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84" r:id="rId4"/>
    <p:sldMasterId id="2147483667" r:id="rId5"/>
    <p:sldMasterId id="2147483650" r:id="rId6"/>
    <p:sldMasterId id="2147483700" r:id="rId7"/>
    <p:sldMasterId id="2147483707" r:id="rId8"/>
    <p:sldMasterId id="2147483720" r:id="rId9"/>
  </p:sldMasterIdLst>
  <p:notesMasterIdLst>
    <p:notesMasterId r:id="rId28"/>
  </p:notesMasterIdLst>
  <p:handoutMasterIdLst>
    <p:handoutMasterId r:id="rId29"/>
  </p:handoutMasterIdLst>
  <p:sldIdLst>
    <p:sldId id="257" r:id="rId10"/>
    <p:sldId id="525" r:id="rId11"/>
    <p:sldId id="588" r:id="rId12"/>
    <p:sldId id="590" r:id="rId13"/>
    <p:sldId id="591" r:id="rId14"/>
    <p:sldId id="592" r:id="rId15"/>
    <p:sldId id="589" r:id="rId16"/>
    <p:sldId id="480" r:id="rId17"/>
    <p:sldId id="593" r:id="rId18"/>
    <p:sldId id="599" r:id="rId19"/>
    <p:sldId id="502" r:id="rId20"/>
    <p:sldId id="437" r:id="rId21"/>
    <p:sldId id="463" r:id="rId22"/>
    <p:sldId id="597" r:id="rId23"/>
    <p:sldId id="601" r:id="rId24"/>
    <p:sldId id="602" r:id="rId25"/>
    <p:sldId id="542" r:id="rId26"/>
    <p:sldId id="277" r:id="rId27"/>
  </p:sldIdLst>
  <p:sldSz cx="9144000" cy="5143500" type="screen16x9"/>
  <p:notesSz cx="6797675" cy="9928225"/>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en Foernzler" initials="KF" lastIdx="0" clrIdx="0">
    <p:extLst>
      <p:ext uri="{19B8F6BF-5375-455C-9EA6-DF929625EA0E}">
        <p15:presenceInfo xmlns:p15="http://schemas.microsoft.com/office/powerpoint/2012/main" userId="S-1-5-21-95821832-833947585-1217154298-102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B0C0D"/>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88930" autoAdjust="0"/>
  </p:normalViewPr>
  <p:slideViewPr>
    <p:cSldViewPr snapToGrid="0">
      <p:cViewPr varScale="1">
        <p:scale>
          <a:sx n="130" d="100"/>
          <a:sy n="130" d="100"/>
        </p:scale>
        <p:origin x="474" y="108"/>
      </p:cViewPr>
      <p:guideLst>
        <p:guide orient="horz" pos="1620"/>
        <p:guide pos="2880"/>
      </p:guideLst>
    </p:cSldViewPr>
  </p:slideViewPr>
  <p:notesTextViewPr>
    <p:cViewPr>
      <p:scale>
        <a:sx n="1" d="1"/>
        <a:sy n="1" d="1"/>
      </p:scale>
      <p:origin x="0" y="0"/>
    </p:cViewPr>
  </p:notesTextViewPr>
  <p:sorterViewPr>
    <p:cViewPr>
      <p:scale>
        <a:sx n="100" d="100"/>
        <a:sy n="100" d="100"/>
      </p:scale>
      <p:origin x="0" y="-5256"/>
    </p:cViewPr>
  </p:sorterViewPr>
  <p:notesViewPr>
    <p:cSldViewPr snapToGrid="0">
      <p:cViewPr varScale="1">
        <p:scale>
          <a:sx n="61" d="100"/>
          <a:sy n="61" d="100"/>
        </p:scale>
        <p:origin x="2573" y="3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commentAuthors" Target="commentAuthors.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DC7979B8-5675-1D41-A656-63D6D32A1B8C}" type="datetime1">
              <a:rPr lang="en-GB" smtClean="0"/>
              <a:t>03/01/2019</a:t>
            </a:fld>
            <a:endParaRPr lang="en-US"/>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AA098477-DFD4-B24E-A512-81849B70D58F}" type="slidenum">
              <a:rPr lang="en-US"/>
              <a:pPr>
                <a:defRPr/>
              </a:pPr>
              <a:t>‹#›</a:t>
            </a:fld>
            <a:endParaRPr lang="en-US"/>
          </a:p>
        </p:txBody>
      </p:sp>
    </p:spTree>
    <p:extLst>
      <p:ext uri="{BB962C8B-B14F-4D97-AF65-F5344CB8AC3E}">
        <p14:creationId xmlns:p14="http://schemas.microsoft.com/office/powerpoint/2010/main" val="30469477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5F912648-20ED-A045-98B0-8B80E7C4ACB8}" type="datetime1">
              <a:rPr lang="en-GB" smtClean="0"/>
              <a:t>03/01/2019</a:t>
            </a:fld>
            <a:endParaRPr lang="en-US"/>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3F8ED624-6515-3E45-838C-5733BBE0C3D9}" type="slidenum">
              <a:rPr lang="en-US" smtClean="0"/>
              <a:t>‹#›</a:t>
            </a:fld>
            <a:endParaRPr lang="en-US"/>
          </a:p>
        </p:txBody>
      </p:sp>
    </p:spTree>
    <p:extLst>
      <p:ext uri="{BB962C8B-B14F-4D97-AF65-F5344CB8AC3E}">
        <p14:creationId xmlns:p14="http://schemas.microsoft.com/office/powerpoint/2010/main" val="51007861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8ED624-6515-3E45-838C-5733BBE0C3D9}" type="slidenum">
              <a:rPr lang="en-US" smtClean="0"/>
              <a:t>1</a:t>
            </a:fld>
            <a:endParaRPr lang="en-US"/>
          </a:p>
        </p:txBody>
      </p:sp>
    </p:spTree>
    <p:extLst>
      <p:ext uri="{BB962C8B-B14F-4D97-AF65-F5344CB8AC3E}">
        <p14:creationId xmlns:p14="http://schemas.microsoft.com/office/powerpoint/2010/main" val="446993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8ED624-6515-3E45-838C-5733BBE0C3D9}" type="slidenum">
              <a:rPr lang="en-US" smtClean="0"/>
              <a:t>2</a:t>
            </a:fld>
            <a:endParaRPr lang="en-US"/>
          </a:p>
        </p:txBody>
      </p:sp>
    </p:spTree>
    <p:extLst>
      <p:ext uri="{BB962C8B-B14F-4D97-AF65-F5344CB8AC3E}">
        <p14:creationId xmlns:p14="http://schemas.microsoft.com/office/powerpoint/2010/main" val="373540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10"/>
          </p:nvPr>
        </p:nvSpPr>
        <p:spPr/>
        <p:txBody>
          <a:bodyPr/>
          <a:lstStyle/>
          <a:p>
            <a:fld id="{3F8ED624-6515-3E45-838C-5733BBE0C3D9}" type="slidenum">
              <a:rPr lang="en-US" smtClean="0"/>
              <a:t>3</a:t>
            </a:fld>
            <a:endParaRPr lang="en-US"/>
          </a:p>
        </p:txBody>
      </p:sp>
    </p:spTree>
    <p:extLst>
      <p:ext uri="{BB962C8B-B14F-4D97-AF65-F5344CB8AC3E}">
        <p14:creationId xmlns:p14="http://schemas.microsoft.com/office/powerpoint/2010/main" val="625074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8ED624-6515-3E45-838C-5733BBE0C3D9}" type="slidenum">
              <a:rPr lang="en-US" smtClean="0"/>
              <a:t>4</a:t>
            </a:fld>
            <a:endParaRPr lang="en-US"/>
          </a:p>
        </p:txBody>
      </p:sp>
    </p:spTree>
    <p:extLst>
      <p:ext uri="{BB962C8B-B14F-4D97-AF65-F5344CB8AC3E}">
        <p14:creationId xmlns:p14="http://schemas.microsoft.com/office/powerpoint/2010/main" val="3123387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10"/>
          </p:nvPr>
        </p:nvSpPr>
        <p:spPr/>
        <p:txBody>
          <a:bodyPr/>
          <a:lstStyle/>
          <a:p>
            <a:fld id="{3F8ED624-6515-3E45-838C-5733BBE0C3D9}" type="slidenum">
              <a:rPr lang="en-US" smtClean="0"/>
              <a:t>5</a:t>
            </a:fld>
            <a:endParaRPr lang="en-US"/>
          </a:p>
        </p:txBody>
      </p:sp>
    </p:spTree>
    <p:extLst>
      <p:ext uri="{BB962C8B-B14F-4D97-AF65-F5344CB8AC3E}">
        <p14:creationId xmlns:p14="http://schemas.microsoft.com/office/powerpoint/2010/main" val="2831180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F8ED624-6515-3E45-838C-5733BBE0C3D9}" type="slidenum">
              <a:rPr lang="en-US" smtClean="0"/>
              <a:t>6</a:t>
            </a:fld>
            <a:endParaRPr lang="en-US"/>
          </a:p>
        </p:txBody>
      </p:sp>
    </p:spTree>
    <p:extLst>
      <p:ext uri="{BB962C8B-B14F-4D97-AF65-F5344CB8AC3E}">
        <p14:creationId xmlns:p14="http://schemas.microsoft.com/office/powerpoint/2010/main" val="3554837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8ED624-6515-3E45-838C-5733BBE0C3D9}" type="slidenum">
              <a:rPr lang="en-US" smtClean="0"/>
              <a:t>7</a:t>
            </a:fld>
            <a:endParaRPr lang="en-US"/>
          </a:p>
        </p:txBody>
      </p:sp>
    </p:spTree>
    <p:extLst>
      <p:ext uri="{BB962C8B-B14F-4D97-AF65-F5344CB8AC3E}">
        <p14:creationId xmlns:p14="http://schemas.microsoft.com/office/powerpoint/2010/main" val="3900701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3F8ED624-6515-3E45-838C-5733BBE0C3D9}" type="slidenum">
              <a:rPr lang="en-US" smtClean="0"/>
              <a:t>8</a:t>
            </a:fld>
            <a:endParaRPr lang="en-US"/>
          </a:p>
        </p:txBody>
      </p:sp>
    </p:spTree>
    <p:extLst>
      <p:ext uri="{BB962C8B-B14F-4D97-AF65-F5344CB8AC3E}">
        <p14:creationId xmlns:p14="http://schemas.microsoft.com/office/powerpoint/2010/main" val="1757968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UNV marketing and messaging material on website with resources for outreach to UNV funding partners</a:t>
            </a:r>
            <a:r>
              <a:rPr lang="en-US" b="1" dirty="0"/>
              <a:t> </a:t>
            </a:r>
            <a:r>
              <a:rPr lang="en-US" dirty="0"/>
              <a:t>(SVF and FF) – information package </a:t>
            </a:r>
          </a:p>
          <a:p>
            <a:pPr marL="171450" indent="-171450">
              <a:buFont typeface="Arial" panose="020B0604020202020204" pitchFamily="34" charset="0"/>
              <a:buChar char="•"/>
            </a:pPr>
            <a:r>
              <a:rPr lang="en-US" dirty="0"/>
              <a:t>SOPs partnerships (extended – with tips for partnerships) build on UNDP’s RM Toolkit: guidance on development of partnerships, agreements, local RM, reporting, Due Diligence</a:t>
            </a:r>
          </a:p>
          <a:p>
            <a:pPr marL="171450" indent="-171450">
              <a:buFont typeface="Arial" panose="020B0604020202020204" pitchFamily="34" charset="0"/>
              <a:buChar char="•"/>
            </a:pPr>
            <a:r>
              <a:rPr lang="en-US" dirty="0"/>
              <a:t>Partner Intelligence and advisory services from ERCS team (including communications)</a:t>
            </a:r>
          </a:p>
          <a:p>
            <a:pPr marL="171450" indent="-171450">
              <a:buFont typeface="Arial" panose="020B0604020202020204" pitchFamily="34" charset="0"/>
              <a:buChar char="•"/>
            </a:pPr>
            <a:r>
              <a:rPr lang="en-US" dirty="0"/>
              <a:t>Connected to communications (strategy, brand toolkit, media guidelines) </a:t>
            </a:r>
          </a:p>
          <a:p>
            <a:pPr marL="171450" indent="-171450">
              <a:buFont typeface="Arial" panose="020B0604020202020204" pitchFamily="34" charset="0"/>
              <a:buChar char="•"/>
            </a:pPr>
            <a:r>
              <a:rPr lang="en-US" dirty="0"/>
              <a:t>Regional Workshops and Webinars</a:t>
            </a:r>
          </a:p>
          <a:p>
            <a:endParaRPr lang="en-US" dirty="0"/>
          </a:p>
          <a:p>
            <a:endParaRPr lang="en-US" dirty="0"/>
          </a:p>
        </p:txBody>
      </p:sp>
      <p:sp>
        <p:nvSpPr>
          <p:cNvPr id="4" name="Slide Number Placeholder 3"/>
          <p:cNvSpPr>
            <a:spLocks noGrp="1"/>
          </p:cNvSpPr>
          <p:nvPr>
            <p:ph type="sldNum" sz="quarter" idx="10"/>
          </p:nvPr>
        </p:nvSpPr>
        <p:spPr/>
        <p:txBody>
          <a:bodyPr/>
          <a:lstStyle/>
          <a:p>
            <a:fld id="{3F8ED624-6515-3E45-838C-5733BBE0C3D9}" type="slidenum">
              <a:rPr lang="en-US" smtClean="0"/>
              <a:t>9</a:t>
            </a:fld>
            <a:endParaRPr lang="en-US"/>
          </a:p>
        </p:txBody>
      </p:sp>
    </p:spTree>
    <p:extLst>
      <p:ext uri="{BB962C8B-B14F-4D97-AF65-F5344CB8AC3E}">
        <p14:creationId xmlns:p14="http://schemas.microsoft.com/office/powerpoint/2010/main" val="686788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3F8ED624-6515-3E45-838C-5733BBE0C3D9}"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3545604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8ED624-6515-3E45-838C-5733BBE0C3D9}" type="slidenum">
              <a:rPr lang="en-US" smtClean="0"/>
              <a:t>14</a:t>
            </a:fld>
            <a:endParaRPr lang="en-US"/>
          </a:p>
        </p:txBody>
      </p:sp>
    </p:spTree>
    <p:extLst>
      <p:ext uri="{BB962C8B-B14F-4D97-AF65-F5344CB8AC3E}">
        <p14:creationId xmlns:p14="http://schemas.microsoft.com/office/powerpoint/2010/main" val="3057469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dirty="0">
              <a:solidFill>
                <a:srgbClr val="0B0C0D"/>
              </a:solidFill>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3F8ED624-6515-3E45-838C-5733BBE0C3D9}"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2428383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8ED624-6515-3E45-838C-5733BBE0C3D9}" type="slidenum">
              <a:rPr lang="en-US" smtClean="0"/>
              <a:t>18</a:t>
            </a:fld>
            <a:endParaRPr lang="en-US"/>
          </a:p>
        </p:txBody>
      </p:sp>
    </p:spTree>
    <p:extLst>
      <p:ext uri="{BB962C8B-B14F-4D97-AF65-F5344CB8AC3E}">
        <p14:creationId xmlns:p14="http://schemas.microsoft.com/office/powerpoint/2010/main" val="4278297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Text Placeholder 11"/>
          <p:cNvSpPr>
            <a:spLocks noGrp="1"/>
          </p:cNvSpPr>
          <p:nvPr>
            <p:ph type="body" sz="quarter" idx="17"/>
          </p:nvPr>
        </p:nvSpPr>
        <p:spPr>
          <a:xfrm>
            <a:off x="530679" y="2730271"/>
            <a:ext cx="8081359" cy="305710"/>
          </a:xfrm>
          <a:prstGeom prst="rect">
            <a:avLst/>
          </a:prstGeom>
        </p:spPr>
        <p:txBody>
          <a:bodyPr vert="horz"/>
          <a:lstStyle>
            <a:lvl1pPr marL="0" indent="0" algn="l">
              <a:buNone/>
              <a:defRPr sz="1600" cap="none" baseline="0">
                <a:solidFill>
                  <a:srgbClr val="FFFFFF"/>
                </a:solidFill>
              </a:defRPr>
            </a:lvl1pPr>
          </a:lstStyle>
          <a:p>
            <a:pPr lvl="0"/>
            <a:r>
              <a:rPr lang="en-GB"/>
              <a:t>Click to edit Master text styles</a:t>
            </a:r>
          </a:p>
        </p:txBody>
      </p:sp>
      <p:sp>
        <p:nvSpPr>
          <p:cNvPr id="14" name="Text Placeholder 11"/>
          <p:cNvSpPr>
            <a:spLocks noGrp="1"/>
          </p:cNvSpPr>
          <p:nvPr>
            <p:ph type="body" sz="quarter" idx="13"/>
          </p:nvPr>
        </p:nvSpPr>
        <p:spPr>
          <a:xfrm>
            <a:off x="530679" y="1903641"/>
            <a:ext cx="8081359" cy="826630"/>
          </a:xfrm>
          <a:prstGeom prst="rect">
            <a:avLst/>
          </a:prstGeom>
        </p:spPr>
        <p:txBody>
          <a:bodyPr vert="horz"/>
          <a:lstStyle>
            <a:lvl1pPr marL="0" indent="0" algn="l">
              <a:buNone/>
              <a:defRPr sz="3200" b="1" i="0" cap="all" baseline="0">
                <a:solidFill>
                  <a:srgbClr val="FFFFFF"/>
                </a:solidFill>
                <a:latin typeface="Arial"/>
                <a:cs typeface="Arial"/>
              </a:defRPr>
            </a:lvl1pPr>
          </a:lstStyle>
          <a:p>
            <a:pPr lvl="0"/>
            <a:r>
              <a:rPr lang="en-GB"/>
              <a:t>Click to edit Master text styles</a:t>
            </a:r>
          </a:p>
        </p:txBody>
      </p:sp>
    </p:spTree>
    <p:extLst>
      <p:ext uri="{BB962C8B-B14F-4D97-AF65-F5344CB8AC3E}">
        <p14:creationId xmlns:p14="http://schemas.microsoft.com/office/powerpoint/2010/main" val="120670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alternative layout">
    <p:spTree>
      <p:nvGrpSpPr>
        <p:cNvPr id="1" name=""/>
        <p:cNvGrpSpPr/>
        <p:nvPr/>
      </p:nvGrpSpPr>
      <p:grpSpPr>
        <a:xfrm>
          <a:off x="0" y="0"/>
          <a:ext cx="0" cy="0"/>
          <a:chOff x="0" y="0"/>
          <a:chExt cx="0" cy="0"/>
        </a:xfrm>
      </p:grpSpPr>
      <p:sp>
        <p:nvSpPr>
          <p:cNvPr id="14" name="Text Placeholder 11"/>
          <p:cNvSpPr>
            <a:spLocks noGrp="1"/>
          </p:cNvSpPr>
          <p:nvPr>
            <p:ph type="body" sz="quarter" idx="13"/>
          </p:nvPr>
        </p:nvSpPr>
        <p:spPr>
          <a:xfrm>
            <a:off x="530679" y="1903641"/>
            <a:ext cx="8081359" cy="826630"/>
          </a:xfrm>
          <a:prstGeom prst="rect">
            <a:avLst/>
          </a:prstGeom>
        </p:spPr>
        <p:txBody>
          <a:bodyPr vert="horz"/>
          <a:lstStyle>
            <a:lvl1pPr marL="0" indent="0" algn="ctr">
              <a:buNone/>
              <a:defRPr sz="3200" b="1" i="0" cap="all" baseline="0">
                <a:solidFill>
                  <a:srgbClr val="FFFFFF"/>
                </a:solidFill>
                <a:latin typeface="Arial"/>
                <a:cs typeface="Arial"/>
              </a:defRPr>
            </a:lvl1pPr>
          </a:lstStyle>
          <a:p>
            <a:pPr lvl="0"/>
            <a:r>
              <a:rPr lang="en-GB"/>
              <a:t>Click to edit Master text styles</a:t>
            </a:r>
          </a:p>
        </p:txBody>
      </p:sp>
      <p:sp>
        <p:nvSpPr>
          <p:cNvPr id="4" name="Text Placeholder 11"/>
          <p:cNvSpPr>
            <a:spLocks noGrp="1"/>
          </p:cNvSpPr>
          <p:nvPr>
            <p:ph type="body" sz="quarter" idx="18"/>
          </p:nvPr>
        </p:nvSpPr>
        <p:spPr>
          <a:xfrm>
            <a:off x="530679" y="2730271"/>
            <a:ext cx="8081359" cy="305710"/>
          </a:xfrm>
          <a:prstGeom prst="rect">
            <a:avLst/>
          </a:prstGeom>
        </p:spPr>
        <p:txBody>
          <a:bodyPr vert="horz"/>
          <a:lstStyle>
            <a:lvl1pPr marL="0" indent="0" algn="ctr">
              <a:buNone/>
              <a:defRPr sz="1600" cap="none" baseline="0">
                <a:solidFill>
                  <a:srgbClr val="FFFFFF"/>
                </a:solidFill>
              </a:defRPr>
            </a:lvl1pPr>
          </a:lstStyle>
          <a:p>
            <a:pPr lvl="0"/>
            <a:r>
              <a:rPr lang="en-GB"/>
              <a:t>Click to edit Master text styles</a:t>
            </a:r>
          </a:p>
        </p:txBody>
      </p:sp>
    </p:spTree>
    <p:extLst>
      <p:ext uri="{BB962C8B-B14F-4D97-AF65-F5344CB8AC3E}">
        <p14:creationId xmlns:p14="http://schemas.microsoft.com/office/powerpoint/2010/main" val="4177080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divider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9144000" cy="5143500"/>
          </a:xfrm>
          <a:prstGeom prst="rect">
            <a:avLst/>
          </a:prstGeom>
        </p:spPr>
        <p:txBody>
          <a:bodyPr vert="horz"/>
          <a:lstStyle/>
          <a:p>
            <a:pPr lvl="0"/>
            <a:r>
              <a:rPr lang="en-GB" noProof="0"/>
              <a:t>Drag picture to placeholder or click icon to add</a:t>
            </a:r>
            <a:endParaRPr lang="en-US" noProof="0"/>
          </a:p>
        </p:txBody>
      </p:sp>
      <p:sp>
        <p:nvSpPr>
          <p:cNvPr id="15" name="Text Placeholder 14"/>
          <p:cNvSpPr>
            <a:spLocks noGrp="1"/>
          </p:cNvSpPr>
          <p:nvPr>
            <p:ph type="body" sz="quarter" idx="12"/>
          </p:nvPr>
        </p:nvSpPr>
        <p:spPr>
          <a:xfrm>
            <a:off x="0" y="2724150"/>
            <a:ext cx="6850303" cy="2115961"/>
          </a:xfrm>
          <a:prstGeom prst="rect">
            <a:avLst/>
          </a:prstGeom>
          <a:blipFill rotWithShape="1">
            <a:blip r:embed="rId2">
              <a:alphaModFix amt="90000"/>
            </a:blip>
            <a:stretch>
              <a:fillRect/>
            </a:stretch>
          </a:blipFill>
        </p:spPr>
        <p:txBody>
          <a:bodyPr vert="horz"/>
          <a:lstStyle>
            <a:lvl1pPr marL="288000" indent="0">
              <a:lnSpc>
                <a:spcPct val="175000"/>
              </a:lnSpc>
              <a:spcAft>
                <a:spcPts val="600"/>
              </a:spcAft>
              <a:buNone/>
              <a:defRPr sz="1600" b="0">
                <a:solidFill>
                  <a:srgbClr val="FFFFFF"/>
                </a:solidFill>
              </a:defRPr>
            </a:lvl1pPr>
          </a:lstStyle>
          <a:p>
            <a:pPr lvl="0"/>
            <a:r>
              <a:rPr lang="en-GB"/>
              <a:t>Click to edit Master text styles</a:t>
            </a:r>
          </a:p>
        </p:txBody>
      </p:sp>
      <p:sp>
        <p:nvSpPr>
          <p:cNvPr id="12" name="Text Placeholder 11"/>
          <p:cNvSpPr>
            <a:spLocks noGrp="1"/>
          </p:cNvSpPr>
          <p:nvPr>
            <p:ph type="body" sz="quarter" idx="13"/>
          </p:nvPr>
        </p:nvSpPr>
        <p:spPr>
          <a:xfrm>
            <a:off x="277519" y="3400425"/>
            <a:ext cx="6105820" cy="1190625"/>
          </a:xfrm>
          <a:prstGeom prst="rect">
            <a:avLst/>
          </a:prstGeom>
        </p:spPr>
        <p:txBody>
          <a:bodyPr vert="horz"/>
          <a:lstStyle>
            <a:lvl1pPr marL="0" indent="0">
              <a:buNone/>
              <a:defRPr sz="3000" b="1" i="0" cap="all">
                <a:solidFill>
                  <a:srgbClr val="FFFFFF"/>
                </a:solidFill>
                <a:latin typeface="Arial"/>
                <a:cs typeface="Arial"/>
              </a:defRPr>
            </a:lvl1pPr>
          </a:lstStyle>
          <a:p>
            <a:pPr lvl="0"/>
            <a:r>
              <a:rPr lang="en-GB"/>
              <a:t>Click to edit Master text styles</a:t>
            </a:r>
          </a:p>
        </p:txBody>
      </p:sp>
    </p:spTree>
    <p:extLst>
      <p:ext uri="{BB962C8B-B14F-4D97-AF65-F5344CB8AC3E}">
        <p14:creationId xmlns:p14="http://schemas.microsoft.com/office/powerpoint/2010/main" val="1907003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Normal text content slide">
    <p:spTree>
      <p:nvGrpSpPr>
        <p:cNvPr id="1" name=""/>
        <p:cNvGrpSpPr/>
        <p:nvPr/>
      </p:nvGrpSpPr>
      <p:grpSpPr>
        <a:xfrm>
          <a:off x="0" y="0"/>
          <a:ext cx="0" cy="0"/>
          <a:chOff x="0" y="0"/>
          <a:chExt cx="0" cy="0"/>
        </a:xfrm>
      </p:grpSpPr>
      <p:sp>
        <p:nvSpPr>
          <p:cNvPr id="17" name="Text Placeholder 16"/>
          <p:cNvSpPr>
            <a:spLocks noGrp="1"/>
          </p:cNvSpPr>
          <p:nvPr>
            <p:ph type="body" sz="quarter" idx="10"/>
          </p:nvPr>
        </p:nvSpPr>
        <p:spPr>
          <a:xfrm>
            <a:off x="457200" y="1672566"/>
            <a:ext cx="8229600" cy="3120097"/>
          </a:xfrm>
          <a:prstGeom prst="rect">
            <a:avLst/>
          </a:prstGeom>
        </p:spPr>
        <p:txBody>
          <a:bodyPr vert="horz"/>
          <a:lstStyle>
            <a:lvl1pPr>
              <a:lnSpc>
                <a:spcPct val="120000"/>
              </a:lnSpc>
              <a:defRPr sz="1600"/>
            </a:lvl1pPr>
          </a:lstStyle>
          <a:p>
            <a:pPr lvl="0"/>
            <a:r>
              <a:rPr lang="en-GB"/>
              <a:t>Click to edit Master text styles</a:t>
            </a:r>
          </a:p>
        </p:txBody>
      </p:sp>
      <p:sp>
        <p:nvSpPr>
          <p:cNvPr id="4"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latin typeface="Arial"/>
                <a:cs typeface="Arial"/>
              </a:defRPr>
            </a:lvl1pPr>
          </a:lstStyle>
          <a:p>
            <a:r>
              <a:rPr lang="en-GB"/>
              <a:t>Click to edit Master title style</a:t>
            </a:r>
            <a:endParaRPr lang="en-US"/>
          </a:p>
        </p:txBody>
      </p:sp>
      <p:sp>
        <p:nvSpPr>
          <p:cNvPr id="5" name="Text Placeholder 2"/>
          <p:cNvSpPr>
            <a:spLocks noGrp="1"/>
          </p:cNvSpPr>
          <p:nvPr>
            <p:ph type="body" sz="quarter" idx="11"/>
          </p:nvPr>
        </p:nvSpPr>
        <p:spPr>
          <a:xfrm>
            <a:off x="457200" y="1181217"/>
            <a:ext cx="8229600" cy="361950"/>
          </a:xfrm>
          <a:prstGeom prst="rect">
            <a:avLst/>
          </a:prstGeom>
        </p:spPr>
        <p:txBody>
          <a:bodyPr vert="horz"/>
          <a:lstStyle>
            <a:lvl1pPr marL="0" indent="0">
              <a:buNone/>
              <a:defRPr sz="1800">
                <a:solidFill>
                  <a:schemeClr val="tx1"/>
                </a:solidFill>
              </a:defRPr>
            </a:lvl1pPr>
          </a:lstStyle>
          <a:p>
            <a:pPr lvl="0"/>
            <a:r>
              <a:rPr lang="en-GB"/>
              <a:t>Click to edit Master text styles</a:t>
            </a:r>
          </a:p>
        </p:txBody>
      </p:sp>
    </p:spTree>
    <p:extLst>
      <p:ext uri="{BB962C8B-B14F-4D97-AF65-F5344CB8AC3E}">
        <p14:creationId xmlns:p14="http://schemas.microsoft.com/office/powerpoint/2010/main" val="1574376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Normal text slide with two columns">
    <p:spTree>
      <p:nvGrpSpPr>
        <p:cNvPr id="1" name=""/>
        <p:cNvGrpSpPr/>
        <p:nvPr/>
      </p:nvGrpSpPr>
      <p:grpSpPr>
        <a:xfrm>
          <a:off x="0" y="0"/>
          <a:ext cx="0" cy="0"/>
          <a:chOff x="0" y="0"/>
          <a:chExt cx="0" cy="0"/>
        </a:xfrm>
      </p:grpSpPr>
      <p:sp>
        <p:nvSpPr>
          <p:cNvPr id="17" name="Text Placeholder 16"/>
          <p:cNvSpPr>
            <a:spLocks noGrp="1"/>
          </p:cNvSpPr>
          <p:nvPr>
            <p:ph type="body" sz="quarter" idx="10"/>
          </p:nvPr>
        </p:nvSpPr>
        <p:spPr>
          <a:xfrm>
            <a:off x="457200" y="1682151"/>
            <a:ext cx="3985404" cy="3110512"/>
          </a:xfrm>
          <a:prstGeom prst="rect">
            <a:avLst/>
          </a:prstGeom>
        </p:spPr>
        <p:txBody>
          <a:bodyPr vert="horz"/>
          <a:lstStyle>
            <a:lvl1pPr marL="0" indent="0">
              <a:lnSpc>
                <a:spcPct val="120000"/>
              </a:lnSpc>
              <a:buNone/>
              <a:defRPr sz="1600"/>
            </a:lvl1pPr>
          </a:lstStyle>
          <a:p>
            <a:pPr lvl="0"/>
            <a:r>
              <a:rPr lang="en-GB"/>
              <a:t>Click to edit Master text styles</a:t>
            </a:r>
          </a:p>
        </p:txBody>
      </p:sp>
      <p:sp>
        <p:nvSpPr>
          <p:cNvPr id="4"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latin typeface="Arial"/>
                <a:cs typeface="Arial"/>
              </a:defRPr>
            </a:lvl1pPr>
          </a:lstStyle>
          <a:p>
            <a:r>
              <a:rPr lang="en-GB"/>
              <a:t>Click to edit Master title style</a:t>
            </a:r>
            <a:endParaRPr lang="en-US"/>
          </a:p>
        </p:txBody>
      </p:sp>
      <p:sp>
        <p:nvSpPr>
          <p:cNvPr id="6" name="Text Placeholder 16"/>
          <p:cNvSpPr>
            <a:spLocks noGrp="1"/>
          </p:cNvSpPr>
          <p:nvPr>
            <p:ph type="body" sz="quarter" idx="11"/>
          </p:nvPr>
        </p:nvSpPr>
        <p:spPr>
          <a:xfrm>
            <a:off x="4701396" y="1682151"/>
            <a:ext cx="3985404" cy="3110512"/>
          </a:xfrm>
          <a:prstGeom prst="rect">
            <a:avLst/>
          </a:prstGeom>
        </p:spPr>
        <p:txBody>
          <a:bodyPr vert="horz"/>
          <a:lstStyle>
            <a:lvl1pPr marL="0" indent="0">
              <a:lnSpc>
                <a:spcPct val="120000"/>
              </a:lnSpc>
              <a:buNone/>
              <a:defRPr sz="1600"/>
            </a:lvl1pPr>
          </a:lstStyle>
          <a:p>
            <a:pPr lvl="0"/>
            <a:r>
              <a:rPr lang="en-GB"/>
              <a:t>Click to edit Master text styles</a:t>
            </a:r>
          </a:p>
        </p:txBody>
      </p:sp>
      <p:sp>
        <p:nvSpPr>
          <p:cNvPr id="7" name="Text Placeholder 2"/>
          <p:cNvSpPr>
            <a:spLocks noGrp="1"/>
          </p:cNvSpPr>
          <p:nvPr>
            <p:ph type="body" sz="quarter" idx="12"/>
          </p:nvPr>
        </p:nvSpPr>
        <p:spPr>
          <a:xfrm>
            <a:off x="457200" y="1181217"/>
            <a:ext cx="8229600" cy="361950"/>
          </a:xfrm>
          <a:prstGeom prst="rect">
            <a:avLst/>
          </a:prstGeom>
        </p:spPr>
        <p:txBody>
          <a:bodyPr vert="horz"/>
          <a:lstStyle>
            <a:lvl1pPr marL="0" indent="0">
              <a:buNone/>
              <a:defRPr sz="1800">
                <a:solidFill>
                  <a:schemeClr val="tx1"/>
                </a:solidFill>
              </a:defRPr>
            </a:lvl1pPr>
          </a:lstStyle>
          <a:p>
            <a:pPr lvl="0"/>
            <a:r>
              <a:rPr lang="en-GB" dirty="0"/>
              <a:t>Click to edit Master text styles</a:t>
            </a:r>
          </a:p>
        </p:txBody>
      </p:sp>
    </p:spTree>
    <p:extLst>
      <p:ext uri="{BB962C8B-B14F-4D97-AF65-F5344CB8AC3E}">
        <p14:creationId xmlns:p14="http://schemas.microsoft.com/office/powerpoint/2010/main" val="1830181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ormal text slide with an image">
    <p:spTree>
      <p:nvGrpSpPr>
        <p:cNvPr id="1" name=""/>
        <p:cNvGrpSpPr/>
        <p:nvPr/>
      </p:nvGrpSpPr>
      <p:grpSpPr>
        <a:xfrm>
          <a:off x="0" y="0"/>
          <a:ext cx="0" cy="0"/>
          <a:chOff x="0" y="0"/>
          <a:chExt cx="0" cy="0"/>
        </a:xfrm>
      </p:grpSpPr>
      <p:sp>
        <p:nvSpPr>
          <p:cNvPr id="17" name="Text Placeholder 16"/>
          <p:cNvSpPr>
            <a:spLocks noGrp="1"/>
          </p:cNvSpPr>
          <p:nvPr>
            <p:ph type="body" sz="quarter" idx="10"/>
          </p:nvPr>
        </p:nvSpPr>
        <p:spPr>
          <a:xfrm>
            <a:off x="457201" y="1695897"/>
            <a:ext cx="3827874" cy="3096766"/>
          </a:xfrm>
          <a:prstGeom prst="rect">
            <a:avLst/>
          </a:prstGeom>
        </p:spPr>
        <p:txBody>
          <a:bodyPr vert="horz"/>
          <a:lstStyle>
            <a:lvl1pPr marL="0" indent="0">
              <a:lnSpc>
                <a:spcPct val="120000"/>
              </a:lnSpc>
              <a:buNone/>
              <a:defRPr sz="1600"/>
            </a:lvl1pPr>
          </a:lstStyle>
          <a:p>
            <a:pPr lvl="0"/>
            <a:r>
              <a:rPr lang="en-GB"/>
              <a:t>Click to edit Master text styles</a:t>
            </a:r>
          </a:p>
        </p:txBody>
      </p:sp>
      <p:sp>
        <p:nvSpPr>
          <p:cNvPr id="3" name="Picture Placeholder 2"/>
          <p:cNvSpPr>
            <a:spLocks noGrp="1"/>
          </p:cNvSpPr>
          <p:nvPr>
            <p:ph type="pic" sz="quarter" idx="11"/>
          </p:nvPr>
        </p:nvSpPr>
        <p:spPr>
          <a:xfrm>
            <a:off x="4464050" y="1696527"/>
            <a:ext cx="4222750" cy="3096135"/>
          </a:xfrm>
          <a:prstGeom prst="rect">
            <a:avLst/>
          </a:prstGeom>
        </p:spPr>
        <p:txBody>
          <a:bodyPr vert="horz"/>
          <a:lstStyle/>
          <a:p>
            <a:pPr lvl="0"/>
            <a:endParaRPr lang="en-US" noProof="0"/>
          </a:p>
        </p:txBody>
      </p:sp>
      <p:sp>
        <p:nvSpPr>
          <p:cNvPr id="5"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latin typeface="Arial"/>
                <a:cs typeface="Arial"/>
              </a:defRPr>
            </a:lvl1pPr>
          </a:lstStyle>
          <a:p>
            <a:r>
              <a:rPr lang="en-GB"/>
              <a:t>Click to edit Master title style</a:t>
            </a:r>
            <a:endParaRPr lang="en-US"/>
          </a:p>
        </p:txBody>
      </p:sp>
      <p:sp>
        <p:nvSpPr>
          <p:cNvPr id="6" name="Text Placeholder 2"/>
          <p:cNvSpPr>
            <a:spLocks noGrp="1"/>
          </p:cNvSpPr>
          <p:nvPr>
            <p:ph type="body" sz="quarter" idx="12"/>
          </p:nvPr>
        </p:nvSpPr>
        <p:spPr>
          <a:xfrm>
            <a:off x="457200" y="1181217"/>
            <a:ext cx="8229600" cy="361950"/>
          </a:xfrm>
          <a:prstGeom prst="rect">
            <a:avLst/>
          </a:prstGeom>
        </p:spPr>
        <p:txBody>
          <a:bodyPr vert="horz"/>
          <a:lstStyle>
            <a:lvl1pPr marL="0" indent="0">
              <a:buNone/>
              <a:defRPr sz="1800">
                <a:solidFill>
                  <a:schemeClr val="tx1"/>
                </a:solidFill>
              </a:defRPr>
            </a:lvl1pPr>
          </a:lstStyle>
          <a:p>
            <a:pPr lvl="0"/>
            <a:r>
              <a:rPr lang="en-GB"/>
              <a:t>Click to edit Master text styles</a:t>
            </a:r>
          </a:p>
        </p:txBody>
      </p:sp>
    </p:spTree>
    <p:extLst>
      <p:ext uri="{BB962C8B-B14F-4D97-AF65-F5344CB8AC3E}">
        <p14:creationId xmlns:p14="http://schemas.microsoft.com/office/powerpoint/2010/main" val="3612140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ormal text slide with a box-out statement">
    <p:spTree>
      <p:nvGrpSpPr>
        <p:cNvPr id="1" name=""/>
        <p:cNvGrpSpPr/>
        <p:nvPr/>
      </p:nvGrpSpPr>
      <p:grpSpPr>
        <a:xfrm>
          <a:off x="0" y="0"/>
          <a:ext cx="0" cy="0"/>
          <a:chOff x="0" y="0"/>
          <a:chExt cx="0" cy="0"/>
        </a:xfrm>
      </p:grpSpPr>
      <p:sp>
        <p:nvSpPr>
          <p:cNvPr id="17" name="Text Placeholder 16"/>
          <p:cNvSpPr>
            <a:spLocks noGrp="1"/>
          </p:cNvSpPr>
          <p:nvPr>
            <p:ph type="body" sz="quarter" idx="10"/>
          </p:nvPr>
        </p:nvSpPr>
        <p:spPr>
          <a:xfrm>
            <a:off x="457201" y="1686943"/>
            <a:ext cx="3827874" cy="3105720"/>
          </a:xfrm>
          <a:prstGeom prst="rect">
            <a:avLst/>
          </a:prstGeom>
        </p:spPr>
        <p:txBody>
          <a:bodyPr vert="horz"/>
          <a:lstStyle>
            <a:lvl1pPr marL="0" indent="0">
              <a:lnSpc>
                <a:spcPct val="120000"/>
              </a:lnSpc>
              <a:buNone/>
              <a:defRPr sz="1600"/>
            </a:lvl1pPr>
          </a:lstStyle>
          <a:p>
            <a:pPr lvl="0"/>
            <a:r>
              <a:rPr lang="en-GB"/>
              <a:t>Click to edit Master text styles</a:t>
            </a:r>
          </a:p>
        </p:txBody>
      </p:sp>
      <p:sp>
        <p:nvSpPr>
          <p:cNvPr id="5"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latin typeface="Arial"/>
                <a:cs typeface="Arial"/>
              </a:defRPr>
            </a:lvl1pPr>
          </a:lstStyle>
          <a:p>
            <a:r>
              <a:rPr lang="en-GB"/>
              <a:t>Click to edit Master title style</a:t>
            </a:r>
            <a:endParaRPr lang="en-US"/>
          </a:p>
        </p:txBody>
      </p:sp>
      <p:sp>
        <p:nvSpPr>
          <p:cNvPr id="6" name="Text Placeholder 16"/>
          <p:cNvSpPr>
            <a:spLocks noGrp="1"/>
          </p:cNvSpPr>
          <p:nvPr>
            <p:ph type="body" sz="quarter" idx="11"/>
          </p:nvPr>
        </p:nvSpPr>
        <p:spPr>
          <a:xfrm>
            <a:off x="4447396" y="1686943"/>
            <a:ext cx="4239403" cy="3105720"/>
          </a:xfrm>
          <a:prstGeom prst="rect">
            <a:avLst/>
          </a:prstGeom>
          <a:blipFill rotWithShape="1">
            <a:blip r:embed="rId2" cstate="screen">
              <a:extLst>
                <a:ext uri="{28A0092B-C50C-407E-A947-70E740481C1C}">
                  <a14:useLocalDpi xmlns:a14="http://schemas.microsoft.com/office/drawing/2010/main"/>
                </a:ext>
              </a:extLst>
            </a:blip>
            <a:stretch>
              <a:fillRect/>
            </a:stretch>
          </a:blipFill>
        </p:spPr>
        <p:txBody>
          <a:bodyPr vert="horz" lIns="180000" tIns="90000" rIns="180000" bIns="90000" anchor="t"/>
          <a:lstStyle>
            <a:lvl1pPr marL="0" indent="0" algn="l">
              <a:lnSpc>
                <a:spcPct val="120000"/>
              </a:lnSpc>
              <a:spcBef>
                <a:spcPts val="500"/>
              </a:spcBef>
              <a:buNone/>
              <a:defRPr sz="1600">
                <a:solidFill>
                  <a:schemeClr val="accent2"/>
                </a:solidFill>
              </a:defRPr>
            </a:lvl1pPr>
            <a:lvl2pPr marL="457200" indent="0">
              <a:buNone/>
              <a:defRPr sz="2900">
                <a:solidFill>
                  <a:srgbClr val="FFFFFF"/>
                </a:solidFill>
              </a:defRPr>
            </a:lvl2pPr>
          </a:lstStyle>
          <a:p>
            <a:pPr lvl="0"/>
            <a:r>
              <a:rPr lang="en-GB"/>
              <a:t>Click to edit Master text styles</a:t>
            </a:r>
          </a:p>
        </p:txBody>
      </p:sp>
      <p:sp>
        <p:nvSpPr>
          <p:cNvPr id="7" name="Text Placeholder 2"/>
          <p:cNvSpPr>
            <a:spLocks noGrp="1"/>
          </p:cNvSpPr>
          <p:nvPr>
            <p:ph type="body" sz="quarter" idx="12"/>
          </p:nvPr>
        </p:nvSpPr>
        <p:spPr>
          <a:xfrm>
            <a:off x="457200" y="1181217"/>
            <a:ext cx="8229600" cy="361950"/>
          </a:xfrm>
          <a:prstGeom prst="rect">
            <a:avLst/>
          </a:prstGeom>
        </p:spPr>
        <p:txBody>
          <a:bodyPr vert="horz"/>
          <a:lstStyle>
            <a:lvl1pPr marL="0" indent="0">
              <a:buNone/>
              <a:defRPr sz="1800">
                <a:solidFill>
                  <a:schemeClr val="tx1"/>
                </a:solidFill>
              </a:defRPr>
            </a:lvl1pPr>
          </a:lstStyle>
          <a:p>
            <a:pPr lvl="0"/>
            <a:r>
              <a:rPr lang="en-GB"/>
              <a:t>Click to edit Master text styles</a:t>
            </a:r>
          </a:p>
        </p:txBody>
      </p:sp>
    </p:spTree>
    <p:extLst>
      <p:ext uri="{BB962C8B-B14F-4D97-AF65-F5344CB8AC3E}">
        <p14:creationId xmlns:p14="http://schemas.microsoft.com/office/powerpoint/2010/main" val="2571848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ormal text slide with two box-out statements">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latin typeface="Arial"/>
                <a:cs typeface="Arial"/>
              </a:defRPr>
            </a:lvl1pPr>
          </a:lstStyle>
          <a:p>
            <a:r>
              <a:rPr lang="en-GB"/>
              <a:t>Click to edit Master title style</a:t>
            </a:r>
            <a:endParaRPr lang="en-US"/>
          </a:p>
        </p:txBody>
      </p:sp>
      <p:sp>
        <p:nvSpPr>
          <p:cNvPr id="8" name="Text Placeholder 16"/>
          <p:cNvSpPr>
            <a:spLocks noGrp="1"/>
          </p:cNvSpPr>
          <p:nvPr>
            <p:ph type="body" sz="quarter" idx="12"/>
          </p:nvPr>
        </p:nvSpPr>
        <p:spPr>
          <a:xfrm>
            <a:off x="457201" y="1379595"/>
            <a:ext cx="3827874" cy="959122"/>
          </a:xfrm>
          <a:prstGeom prst="rect">
            <a:avLst/>
          </a:prstGeom>
        </p:spPr>
        <p:txBody>
          <a:bodyPr vert="horz"/>
          <a:lstStyle>
            <a:lvl1pPr marL="0" indent="0">
              <a:lnSpc>
                <a:spcPct val="120000"/>
              </a:lnSpc>
              <a:buNone/>
              <a:defRPr sz="1600"/>
            </a:lvl1pPr>
          </a:lstStyle>
          <a:p>
            <a:pPr lvl="0"/>
            <a:r>
              <a:rPr lang="en-GB"/>
              <a:t>Click to edit Master text styles</a:t>
            </a:r>
          </a:p>
        </p:txBody>
      </p:sp>
      <p:sp>
        <p:nvSpPr>
          <p:cNvPr id="9" name="Text Placeholder 16"/>
          <p:cNvSpPr>
            <a:spLocks noGrp="1"/>
          </p:cNvSpPr>
          <p:nvPr>
            <p:ph type="body" sz="quarter" idx="13"/>
          </p:nvPr>
        </p:nvSpPr>
        <p:spPr>
          <a:xfrm>
            <a:off x="4447395" y="1379595"/>
            <a:ext cx="4239403" cy="959122"/>
          </a:xfrm>
          <a:prstGeom prst="rect">
            <a:avLst/>
          </a:prstGeom>
        </p:spPr>
        <p:txBody>
          <a:bodyPr vert="horz"/>
          <a:lstStyle>
            <a:lvl1pPr marL="0" indent="0">
              <a:lnSpc>
                <a:spcPct val="120000"/>
              </a:lnSpc>
              <a:buNone/>
              <a:defRPr sz="1600"/>
            </a:lvl1pPr>
          </a:lstStyle>
          <a:p>
            <a:pPr lvl="0"/>
            <a:r>
              <a:rPr lang="en-GB"/>
              <a:t>Click to edit Master text styles</a:t>
            </a:r>
          </a:p>
        </p:txBody>
      </p:sp>
      <p:sp>
        <p:nvSpPr>
          <p:cNvPr id="7" name="Text Placeholder 16"/>
          <p:cNvSpPr>
            <a:spLocks noGrp="1"/>
          </p:cNvSpPr>
          <p:nvPr>
            <p:ph type="body" sz="quarter" idx="11"/>
          </p:nvPr>
        </p:nvSpPr>
        <p:spPr>
          <a:xfrm>
            <a:off x="4447396" y="2491469"/>
            <a:ext cx="4239403" cy="2301194"/>
          </a:xfrm>
          <a:prstGeom prst="rect">
            <a:avLst/>
          </a:prstGeom>
          <a:blipFill rotWithShape="1">
            <a:blip r:embed="rId2" cstate="screen">
              <a:extLst>
                <a:ext uri="{28A0092B-C50C-407E-A947-70E740481C1C}">
                  <a14:useLocalDpi xmlns:a14="http://schemas.microsoft.com/office/drawing/2010/main"/>
                </a:ext>
              </a:extLst>
            </a:blip>
            <a:stretch>
              <a:fillRect/>
            </a:stretch>
          </a:blipFill>
        </p:spPr>
        <p:txBody>
          <a:bodyPr vert="horz" lIns="180000" tIns="90000" rIns="180000" bIns="90000" anchor="t"/>
          <a:lstStyle>
            <a:lvl1pPr marL="0" indent="0" algn="l">
              <a:lnSpc>
                <a:spcPct val="120000"/>
              </a:lnSpc>
              <a:spcBef>
                <a:spcPts val="500"/>
              </a:spcBef>
              <a:buNone/>
              <a:defRPr sz="1600">
                <a:solidFill>
                  <a:schemeClr val="accent2"/>
                </a:solidFill>
              </a:defRPr>
            </a:lvl1pPr>
            <a:lvl2pPr marL="457200" indent="0">
              <a:buNone/>
              <a:defRPr sz="2900">
                <a:solidFill>
                  <a:srgbClr val="FFFFFF"/>
                </a:solidFill>
              </a:defRPr>
            </a:lvl2pPr>
          </a:lstStyle>
          <a:p>
            <a:pPr lvl="0"/>
            <a:r>
              <a:rPr lang="en-GB"/>
              <a:t>Click to edit Master text styles</a:t>
            </a:r>
          </a:p>
        </p:txBody>
      </p:sp>
      <p:sp>
        <p:nvSpPr>
          <p:cNvPr id="10" name="Text Placeholder 16"/>
          <p:cNvSpPr>
            <a:spLocks noGrp="1"/>
          </p:cNvSpPr>
          <p:nvPr>
            <p:ph type="body" sz="quarter" idx="14"/>
          </p:nvPr>
        </p:nvSpPr>
        <p:spPr>
          <a:xfrm>
            <a:off x="457200" y="2491469"/>
            <a:ext cx="3827875" cy="2301194"/>
          </a:xfrm>
          <a:prstGeom prst="rect">
            <a:avLst/>
          </a:prstGeom>
          <a:solidFill>
            <a:schemeClr val="bg2"/>
          </a:solidFill>
        </p:spPr>
        <p:txBody>
          <a:bodyPr vert="horz" lIns="180000" tIns="90000" rIns="180000" bIns="90000" anchor="t"/>
          <a:lstStyle>
            <a:lvl1pPr marL="0" indent="0" algn="l">
              <a:lnSpc>
                <a:spcPct val="120000"/>
              </a:lnSpc>
              <a:spcBef>
                <a:spcPts val="500"/>
              </a:spcBef>
              <a:buNone/>
              <a:defRPr sz="1600">
                <a:solidFill>
                  <a:schemeClr val="accent2"/>
                </a:solidFill>
              </a:defRPr>
            </a:lvl1pPr>
            <a:lvl2pPr marL="457200" indent="0">
              <a:buNone/>
              <a:defRPr sz="2900">
                <a:solidFill>
                  <a:srgbClr val="FFFFFF"/>
                </a:solidFill>
              </a:defRPr>
            </a:lvl2pPr>
          </a:lstStyle>
          <a:p>
            <a:pPr lvl="0"/>
            <a:r>
              <a:rPr lang="en-GB"/>
              <a:t>Click to edit Master text styles</a:t>
            </a:r>
          </a:p>
        </p:txBody>
      </p:sp>
    </p:spTree>
    <p:extLst>
      <p:ext uri="{BB962C8B-B14F-4D97-AF65-F5344CB8AC3E}">
        <p14:creationId xmlns:p14="http://schemas.microsoft.com/office/powerpoint/2010/main" val="1283697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ormal text slide with large box-out statement">
    <p:spTree>
      <p:nvGrpSpPr>
        <p:cNvPr id="1" name=""/>
        <p:cNvGrpSpPr/>
        <p:nvPr/>
      </p:nvGrpSpPr>
      <p:grpSpPr>
        <a:xfrm>
          <a:off x="0" y="0"/>
          <a:ext cx="0" cy="0"/>
          <a:chOff x="0" y="0"/>
          <a:chExt cx="0" cy="0"/>
        </a:xfrm>
      </p:grpSpPr>
      <p:sp>
        <p:nvSpPr>
          <p:cNvPr id="17" name="Text Placeholder 16"/>
          <p:cNvSpPr>
            <a:spLocks noGrp="1"/>
          </p:cNvSpPr>
          <p:nvPr>
            <p:ph type="body" sz="quarter" idx="10"/>
          </p:nvPr>
        </p:nvSpPr>
        <p:spPr>
          <a:xfrm>
            <a:off x="457200" y="2516038"/>
            <a:ext cx="8229600" cy="2276625"/>
          </a:xfrm>
          <a:prstGeom prst="rect">
            <a:avLst/>
          </a:prstGeom>
          <a:blipFill rotWithShape="1">
            <a:blip r:embed="rId2"/>
            <a:stretch>
              <a:fillRect/>
            </a:stretch>
          </a:blipFill>
        </p:spPr>
        <p:txBody>
          <a:bodyPr vert="horz" lIns="540000" tIns="180000" rIns="540000" bIns="180000" anchor="ctr"/>
          <a:lstStyle>
            <a:lvl1pPr marL="180000" indent="0">
              <a:lnSpc>
                <a:spcPct val="120000"/>
              </a:lnSpc>
              <a:spcBef>
                <a:spcPts val="500"/>
              </a:spcBef>
              <a:buNone/>
              <a:defRPr sz="1800">
                <a:solidFill>
                  <a:schemeClr val="accent2"/>
                </a:solidFill>
              </a:defRPr>
            </a:lvl1pPr>
            <a:lvl2pPr marL="457200" indent="0">
              <a:buNone/>
              <a:defRPr sz="2900">
                <a:solidFill>
                  <a:srgbClr val="FFFFFF"/>
                </a:solidFill>
              </a:defRPr>
            </a:lvl2pPr>
          </a:lstStyle>
          <a:p>
            <a:pPr lvl="0"/>
            <a:r>
              <a:rPr lang="en-GB"/>
              <a:t>Click to edit Master text styles</a:t>
            </a:r>
          </a:p>
        </p:txBody>
      </p:sp>
      <p:sp>
        <p:nvSpPr>
          <p:cNvPr id="5"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latin typeface="Arial"/>
                <a:cs typeface="Arial"/>
              </a:defRPr>
            </a:lvl1pPr>
          </a:lstStyle>
          <a:p>
            <a:r>
              <a:rPr lang="en-GB"/>
              <a:t>Click to edit Master title style</a:t>
            </a:r>
            <a:endParaRPr lang="en-US"/>
          </a:p>
        </p:txBody>
      </p:sp>
      <p:sp>
        <p:nvSpPr>
          <p:cNvPr id="6" name="Text Placeholder 16"/>
          <p:cNvSpPr>
            <a:spLocks noGrp="1"/>
          </p:cNvSpPr>
          <p:nvPr>
            <p:ph type="body" sz="quarter" idx="12"/>
          </p:nvPr>
        </p:nvSpPr>
        <p:spPr>
          <a:xfrm>
            <a:off x="457200" y="1379595"/>
            <a:ext cx="8229599" cy="959122"/>
          </a:xfrm>
          <a:prstGeom prst="rect">
            <a:avLst/>
          </a:prstGeom>
        </p:spPr>
        <p:txBody>
          <a:bodyPr vert="horz"/>
          <a:lstStyle>
            <a:lvl1pPr marL="0" indent="0">
              <a:lnSpc>
                <a:spcPct val="120000"/>
              </a:lnSpc>
              <a:buNone/>
              <a:defRPr sz="1600"/>
            </a:lvl1pPr>
          </a:lstStyle>
          <a:p>
            <a:pPr lvl="0"/>
            <a:r>
              <a:rPr lang="en-GB"/>
              <a:t>Click to edit Master text styles</a:t>
            </a:r>
          </a:p>
        </p:txBody>
      </p:sp>
    </p:spTree>
    <p:extLst>
      <p:ext uri="{BB962C8B-B14F-4D97-AF65-F5344CB8AC3E}">
        <p14:creationId xmlns:p14="http://schemas.microsoft.com/office/powerpoint/2010/main" val="4216662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ckground image slide with three box-out statements">
    <p:spTree>
      <p:nvGrpSpPr>
        <p:cNvPr id="1" name=""/>
        <p:cNvGrpSpPr/>
        <p:nvPr/>
      </p:nvGrpSpPr>
      <p:grpSpPr>
        <a:xfrm>
          <a:off x="0" y="0"/>
          <a:ext cx="0" cy="0"/>
          <a:chOff x="0" y="0"/>
          <a:chExt cx="0" cy="0"/>
        </a:xfrm>
      </p:grpSpPr>
      <p:sp>
        <p:nvSpPr>
          <p:cNvPr id="11" name="Picture Placeholder 2"/>
          <p:cNvSpPr>
            <a:spLocks noGrp="1"/>
          </p:cNvSpPr>
          <p:nvPr>
            <p:ph type="pic" sz="quarter" idx="10"/>
          </p:nvPr>
        </p:nvSpPr>
        <p:spPr>
          <a:xfrm>
            <a:off x="0" y="0"/>
            <a:ext cx="9144000" cy="5143500"/>
          </a:xfrm>
          <a:prstGeom prst="rect">
            <a:avLst/>
          </a:prstGeom>
        </p:spPr>
        <p:txBody>
          <a:bodyPr vert="horz"/>
          <a:lstStyle/>
          <a:p>
            <a:pPr lvl="0"/>
            <a:endParaRPr lang="en-US" noProof="0"/>
          </a:p>
        </p:txBody>
      </p:sp>
      <p:sp>
        <p:nvSpPr>
          <p:cNvPr id="18" name="Text Placeholder 16"/>
          <p:cNvSpPr>
            <a:spLocks noGrp="1"/>
          </p:cNvSpPr>
          <p:nvPr>
            <p:ph type="body" sz="quarter" idx="11"/>
          </p:nvPr>
        </p:nvSpPr>
        <p:spPr>
          <a:xfrm>
            <a:off x="457201" y="2756029"/>
            <a:ext cx="2586007" cy="45719"/>
          </a:xfrm>
          <a:prstGeom prst="rect">
            <a:avLst/>
          </a:prstGeom>
          <a:solidFill>
            <a:schemeClr val="tx1"/>
          </a:solidFill>
        </p:spPr>
        <p:txBody>
          <a:bodyPr vert="horz"/>
          <a:lstStyle>
            <a:lvl1pPr marL="0" indent="0">
              <a:buNone/>
              <a:defRPr>
                <a:solidFill>
                  <a:schemeClr val="accent2"/>
                </a:solidFill>
              </a:defRPr>
            </a:lvl1pPr>
          </a:lstStyle>
          <a:p>
            <a:pPr lvl="0"/>
            <a:endParaRPr lang="en-GB"/>
          </a:p>
        </p:txBody>
      </p:sp>
      <p:sp>
        <p:nvSpPr>
          <p:cNvPr id="19" name="Text Placeholder 16"/>
          <p:cNvSpPr>
            <a:spLocks noGrp="1"/>
          </p:cNvSpPr>
          <p:nvPr>
            <p:ph type="body" sz="quarter" idx="13"/>
          </p:nvPr>
        </p:nvSpPr>
        <p:spPr>
          <a:xfrm>
            <a:off x="3241612" y="2756029"/>
            <a:ext cx="2586007" cy="45719"/>
          </a:xfrm>
          <a:prstGeom prst="rect">
            <a:avLst/>
          </a:prstGeom>
          <a:solidFill>
            <a:schemeClr val="bg2"/>
          </a:solidFill>
        </p:spPr>
        <p:txBody>
          <a:bodyPr vert="horz"/>
          <a:lstStyle>
            <a:lvl1pPr marL="0" indent="0">
              <a:buNone/>
              <a:defRPr>
                <a:solidFill>
                  <a:schemeClr val="accent2"/>
                </a:solidFill>
              </a:defRPr>
            </a:lvl1pPr>
          </a:lstStyle>
          <a:p>
            <a:pPr lvl="0"/>
            <a:endParaRPr lang="en-GB"/>
          </a:p>
        </p:txBody>
      </p:sp>
      <p:sp>
        <p:nvSpPr>
          <p:cNvPr id="20" name="Text Placeholder 16"/>
          <p:cNvSpPr>
            <a:spLocks noGrp="1"/>
          </p:cNvSpPr>
          <p:nvPr>
            <p:ph type="body" sz="quarter" idx="14"/>
          </p:nvPr>
        </p:nvSpPr>
        <p:spPr>
          <a:xfrm>
            <a:off x="3241612" y="2801748"/>
            <a:ext cx="2586007" cy="1911906"/>
          </a:xfrm>
          <a:prstGeom prst="rect">
            <a:avLst/>
          </a:prstGeom>
          <a:solidFill>
            <a:schemeClr val="accent2"/>
          </a:solidFill>
        </p:spPr>
        <p:txBody>
          <a:bodyPr vert="horz"/>
          <a:lstStyle>
            <a:lvl1pPr marL="0" indent="0">
              <a:lnSpc>
                <a:spcPct val="120000"/>
              </a:lnSpc>
              <a:buNone/>
              <a:defRPr sz="1400"/>
            </a:lvl1pPr>
          </a:lstStyle>
          <a:p>
            <a:pPr lvl="0"/>
            <a:r>
              <a:rPr lang="en-GB"/>
              <a:t>Click to edit Master text styles</a:t>
            </a:r>
          </a:p>
        </p:txBody>
      </p:sp>
      <p:sp>
        <p:nvSpPr>
          <p:cNvPr id="21" name="Text Placeholder 16"/>
          <p:cNvSpPr>
            <a:spLocks noGrp="1"/>
          </p:cNvSpPr>
          <p:nvPr>
            <p:ph type="body" sz="quarter" idx="15"/>
          </p:nvPr>
        </p:nvSpPr>
        <p:spPr>
          <a:xfrm>
            <a:off x="6011648" y="2756029"/>
            <a:ext cx="2586007" cy="45719"/>
          </a:xfrm>
          <a:prstGeom prst="rect">
            <a:avLst/>
          </a:prstGeom>
          <a:solidFill>
            <a:schemeClr val="tx2"/>
          </a:solidFill>
        </p:spPr>
        <p:txBody>
          <a:bodyPr vert="horz"/>
          <a:lstStyle>
            <a:lvl1pPr marL="0" indent="0">
              <a:buNone/>
              <a:defRPr>
                <a:solidFill>
                  <a:schemeClr val="accent2"/>
                </a:solidFill>
              </a:defRPr>
            </a:lvl1pPr>
          </a:lstStyle>
          <a:p>
            <a:pPr lvl="0"/>
            <a:endParaRPr lang="en-GB"/>
          </a:p>
        </p:txBody>
      </p:sp>
      <p:sp>
        <p:nvSpPr>
          <p:cNvPr id="22" name="Text Placeholder 16"/>
          <p:cNvSpPr>
            <a:spLocks noGrp="1"/>
          </p:cNvSpPr>
          <p:nvPr>
            <p:ph type="body" sz="quarter" idx="16"/>
          </p:nvPr>
        </p:nvSpPr>
        <p:spPr>
          <a:xfrm>
            <a:off x="6011648" y="2801748"/>
            <a:ext cx="2586007" cy="1911906"/>
          </a:xfrm>
          <a:prstGeom prst="rect">
            <a:avLst/>
          </a:prstGeom>
          <a:solidFill>
            <a:schemeClr val="accent2"/>
          </a:solidFill>
        </p:spPr>
        <p:txBody>
          <a:bodyPr vert="horz"/>
          <a:lstStyle>
            <a:lvl1pPr marL="0" indent="0">
              <a:lnSpc>
                <a:spcPct val="120000"/>
              </a:lnSpc>
              <a:buNone/>
              <a:defRPr sz="1400"/>
            </a:lvl1pPr>
          </a:lstStyle>
          <a:p>
            <a:pPr lvl="0"/>
            <a:r>
              <a:rPr lang="en-GB"/>
              <a:t>Click to edit Master text styles</a:t>
            </a:r>
          </a:p>
        </p:txBody>
      </p:sp>
      <p:sp>
        <p:nvSpPr>
          <p:cNvPr id="23" name="Text Placeholder 16"/>
          <p:cNvSpPr>
            <a:spLocks noGrp="1"/>
          </p:cNvSpPr>
          <p:nvPr>
            <p:ph type="body" sz="quarter" idx="17"/>
          </p:nvPr>
        </p:nvSpPr>
        <p:spPr>
          <a:xfrm>
            <a:off x="457201" y="2801748"/>
            <a:ext cx="2586007" cy="1911906"/>
          </a:xfrm>
          <a:prstGeom prst="rect">
            <a:avLst/>
          </a:prstGeom>
          <a:solidFill>
            <a:schemeClr val="accent2"/>
          </a:solidFill>
        </p:spPr>
        <p:txBody>
          <a:bodyPr vert="horz"/>
          <a:lstStyle>
            <a:lvl1pPr marL="0" indent="0">
              <a:lnSpc>
                <a:spcPct val="120000"/>
              </a:lnSpc>
              <a:buNone/>
              <a:defRPr sz="1400"/>
            </a:lvl1pPr>
          </a:lstStyle>
          <a:p>
            <a:pPr lvl="0"/>
            <a:r>
              <a:rPr lang="en-GB"/>
              <a:t>Click to edit Master text styles</a:t>
            </a:r>
          </a:p>
        </p:txBody>
      </p:sp>
    </p:spTree>
    <p:extLst>
      <p:ext uri="{BB962C8B-B14F-4D97-AF65-F5344CB8AC3E}">
        <p14:creationId xmlns:p14="http://schemas.microsoft.com/office/powerpoint/2010/main" val="1437309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ckground image slide with one box-out statements">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9144000" cy="5143500"/>
          </a:xfrm>
          <a:prstGeom prst="rect">
            <a:avLst/>
          </a:prstGeom>
        </p:spPr>
        <p:txBody>
          <a:bodyPr vert="horz"/>
          <a:lstStyle/>
          <a:p>
            <a:pPr lvl="0"/>
            <a:endParaRPr lang="en-US" noProof="0"/>
          </a:p>
        </p:txBody>
      </p:sp>
      <p:sp>
        <p:nvSpPr>
          <p:cNvPr id="4" name="Text Placeholder 16"/>
          <p:cNvSpPr>
            <a:spLocks noGrp="1"/>
          </p:cNvSpPr>
          <p:nvPr>
            <p:ph type="body" sz="quarter" idx="11"/>
          </p:nvPr>
        </p:nvSpPr>
        <p:spPr>
          <a:xfrm>
            <a:off x="457201" y="3009661"/>
            <a:ext cx="3990195" cy="45719"/>
          </a:xfrm>
          <a:prstGeom prst="rect">
            <a:avLst/>
          </a:prstGeom>
          <a:solidFill>
            <a:schemeClr val="tx1"/>
          </a:solidFill>
        </p:spPr>
        <p:txBody>
          <a:bodyPr vert="horz"/>
          <a:lstStyle>
            <a:lvl1pPr marL="0" indent="0">
              <a:buNone/>
              <a:defRPr>
                <a:solidFill>
                  <a:schemeClr val="accent2"/>
                </a:solidFill>
              </a:defRPr>
            </a:lvl1pPr>
          </a:lstStyle>
          <a:p>
            <a:pPr lvl="0"/>
            <a:endParaRPr lang="en-GB"/>
          </a:p>
        </p:txBody>
      </p:sp>
      <p:sp>
        <p:nvSpPr>
          <p:cNvPr id="6" name="Text Placeholder 16"/>
          <p:cNvSpPr>
            <a:spLocks noGrp="1"/>
          </p:cNvSpPr>
          <p:nvPr>
            <p:ph type="body" sz="quarter" idx="17"/>
          </p:nvPr>
        </p:nvSpPr>
        <p:spPr>
          <a:xfrm>
            <a:off x="457201" y="3055380"/>
            <a:ext cx="3990195" cy="1703526"/>
          </a:xfrm>
          <a:prstGeom prst="rect">
            <a:avLst/>
          </a:prstGeom>
          <a:solidFill>
            <a:schemeClr val="accent2"/>
          </a:solidFill>
        </p:spPr>
        <p:txBody>
          <a:bodyPr vert="horz"/>
          <a:lstStyle>
            <a:lvl1pPr marL="0" indent="0">
              <a:lnSpc>
                <a:spcPct val="120000"/>
              </a:lnSpc>
              <a:buNone/>
              <a:defRPr sz="1400"/>
            </a:lvl1pPr>
          </a:lstStyle>
          <a:p>
            <a:pPr lvl="0"/>
            <a:r>
              <a:rPr lang="en-GB"/>
              <a:t>Click to edit Master text styles</a:t>
            </a:r>
          </a:p>
        </p:txBody>
      </p:sp>
    </p:spTree>
    <p:extLst>
      <p:ext uri="{BB962C8B-B14F-4D97-AF65-F5344CB8AC3E}">
        <p14:creationId xmlns:p14="http://schemas.microsoft.com/office/powerpoint/2010/main" val="2649909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with left hand image">
    <p:spTree>
      <p:nvGrpSpPr>
        <p:cNvPr id="1" name=""/>
        <p:cNvGrpSpPr/>
        <p:nvPr/>
      </p:nvGrpSpPr>
      <p:grpSpPr>
        <a:xfrm>
          <a:off x="0" y="0"/>
          <a:ext cx="0" cy="0"/>
          <a:chOff x="0" y="0"/>
          <a:chExt cx="0" cy="0"/>
        </a:xfrm>
      </p:grpSpPr>
      <p:sp>
        <p:nvSpPr>
          <p:cNvPr id="9" name="Text Placeholder 14"/>
          <p:cNvSpPr>
            <a:spLocks noGrp="1"/>
          </p:cNvSpPr>
          <p:nvPr>
            <p:ph type="body" sz="quarter" idx="12" hasCustomPrompt="1"/>
          </p:nvPr>
        </p:nvSpPr>
        <p:spPr>
          <a:xfrm>
            <a:off x="4480944" y="0"/>
            <a:ext cx="4663056" cy="5143500"/>
          </a:xfrm>
          <a:prstGeom prst="rect">
            <a:avLst/>
          </a:prstGeom>
          <a:blipFill rotWithShape="1">
            <a:blip r:embed="rId2"/>
            <a:stretch>
              <a:fillRect/>
            </a:stretch>
          </a:blipFill>
        </p:spPr>
        <p:txBody>
          <a:bodyPr vert="horz" tIns="360000"/>
          <a:lstStyle>
            <a:lvl1pPr marL="179388" indent="0">
              <a:lnSpc>
                <a:spcPct val="100000"/>
              </a:lnSpc>
              <a:spcBef>
                <a:spcPts val="0"/>
              </a:spcBef>
              <a:spcAft>
                <a:spcPts val="600"/>
              </a:spcAft>
              <a:buNone/>
              <a:defRPr sz="2800" b="1" i="0" cap="all">
                <a:solidFill>
                  <a:srgbClr val="FFFFFF"/>
                </a:solidFill>
                <a:latin typeface="Arial"/>
                <a:cs typeface="Arial"/>
              </a:defRPr>
            </a:lvl1pPr>
          </a:lstStyle>
          <a:p>
            <a:pPr lvl="0"/>
            <a:r>
              <a:rPr lang="en-GB"/>
              <a:t>Click to edit </a:t>
            </a:r>
            <a:br>
              <a:rPr lang="en-GB"/>
            </a:br>
            <a:r>
              <a:rPr lang="en-GB"/>
              <a:t>Master text styles</a:t>
            </a:r>
          </a:p>
        </p:txBody>
      </p:sp>
      <p:sp>
        <p:nvSpPr>
          <p:cNvPr id="10" name="Text Placeholder 11"/>
          <p:cNvSpPr>
            <a:spLocks noGrp="1"/>
          </p:cNvSpPr>
          <p:nvPr>
            <p:ph type="body" sz="quarter" idx="13"/>
          </p:nvPr>
        </p:nvSpPr>
        <p:spPr>
          <a:xfrm>
            <a:off x="4710982" y="1557548"/>
            <a:ext cx="3975818" cy="3062377"/>
          </a:xfrm>
          <a:prstGeom prst="rect">
            <a:avLst/>
          </a:prstGeom>
        </p:spPr>
        <p:txBody>
          <a:bodyPr vert="horz"/>
          <a:lstStyle>
            <a:lvl1pPr marL="0" indent="0">
              <a:lnSpc>
                <a:spcPct val="120000"/>
              </a:lnSpc>
              <a:buNone/>
              <a:defRPr sz="1600" cap="none">
                <a:solidFill>
                  <a:srgbClr val="FFFFFF"/>
                </a:solidFill>
              </a:defRPr>
            </a:lvl1pPr>
          </a:lstStyle>
          <a:p>
            <a:pPr lvl="0"/>
            <a:r>
              <a:rPr lang="en-GB"/>
              <a:t>Click to edit Master text styles</a:t>
            </a:r>
          </a:p>
        </p:txBody>
      </p:sp>
      <p:sp>
        <p:nvSpPr>
          <p:cNvPr id="4" name="Picture Placeholder 2"/>
          <p:cNvSpPr>
            <a:spLocks noGrp="1"/>
          </p:cNvSpPr>
          <p:nvPr>
            <p:ph type="pic" sz="quarter" idx="10"/>
          </p:nvPr>
        </p:nvSpPr>
        <p:spPr>
          <a:xfrm>
            <a:off x="0" y="0"/>
            <a:ext cx="4480944" cy="5143500"/>
          </a:xfrm>
          <a:prstGeom prst="rect">
            <a:avLst/>
          </a:prstGeom>
        </p:spPr>
        <p:txBody>
          <a:bodyPr vert="horz"/>
          <a:lstStyle/>
          <a:p>
            <a:pPr lvl="0"/>
            <a:endParaRPr lang="en-US" noProof="0"/>
          </a:p>
        </p:txBody>
      </p:sp>
      <p:sp>
        <p:nvSpPr>
          <p:cNvPr id="6" name="TextBox 5"/>
          <p:cNvSpPr txBox="1"/>
          <p:nvPr userDrawn="1"/>
        </p:nvSpPr>
        <p:spPr>
          <a:xfrm>
            <a:off x="6733393" y="4802037"/>
            <a:ext cx="2055962" cy="246221"/>
          </a:xfrm>
          <a:prstGeom prst="rect">
            <a:avLst/>
          </a:prstGeom>
          <a:noFill/>
        </p:spPr>
        <p:txBody>
          <a:bodyPr wrap="square" rtlCol="0">
            <a:spAutoFit/>
          </a:bodyPr>
          <a:lstStyle/>
          <a:p>
            <a:pPr algn="r"/>
            <a:fld id="{3A2874CE-CE78-4E4D-8A6E-D07CE2A450DA}" type="slidenum">
              <a:rPr lang="en-GB" sz="1000" smtClean="0">
                <a:solidFill>
                  <a:schemeClr val="accent2"/>
                </a:solidFill>
              </a:rPr>
              <a:pPr algn="r"/>
              <a:t>‹#›</a:t>
            </a:fld>
            <a:endParaRPr lang="en-US" sz="1000">
              <a:solidFill>
                <a:schemeClr val="accent2"/>
              </a:solidFill>
            </a:endParaRPr>
          </a:p>
        </p:txBody>
      </p:sp>
    </p:spTree>
    <p:extLst>
      <p:ext uri="{BB962C8B-B14F-4D97-AF65-F5344CB8AC3E}">
        <p14:creationId xmlns:p14="http://schemas.microsoft.com/office/powerpoint/2010/main" val="6952847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with right hand image">
    <p:spTree>
      <p:nvGrpSpPr>
        <p:cNvPr id="1" name=""/>
        <p:cNvGrpSpPr/>
        <p:nvPr/>
      </p:nvGrpSpPr>
      <p:grpSpPr>
        <a:xfrm>
          <a:off x="0" y="0"/>
          <a:ext cx="0" cy="0"/>
          <a:chOff x="0" y="0"/>
          <a:chExt cx="0" cy="0"/>
        </a:xfrm>
      </p:grpSpPr>
      <p:sp>
        <p:nvSpPr>
          <p:cNvPr id="6" name="Text Placeholder 14"/>
          <p:cNvSpPr>
            <a:spLocks noGrp="1"/>
          </p:cNvSpPr>
          <p:nvPr>
            <p:ph type="body" sz="quarter" idx="12" hasCustomPrompt="1"/>
          </p:nvPr>
        </p:nvSpPr>
        <p:spPr>
          <a:xfrm>
            <a:off x="0" y="0"/>
            <a:ext cx="4663056" cy="5143500"/>
          </a:xfrm>
          <a:prstGeom prst="rect">
            <a:avLst/>
          </a:prstGeom>
          <a:blipFill rotWithShape="1">
            <a:blip r:embed="rId2"/>
            <a:stretch>
              <a:fillRect/>
            </a:stretch>
          </a:blipFill>
        </p:spPr>
        <p:txBody>
          <a:bodyPr vert="horz" tIns="360000"/>
          <a:lstStyle>
            <a:lvl1pPr marL="179388" indent="0">
              <a:lnSpc>
                <a:spcPct val="100000"/>
              </a:lnSpc>
              <a:spcBef>
                <a:spcPts val="0"/>
              </a:spcBef>
              <a:spcAft>
                <a:spcPts val="600"/>
              </a:spcAft>
              <a:buNone/>
              <a:defRPr sz="2800" b="1" i="0" cap="all">
                <a:solidFill>
                  <a:srgbClr val="FFFFFF"/>
                </a:solidFill>
                <a:latin typeface="Arial"/>
                <a:cs typeface="Arial"/>
              </a:defRPr>
            </a:lvl1pPr>
          </a:lstStyle>
          <a:p>
            <a:pPr lvl="0"/>
            <a:r>
              <a:rPr lang="en-GB"/>
              <a:t>Click to edit </a:t>
            </a:r>
            <a:br>
              <a:rPr lang="en-GB"/>
            </a:br>
            <a:r>
              <a:rPr lang="en-GB"/>
              <a:t>Master text styles</a:t>
            </a:r>
          </a:p>
        </p:txBody>
      </p:sp>
      <p:sp>
        <p:nvSpPr>
          <p:cNvPr id="10" name="Text Placeholder 11"/>
          <p:cNvSpPr>
            <a:spLocks noGrp="1"/>
          </p:cNvSpPr>
          <p:nvPr>
            <p:ph type="body" sz="quarter" idx="13"/>
          </p:nvPr>
        </p:nvSpPr>
        <p:spPr>
          <a:xfrm>
            <a:off x="230038" y="1557548"/>
            <a:ext cx="3975818" cy="3100716"/>
          </a:xfrm>
          <a:prstGeom prst="rect">
            <a:avLst/>
          </a:prstGeom>
        </p:spPr>
        <p:txBody>
          <a:bodyPr vert="horz"/>
          <a:lstStyle>
            <a:lvl1pPr marL="0" indent="0">
              <a:lnSpc>
                <a:spcPct val="120000"/>
              </a:lnSpc>
              <a:buNone/>
              <a:defRPr sz="1600" cap="none">
                <a:solidFill>
                  <a:srgbClr val="FFFFFF"/>
                </a:solidFill>
              </a:defRPr>
            </a:lvl1pPr>
          </a:lstStyle>
          <a:p>
            <a:pPr lvl="0"/>
            <a:r>
              <a:rPr lang="en-GB"/>
              <a:t>Click to edit Master text styles</a:t>
            </a:r>
          </a:p>
        </p:txBody>
      </p:sp>
      <p:sp>
        <p:nvSpPr>
          <p:cNvPr id="4" name="Picture Placeholder 2"/>
          <p:cNvSpPr>
            <a:spLocks noGrp="1"/>
          </p:cNvSpPr>
          <p:nvPr>
            <p:ph type="pic" sz="quarter" idx="10"/>
          </p:nvPr>
        </p:nvSpPr>
        <p:spPr>
          <a:xfrm>
            <a:off x="4663056" y="0"/>
            <a:ext cx="4480944" cy="5143500"/>
          </a:xfrm>
          <a:prstGeom prst="rect">
            <a:avLst/>
          </a:prstGeom>
        </p:spPr>
        <p:txBody>
          <a:bodyPr vert="horz"/>
          <a:lstStyle/>
          <a:p>
            <a:pPr lvl="0"/>
            <a:endParaRPr lang="en-US" noProof="0"/>
          </a:p>
        </p:txBody>
      </p:sp>
      <p:sp>
        <p:nvSpPr>
          <p:cNvPr id="5" name="TextBox 4"/>
          <p:cNvSpPr txBox="1"/>
          <p:nvPr userDrawn="1"/>
        </p:nvSpPr>
        <p:spPr>
          <a:xfrm>
            <a:off x="354643" y="4802037"/>
            <a:ext cx="2055962" cy="246221"/>
          </a:xfrm>
          <a:prstGeom prst="rect">
            <a:avLst/>
          </a:prstGeom>
          <a:noFill/>
        </p:spPr>
        <p:txBody>
          <a:bodyPr wrap="square" rtlCol="0">
            <a:spAutoFit/>
          </a:bodyPr>
          <a:lstStyle/>
          <a:p>
            <a:r>
              <a:rPr lang="en-GB" sz="1000">
                <a:solidFill>
                  <a:srgbClr val="FFFFFF"/>
                </a:solidFill>
              </a:rPr>
              <a:t>08/01/2016</a:t>
            </a:r>
            <a:endParaRPr lang="en-US" sz="1000">
              <a:solidFill>
                <a:srgbClr val="FFFFFF"/>
              </a:solidFill>
            </a:endParaRPr>
          </a:p>
        </p:txBody>
      </p:sp>
    </p:spTree>
    <p:extLst>
      <p:ext uri="{BB962C8B-B14F-4D97-AF65-F5344CB8AC3E}">
        <p14:creationId xmlns:p14="http://schemas.microsoft.com/office/powerpoint/2010/main" val="2815723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ullet slide with left hand image">
    <p:spTree>
      <p:nvGrpSpPr>
        <p:cNvPr id="1" name=""/>
        <p:cNvGrpSpPr/>
        <p:nvPr/>
      </p:nvGrpSpPr>
      <p:grpSpPr>
        <a:xfrm>
          <a:off x="0" y="0"/>
          <a:ext cx="0" cy="0"/>
          <a:chOff x="0" y="0"/>
          <a:chExt cx="0" cy="0"/>
        </a:xfrm>
      </p:grpSpPr>
      <p:sp>
        <p:nvSpPr>
          <p:cNvPr id="9" name="Text Placeholder 14"/>
          <p:cNvSpPr>
            <a:spLocks noGrp="1"/>
          </p:cNvSpPr>
          <p:nvPr>
            <p:ph type="body" sz="quarter" idx="12" hasCustomPrompt="1"/>
          </p:nvPr>
        </p:nvSpPr>
        <p:spPr>
          <a:xfrm>
            <a:off x="4480944" y="0"/>
            <a:ext cx="4663056" cy="5143500"/>
          </a:xfrm>
          <a:prstGeom prst="rect">
            <a:avLst/>
          </a:prstGeom>
          <a:blipFill rotWithShape="1">
            <a:blip r:embed="rId2"/>
            <a:stretch>
              <a:fillRect/>
            </a:stretch>
          </a:blipFill>
        </p:spPr>
        <p:txBody>
          <a:bodyPr vert="horz" tIns="360000"/>
          <a:lstStyle>
            <a:lvl1pPr marL="179388" indent="0">
              <a:lnSpc>
                <a:spcPct val="100000"/>
              </a:lnSpc>
              <a:spcBef>
                <a:spcPts val="0"/>
              </a:spcBef>
              <a:spcAft>
                <a:spcPts val="600"/>
              </a:spcAft>
              <a:buNone/>
              <a:defRPr sz="1800" b="1" i="0" cap="all">
                <a:solidFill>
                  <a:srgbClr val="FFFFFF"/>
                </a:solidFill>
                <a:latin typeface="Arial"/>
                <a:cs typeface="Arial"/>
              </a:defRPr>
            </a:lvl1pPr>
          </a:lstStyle>
          <a:p>
            <a:pPr lvl="0"/>
            <a:r>
              <a:rPr lang="en-GB"/>
              <a:t>Click to edit Master </a:t>
            </a:r>
            <a:br>
              <a:rPr lang="en-GB"/>
            </a:br>
            <a:r>
              <a:rPr lang="en-GB"/>
              <a:t>text styles</a:t>
            </a:r>
          </a:p>
        </p:txBody>
      </p:sp>
      <p:sp>
        <p:nvSpPr>
          <p:cNvPr id="10" name="Text Placeholder 11"/>
          <p:cNvSpPr>
            <a:spLocks noGrp="1"/>
          </p:cNvSpPr>
          <p:nvPr>
            <p:ph type="body" sz="quarter" idx="13"/>
          </p:nvPr>
        </p:nvSpPr>
        <p:spPr>
          <a:xfrm>
            <a:off x="4710982" y="1087886"/>
            <a:ext cx="3975818" cy="3512869"/>
          </a:xfrm>
          <a:prstGeom prst="rect">
            <a:avLst/>
          </a:prstGeom>
        </p:spPr>
        <p:txBody>
          <a:bodyPr vert="horz"/>
          <a:lstStyle>
            <a:lvl1pPr marL="285750" indent="-285750">
              <a:lnSpc>
                <a:spcPct val="120000"/>
              </a:lnSpc>
              <a:buFont typeface="Arial"/>
              <a:buChar char="•"/>
              <a:defRPr sz="1600" cap="none">
                <a:solidFill>
                  <a:srgbClr val="FFFFFF"/>
                </a:solidFill>
              </a:defRPr>
            </a:lvl1pPr>
          </a:lstStyle>
          <a:p>
            <a:pPr lvl="0"/>
            <a:r>
              <a:rPr lang="en-GB"/>
              <a:t>Click to edit Master text styles</a:t>
            </a:r>
          </a:p>
        </p:txBody>
      </p:sp>
      <p:sp>
        <p:nvSpPr>
          <p:cNvPr id="4" name="Picture Placeholder 2"/>
          <p:cNvSpPr>
            <a:spLocks noGrp="1"/>
          </p:cNvSpPr>
          <p:nvPr>
            <p:ph type="pic" sz="quarter" idx="10"/>
          </p:nvPr>
        </p:nvSpPr>
        <p:spPr>
          <a:xfrm>
            <a:off x="0" y="0"/>
            <a:ext cx="4480944" cy="5143500"/>
          </a:xfrm>
          <a:prstGeom prst="rect">
            <a:avLst/>
          </a:prstGeom>
        </p:spPr>
        <p:txBody>
          <a:bodyPr vert="horz"/>
          <a:lstStyle/>
          <a:p>
            <a:pPr lvl="0"/>
            <a:endParaRPr lang="en-US" noProof="0"/>
          </a:p>
        </p:txBody>
      </p:sp>
      <p:sp>
        <p:nvSpPr>
          <p:cNvPr id="5" name="TextBox 4"/>
          <p:cNvSpPr txBox="1"/>
          <p:nvPr userDrawn="1"/>
        </p:nvSpPr>
        <p:spPr>
          <a:xfrm>
            <a:off x="6733393" y="4802037"/>
            <a:ext cx="2055962" cy="246221"/>
          </a:xfrm>
          <a:prstGeom prst="rect">
            <a:avLst/>
          </a:prstGeom>
          <a:noFill/>
        </p:spPr>
        <p:txBody>
          <a:bodyPr wrap="square" rtlCol="0">
            <a:spAutoFit/>
          </a:bodyPr>
          <a:lstStyle/>
          <a:p>
            <a:pPr algn="r"/>
            <a:fld id="{3A2874CE-CE78-4E4D-8A6E-D07CE2A450DA}" type="slidenum">
              <a:rPr lang="en-GB" sz="1000" smtClean="0">
                <a:solidFill>
                  <a:schemeClr val="accent2"/>
                </a:solidFill>
              </a:rPr>
              <a:pPr algn="r"/>
              <a:t>‹#›</a:t>
            </a:fld>
            <a:endParaRPr lang="en-US" sz="1000">
              <a:solidFill>
                <a:schemeClr val="accent2"/>
              </a:solidFill>
            </a:endParaRPr>
          </a:p>
        </p:txBody>
      </p:sp>
    </p:spTree>
    <p:extLst>
      <p:ext uri="{BB962C8B-B14F-4D97-AF65-F5344CB8AC3E}">
        <p14:creationId xmlns:p14="http://schemas.microsoft.com/office/powerpoint/2010/main" val="984440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ullet slide with right hand image">
    <p:spTree>
      <p:nvGrpSpPr>
        <p:cNvPr id="1" name=""/>
        <p:cNvGrpSpPr/>
        <p:nvPr/>
      </p:nvGrpSpPr>
      <p:grpSpPr>
        <a:xfrm>
          <a:off x="0" y="0"/>
          <a:ext cx="0" cy="0"/>
          <a:chOff x="0" y="0"/>
          <a:chExt cx="0" cy="0"/>
        </a:xfrm>
      </p:grpSpPr>
      <p:sp>
        <p:nvSpPr>
          <p:cNvPr id="5" name="Text Placeholder 14"/>
          <p:cNvSpPr>
            <a:spLocks noGrp="1"/>
          </p:cNvSpPr>
          <p:nvPr>
            <p:ph type="body" sz="quarter" idx="12" hasCustomPrompt="1"/>
          </p:nvPr>
        </p:nvSpPr>
        <p:spPr>
          <a:xfrm>
            <a:off x="0" y="0"/>
            <a:ext cx="4663056" cy="5143500"/>
          </a:xfrm>
          <a:prstGeom prst="rect">
            <a:avLst/>
          </a:prstGeom>
          <a:blipFill rotWithShape="1">
            <a:blip r:embed="rId2"/>
            <a:stretch>
              <a:fillRect/>
            </a:stretch>
          </a:blipFill>
        </p:spPr>
        <p:txBody>
          <a:bodyPr vert="horz" tIns="360000"/>
          <a:lstStyle>
            <a:lvl1pPr marL="179388" indent="0">
              <a:lnSpc>
                <a:spcPct val="100000"/>
              </a:lnSpc>
              <a:spcBef>
                <a:spcPts val="0"/>
              </a:spcBef>
              <a:spcAft>
                <a:spcPts val="600"/>
              </a:spcAft>
              <a:buNone/>
              <a:defRPr sz="1800" b="1" i="0" cap="all">
                <a:solidFill>
                  <a:srgbClr val="FFFFFF"/>
                </a:solidFill>
                <a:latin typeface="Arial"/>
                <a:cs typeface="Arial"/>
              </a:defRPr>
            </a:lvl1pPr>
          </a:lstStyle>
          <a:p>
            <a:pPr lvl="0"/>
            <a:r>
              <a:rPr lang="en-GB"/>
              <a:t>Click to edit Master </a:t>
            </a:r>
            <a:br>
              <a:rPr lang="en-GB"/>
            </a:br>
            <a:r>
              <a:rPr lang="en-GB"/>
              <a:t>text styles</a:t>
            </a:r>
          </a:p>
        </p:txBody>
      </p:sp>
      <p:sp>
        <p:nvSpPr>
          <p:cNvPr id="4" name="Picture Placeholder 2"/>
          <p:cNvSpPr>
            <a:spLocks noGrp="1"/>
          </p:cNvSpPr>
          <p:nvPr>
            <p:ph type="pic" sz="quarter" idx="10"/>
          </p:nvPr>
        </p:nvSpPr>
        <p:spPr>
          <a:xfrm>
            <a:off x="4663056" y="0"/>
            <a:ext cx="4480944" cy="5143500"/>
          </a:xfrm>
          <a:prstGeom prst="rect">
            <a:avLst/>
          </a:prstGeom>
        </p:spPr>
        <p:txBody>
          <a:bodyPr vert="horz"/>
          <a:lstStyle/>
          <a:p>
            <a:pPr lvl="0"/>
            <a:endParaRPr lang="en-US" noProof="0"/>
          </a:p>
        </p:txBody>
      </p:sp>
      <p:sp>
        <p:nvSpPr>
          <p:cNvPr id="6" name="Text Placeholder 11"/>
          <p:cNvSpPr>
            <a:spLocks noGrp="1"/>
          </p:cNvSpPr>
          <p:nvPr>
            <p:ph type="body" sz="quarter" idx="13"/>
          </p:nvPr>
        </p:nvSpPr>
        <p:spPr>
          <a:xfrm>
            <a:off x="273170" y="1087887"/>
            <a:ext cx="3975818" cy="3546416"/>
          </a:xfrm>
          <a:prstGeom prst="rect">
            <a:avLst/>
          </a:prstGeom>
        </p:spPr>
        <p:txBody>
          <a:bodyPr vert="horz"/>
          <a:lstStyle>
            <a:lvl1pPr marL="285750" indent="-285750">
              <a:lnSpc>
                <a:spcPct val="120000"/>
              </a:lnSpc>
              <a:buFont typeface="Arial"/>
              <a:buChar char="•"/>
              <a:defRPr sz="1600" cap="none">
                <a:solidFill>
                  <a:srgbClr val="FFFFFF"/>
                </a:solidFill>
              </a:defRPr>
            </a:lvl1pPr>
          </a:lstStyle>
          <a:p>
            <a:pPr lvl="0"/>
            <a:r>
              <a:rPr lang="en-GB"/>
              <a:t>Click to edit Master text styles</a:t>
            </a:r>
          </a:p>
        </p:txBody>
      </p:sp>
      <p:sp>
        <p:nvSpPr>
          <p:cNvPr id="7" name="TextBox 6"/>
          <p:cNvSpPr txBox="1"/>
          <p:nvPr userDrawn="1"/>
        </p:nvSpPr>
        <p:spPr>
          <a:xfrm>
            <a:off x="354643" y="4802037"/>
            <a:ext cx="2055962" cy="246221"/>
          </a:xfrm>
          <a:prstGeom prst="rect">
            <a:avLst/>
          </a:prstGeom>
          <a:noFill/>
        </p:spPr>
        <p:txBody>
          <a:bodyPr wrap="square" rtlCol="0">
            <a:spAutoFit/>
          </a:bodyPr>
          <a:lstStyle/>
          <a:p>
            <a:r>
              <a:rPr lang="en-GB" sz="1000">
                <a:solidFill>
                  <a:srgbClr val="FFFFFF"/>
                </a:solidFill>
              </a:rPr>
              <a:t>08/01/2016</a:t>
            </a:r>
            <a:endParaRPr lang="en-US" sz="1000">
              <a:solidFill>
                <a:srgbClr val="FFFFFF"/>
              </a:solidFill>
            </a:endParaRPr>
          </a:p>
        </p:txBody>
      </p:sp>
    </p:spTree>
    <p:extLst>
      <p:ext uri="{BB962C8B-B14F-4D97-AF65-F5344CB8AC3E}">
        <p14:creationId xmlns:p14="http://schemas.microsoft.com/office/powerpoint/2010/main" val="27297045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ue slide with quotation">
    <p:spTree>
      <p:nvGrpSpPr>
        <p:cNvPr id="1" name=""/>
        <p:cNvGrpSpPr/>
        <p:nvPr/>
      </p:nvGrpSpPr>
      <p:grpSpPr>
        <a:xfrm>
          <a:off x="0" y="0"/>
          <a:ext cx="0" cy="0"/>
          <a:chOff x="0" y="0"/>
          <a:chExt cx="0" cy="0"/>
        </a:xfrm>
      </p:grpSpPr>
      <p:sp>
        <p:nvSpPr>
          <p:cNvPr id="10" name="Rectangle 9"/>
          <p:cNvSpPr/>
          <p:nvPr userDrawn="1"/>
        </p:nvSpPr>
        <p:spPr>
          <a:xfrm>
            <a:off x="0" y="0"/>
            <a:ext cx="9144000" cy="5143500"/>
          </a:xfrm>
          <a:prstGeom prst="rect">
            <a:avLst/>
          </a:prstGeom>
          <a:blipFill rotWithShape="1">
            <a:blip r:embed="rId2"/>
            <a:stretch>
              <a:fillRect/>
            </a:stretch>
          </a:blip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2" name="Text Placeholder 10"/>
          <p:cNvSpPr>
            <a:spLocks noGrp="1"/>
          </p:cNvSpPr>
          <p:nvPr>
            <p:ph type="body" sz="quarter" idx="11" hasCustomPrompt="1"/>
          </p:nvPr>
        </p:nvSpPr>
        <p:spPr>
          <a:xfrm>
            <a:off x="1857375" y="2659063"/>
            <a:ext cx="5048250" cy="511175"/>
          </a:xfrm>
          <a:prstGeom prst="rect">
            <a:avLst/>
          </a:prstGeom>
        </p:spPr>
        <p:txBody>
          <a:bodyPr vert="horz"/>
          <a:lstStyle>
            <a:lvl1pPr marL="0" indent="0">
              <a:buNone/>
              <a:defRPr sz="1400">
                <a:solidFill>
                  <a:schemeClr val="accent2"/>
                </a:solidFill>
              </a:defRPr>
            </a:lvl1pPr>
          </a:lstStyle>
          <a:p>
            <a:pPr lvl="0"/>
            <a:r>
              <a:rPr lang="en-GB"/>
              <a:t>Author</a:t>
            </a:r>
            <a:endParaRPr lang="en-US"/>
          </a:p>
        </p:txBody>
      </p:sp>
      <p:sp>
        <p:nvSpPr>
          <p:cNvPr id="13" name="Text Placeholder 10"/>
          <p:cNvSpPr>
            <a:spLocks noGrp="1"/>
          </p:cNvSpPr>
          <p:nvPr>
            <p:ph type="body" sz="quarter" idx="12" hasCustomPrompt="1"/>
          </p:nvPr>
        </p:nvSpPr>
        <p:spPr>
          <a:xfrm>
            <a:off x="1857375" y="2035268"/>
            <a:ext cx="5048250" cy="511175"/>
          </a:xfrm>
          <a:prstGeom prst="rect">
            <a:avLst/>
          </a:prstGeom>
        </p:spPr>
        <p:txBody>
          <a:bodyPr vert="horz"/>
          <a:lstStyle>
            <a:lvl1pPr marL="0" indent="0">
              <a:lnSpc>
                <a:spcPct val="120000"/>
              </a:lnSpc>
              <a:buNone/>
              <a:defRPr sz="1800" b="1" i="0" cap="all">
                <a:solidFill>
                  <a:schemeClr val="accent2"/>
                </a:solidFill>
                <a:latin typeface="Arial"/>
                <a:cs typeface="Arial"/>
              </a:defRPr>
            </a:lvl1pPr>
          </a:lstStyle>
          <a:p>
            <a:pPr lvl="0"/>
            <a:r>
              <a:rPr lang="en-GB"/>
              <a:t>“Click to edit master text styles”</a:t>
            </a:r>
            <a:endParaRPr lang="en-US"/>
          </a:p>
        </p:txBody>
      </p:sp>
    </p:spTree>
    <p:extLst>
      <p:ext uri="{BB962C8B-B14F-4D97-AF65-F5344CB8AC3E}">
        <p14:creationId xmlns:p14="http://schemas.microsoft.com/office/powerpoint/2010/main" val="2978129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ue page with large tagline">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blipFill rotWithShape="1">
            <a:blip r:embed="rId2"/>
            <a:stretch>
              <a:fillRect/>
            </a:stretch>
          </a:blip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 name="Picture 2" descr="UNV-Tagline-English-Stacked-Negative-RGB.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514600" y="1231900"/>
            <a:ext cx="4102100" cy="2679700"/>
          </a:xfrm>
          <a:prstGeom prst="rect">
            <a:avLst/>
          </a:prstGeom>
        </p:spPr>
      </p:pic>
    </p:spTree>
    <p:extLst>
      <p:ext uri="{BB962C8B-B14F-4D97-AF65-F5344CB8AC3E}">
        <p14:creationId xmlns:p14="http://schemas.microsoft.com/office/powerpoint/2010/main" val="1122821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urquoise slide with message and taglin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Picture 3" descr="UNV-Tagline-English-Inline-Negative-RGB.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899434" y="3222071"/>
            <a:ext cx="3345132" cy="261096"/>
          </a:xfrm>
          <a:prstGeom prst="rect">
            <a:avLst/>
          </a:prstGeom>
        </p:spPr>
      </p:pic>
      <p:sp>
        <p:nvSpPr>
          <p:cNvPr id="3" name="Text Placeholder 2"/>
          <p:cNvSpPr>
            <a:spLocks noGrp="1"/>
          </p:cNvSpPr>
          <p:nvPr>
            <p:ph type="body" sz="quarter" idx="10"/>
          </p:nvPr>
        </p:nvSpPr>
        <p:spPr>
          <a:xfrm>
            <a:off x="1270000" y="2144098"/>
            <a:ext cx="6416675" cy="795337"/>
          </a:xfrm>
          <a:prstGeom prst="rect">
            <a:avLst/>
          </a:prstGeom>
        </p:spPr>
        <p:txBody>
          <a:bodyPr vert="horz"/>
          <a:lstStyle>
            <a:lvl1pPr marL="0" marR="0" indent="0" algn="ctr" defTabSz="457200" rtl="0" eaLnBrk="1" fontAlgn="base" latinLnBrk="0" hangingPunct="1">
              <a:lnSpc>
                <a:spcPct val="120000"/>
              </a:lnSpc>
              <a:spcBef>
                <a:spcPct val="0"/>
              </a:spcBef>
              <a:spcAft>
                <a:spcPct val="0"/>
              </a:spcAft>
              <a:buClrTx/>
              <a:buSzTx/>
              <a:buFontTx/>
              <a:buNone/>
              <a:tabLst/>
              <a:defRPr sz="2000">
                <a:solidFill>
                  <a:srgbClr val="FFFFFF"/>
                </a:solidFill>
              </a:defRPr>
            </a:lvl1pPr>
          </a:lstStyle>
          <a:p>
            <a:pPr marL="0" marR="0" lvl="0" indent="0" algn="ctr" defTabSz="457200" rtl="0" eaLnBrk="1" fontAlgn="base" latinLnBrk="0" hangingPunct="1">
              <a:lnSpc>
                <a:spcPct val="120000"/>
              </a:lnSpc>
              <a:spcBef>
                <a:spcPct val="0"/>
              </a:spcBef>
              <a:spcAft>
                <a:spcPct val="0"/>
              </a:spcAft>
              <a:buClrTx/>
              <a:buSzTx/>
              <a:buFontTx/>
              <a:buNone/>
              <a:tabLst/>
              <a:defRPr/>
            </a:pPr>
            <a:r>
              <a:rPr lang="en-GB" sz="2400" b="1" i="0" cap="all">
                <a:solidFill>
                  <a:schemeClr val="accent2"/>
                </a:solidFill>
                <a:latin typeface="+mn-lt"/>
                <a:cs typeface="Arial"/>
              </a:rPr>
              <a:t>Click to edit Master text styles</a:t>
            </a:r>
          </a:p>
          <a:p>
            <a:pPr algn="ctr">
              <a:lnSpc>
                <a:spcPct val="120000"/>
              </a:lnSpc>
            </a:pPr>
            <a:endParaRPr lang="en-US" sz="1800" cap="all">
              <a:solidFill>
                <a:schemeClr val="accent2"/>
              </a:solidFill>
            </a:endParaRPr>
          </a:p>
        </p:txBody>
      </p:sp>
    </p:spTree>
    <p:extLst>
      <p:ext uri="{BB962C8B-B14F-4D97-AF65-F5344CB8AC3E}">
        <p14:creationId xmlns:p14="http://schemas.microsoft.com/office/powerpoint/2010/main" val="23408655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een slide with message and tagline">
    <p:spTree>
      <p:nvGrpSpPr>
        <p:cNvPr id="1" name=""/>
        <p:cNvGrpSpPr/>
        <p:nvPr/>
      </p:nvGrpSpPr>
      <p:grpSpPr>
        <a:xfrm>
          <a:off x="0" y="0"/>
          <a:ext cx="0" cy="0"/>
          <a:chOff x="0" y="0"/>
          <a:chExt cx="0" cy="0"/>
        </a:xfrm>
      </p:grpSpPr>
      <p:pic>
        <p:nvPicPr>
          <p:cNvPr id="6" name="Picture 5" descr="UNV-Green.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Picture 3" descr="UNV-Tagline-English-Inline-Negative-RGB.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899434" y="3222071"/>
            <a:ext cx="3345132" cy="261096"/>
          </a:xfrm>
          <a:prstGeom prst="rect">
            <a:avLst/>
          </a:prstGeom>
        </p:spPr>
      </p:pic>
      <p:sp>
        <p:nvSpPr>
          <p:cNvPr id="7" name="Text Placeholder 2"/>
          <p:cNvSpPr>
            <a:spLocks noGrp="1"/>
          </p:cNvSpPr>
          <p:nvPr>
            <p:ph type="body" sz="quarter" idx="10"/>
          </p:nvPr>
        </p:nvSpPr>
        <p:spPr>
          <a:xfrm>
            <a:off x="1270000" y="2144098"/>
            <a:ext cx="6416675" cy="795337"/>
          </a:xfrm>
          <a:prstGeom prst="rect">
            <a:avLst/>
          </a:prstGeom>
        </p:spPr>
        <p:txBody>
          <a:bodyPr vert="horz"/>
          <a:lstStyle>
            <a:lvl1pPr marL="0" marR="0" indent="0" algn="ctr" defTabSz="457200" rtl="0" eaLnBrk="1" fontAlgn="base" latinLnBrk="0" hangingPunct="1">
              <a:lnSpc>
                <a:spcPct val="120000"/>
              </a:lnSpc>
              <a:spcBef>
                <a:spcPct val="0"/>
              </a:spcBef>
              <a:spcAft>
                <a:spcPct val="0"/>
              </a:spcAft>
              <a:buClrTx/>
              <a:buSzTx/>
              <a:buFontTx/>
              <a:buNone/>
              <a:tabLst/>
              <a:defRPr sz="2000">
                <a:solidFill>
                  <a:srgbClr val="FFFFFF"/>
                </a:solidFill>
              </a:defRPr>
            </a:lvl1pPr>
          </a:lstStyle>
          <a:p>
            <a:pPr marL="0" marR="0" lvl="0" indent="0" algn="ctr" defTabSz="457200" rtl="0" eaLnBrk="1" fontAlgn="base" latinLnBrk="0" hangingPunct="1">
              <a:lnSpc>
                <a:spcPct val="120000"/>
              </a:lnSpc>
              <a:spcBef>
                <a:spcPct val="0"/>
              </a:spcBef>
              <a:spcAft>
                <a:spcPct val="0"/>
              </a:spcAft>
              <a:buClrTx/>
              <a:buSzTx/>
              <a:buFontTx/>
              <a:buNone/>
              <a:tabLst/>
              <a:defRPr/>
            </a:pPr>
            <a:r>
              <a:rPr lang="en-GB" sz="2400" b="1" i="0" cap="all">
                <a:solidFill>
                  <a:schemeClr val="accent2"/>
                </a:solidFill>
                <a:latin typeface="+mn-lt"/>
                <a:cs typeface="Arial"/>
              </a:rPr>
              <a:t>Click to edit Master text styles</a:t>
            </a:r>
          </a:p>
          <a:p>
            <a:pPr algn="ctr">
              <a:lnSpc>
                <a:spcPct val="120000"/>
              </a:lnSpc>
            </a:pPr>
            <a:endParaRPr lang="en-US" sz="1800" cap="all">
              <a:solidFill>
                <a:schemeClr val="accent2"/>
              </a:solidFill>
            </a:endParaRPr>
          </a:p>
        </p:txBody>
      </p:sp>
    </p:spTree>
    <p:extLst>
      <p:ext uri="{BB962C8B-B14F-4D97-AF65-F5344CB8AC3E}">
        <p14:creationId xmlns:p14="http://schemas.microsoft.com/office/powerpoint/2010/main" val="13837584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urquoise slide with two columns of tex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7" name="Text Placeholder 16"/>
          <p:cNvSpPr>
            <a:spLocks noGrp="1"/>
          </p:cNvSpPr>
          <p:nvPr>
            <p:ph type="body" sz="quarter" idx="10"/>
          </p:nvPr>
        </p:nvSpPr>
        <p:spPr>
          <a:xfrm>
            <a:off x="457200" y="1682151"/>
            <a:ext cx="3985404" cy="3110512"/>
          </a:xfrm>
          <a:prstGeom prst="rect">
            <a:avLst/>
          </a:prstGeom>
        </p:spPr>
        <p:txBody>
          <a:bodyPr vert="horz"/>
          <a:lstStyle>
            <a:lvl1pPr marL="0" indent="0">
              <a:lnSpc>
                <a:spcPct val="120000"/>
              </a:lnSpc>
              <a:buNone/>
              <a:defRPr sz="1600">
                <a:solidFill>
                  <a:srgbClr val="FFFFFF"/>
                </a:solidFill>
              </a:defRPr>
            </a:lvl1pPr>
          </a:lstStyle>
          <a:p>
            <a:pPr lvl="0"/>
            <a:r>
              <a:rPr lang="en-GB"/>
              <a:t>Click to edit Master text styles</a:t>
            </a:r>
          </a:p>
        </p:txBody>
      </p:sp>
      <p:sp>
        <p:nvSpPr>
          <p:cNvPr id="8"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solidFill>
                  <a:srgbClr val="FFFFFF"/>
                </a:solidFill>
                <a:latin typeface="Arial"/>
                <a:cs typeface="Arial"/>
              </a:defRPr>
            </a:lvl1pPr>
          </a:lstStyle>
          <a:p>
            <a:r>
              <a:rPr lang="en-GB"/>
              <a:t>Click to edit Master title style</a:t>
            </a:r>
            <a:endParaRPr lang="en-US"/>
          </a:p>
        </p:txBody>
      </p:sp>
      <p:sp>
        <p:nvSpPr>
          <p:cNvPr id="9" name="Text Placeholder 16"/>
          <p:cNvSpPr>
            <a:spLocks noGrp="1"/>
          </p:cNvSpPr>
          <p:nvPr>
            <p:ph type="body" sz="quarter" idx="11"/>
          </p:nvPr>
        </p:nvSpPr>
        <p:spPr>
          <a:xfrm>
            <a:off x="4701396" y="1682151"/>
            <a:ext cx="3985404" cy="3110512"/>
          </a:xfrm>
          <a:prstGeom prst="rect">
            <a:avLst/>
          </a:prstGeom>
        </p:spPr>
        <p:txBody>
          <a:bodyPr vert="horz"/>
          <a:lstStyle>
            <a:lvl1pPr marL="0" indent="0">
              <a:lnSpc>
                <a:spcPct val="120000"/>
              </a:lnSpc>
              <a:buNone/>
              <a:defRPr sz="1600">
                <a:solidFill>
                  <a:srgbClr val="FFFFFF"/>
                </a:solidFill>
              </a:defRPr>
            </a:lvl1pPr>
          </a:lstStyle>
          <a:p>
            <a:pPr lvl="0"/>
            <a:r>
              <a:rPr lang="en-GB"/>
              <a:t>Click to edit Master text styles</a:t>
            </a:r>
          </a:p>
        </p:txBody>
      </p:sp>
      <p:sp>
        <p:nvSpPr>
          <p:cNvPr id="10" name="Text Placeholder 2"/>
          <p:cNvSpPr>
            <a:spLocks noGrp="1"/>
          </p:cNvSpPr>
          <p:nvPr>
            <p:ph type="body" sz="quarter" idx="12"/>
          </p:nvPr>
        </p:nvSpPr>
        <p:spPr>
          <a:xfrm>
            <a:off x="457200" y="1181217"/>
            <a:ext cx="8229600" cy="361950"/>
          </a:xfrm>
          <a:prstGeom prst="rect">
            <a:avLst/>
          </a:prstGeom>
        </p:spPr>
        <p:txBody>
          <a:bodyPr vert="horz"/>
          <a:lstStyle>
            <a:lvl1pPr marL="0" indent="0">
              <a:buNone/>
              <a:defRPr sz="1800">
                <a:solidFill>
                  <a:srgbClr val="FFFFFF"/>
                </a:solidFill>
              </a:defRPr>
            </a:lvl1pPr>
          </a:lstStyle>
          <a:p>
            <a:pPr lvl="0"/>
            <a:r>
              <a:rPr lang="en-GB"/>
              <a:t>Click to edit Master text styles</a:t>
            </a:r>
          </a:p>
        </p:txBody>
      </p:sp>
      <p:sp>
        <p:nvSpPr>
          <p:cNvPr id="11" name="TextBox 10"/>
          <p:cNvSpPr txBox="1"/>
          <p:nvPr userDrawn="1"/>
        </p:nvSpPr>
        <p:spPr>
          <a:xfrm>
            <a:off x="354643" y="4802037"/>
            <a:ext cx="2055962" cy="246221"/>
          </a:xfrm>
          <a:prstGeom prst="rect">
            <a:avLst/>
          </a:prstGeom>
          <a:noFill/>
        </p:spPr>
        <p:txBody>
          <a:bodyPr wrap="square" rtlCol="0">
            <a:spAutoFit/>
          </a:bodyPr>
          <a:lstStyle/>
          <a:p>
            <a:r>
              <a:rPr lang="en-GB" sz="1000">
                <a:solidFill>
                  <a:srgbClr val="FFFFFF"/>
                </a:solidFill>
              </a:rPr>
              <a:t>08/01/2016</a:t>
            </a:r>
            <a:endParaRPr lang="en-US" sz="1000">
              <a:solidFill>
                <a:srgbClr val="FFFFFF"/>
              </a:solidFill>
            </a:endParaRPr>
          </a:p>
        </p:txBody>
      </p:sp>
      <p:sp>
        <p:nvSpPr>
          <p:cNvPr id="12" name="TextBox 11"/>
          <p:cNvSpPr txBox="1"/>
          <p:nvPr userDrawn="1"/>
        </p:nvSpPr>
        <p:spPr>
          <a:xfrm>
            <a:off x="6733393" y="4802037"/>
            <a:ext cx="2055962" cy="246221"/>
          </a:xfrm>
          <a:prstGeom prst="rect">
            <a:avLst/>
          </a:prstGeom>
          <a:noFill/>
        </p:spPr>
        <p:txBody>
          <a:bodyPr wrap="square" rtlCol="0">
            <a:spAutoFit/>
          </a:bodyPr>
          <a:lstStyle/>
          <a:p>
            <a:pPr algn="r"/>
            <a:fld id="{3A2874CE-CE78-4E4D-8A6E-D07CE2A450DA}" type="slidenum">
              <a:rPr lang="en-GB" sz="1000" smtClean="0">
                <a:solidFill>
                  <a:schemeClr val="accent2"/>
                </a:solidFill>
              </a:rPr>
              <a:pPr algn="r"/>
              <a:t>‹#›</a:t>
            </a:fld>
            <a:endParaRPr lang="en-US" sz="1000">
              <a:solidFill>
                <a:schemeClr val="accent2"/>
              </a:solidFill>
            </a:endParaRPr>
          </a:p>
        </p:txBody>
      </p:sp>
    </p:spTree>
    <p:extLst>
      <p:ext uri="{BB962C8B-B14F-4D97-AF65-F5344CB8AC3E}">
        <p14:creationId xmlns:p14="http://schemas.microsoft.com/office/powerpoint/2010/main" val="17280309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een slide with two columns of tex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7" name="Text Placeholder 16"/>
          <p:cNvSpPr>
            <a:spLocks noGrp="1"/>
          </p:cNvSpPr>
          <p:nvPr>
            <p:ph type="body" sz="quarter" idx="10"/>
          </p:nvPr>
        </p:nvSpPr>
        <p:spPr>
          <a:xfrm>
            <a:off x="457200" y="1682151"/>
            <a:ext cx="3985404" cy="3110512"/>
          </a:xfrm>
          <a:prstGeom prst="rect">
            <a:avLst/>
          </a:prstGeom>
        </p:spPr>
        <p:txBody>
          <a:bodyPr vert="horz"/>
          <a:lstStyle>
            <a:lvl1pPr marL="0" indent="0">
              <a:lnSpc>
                <a:spcPct val="120000"/>
              </a:lnSpc>
              <a:buNone/>
              <a:defRPr sz="1600">
                <a:solidFill>
                  <a:srgbClr val="FFFFFF"/>
                </a:solidFill>
              </a:defRPr>
            </a:lvl1pPr>
          </a:lstStyle>
          <a:p>
            <a:pPr lvl="0"/>
            <a:r>
              <a:rPr lang="en-GB"/>
              <a:t>Click to edit Master text styles</a:t>
            </a:r>
          </a:p>
        </p:txBody>
      </p:sp>
      <p:sp>
        <p:nvSpPr>
          <p:cNvPr id="8"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solidFill>
                  <a:srgbClr val="FFFFFF"/>
                </a:solidFill>
                <a:latin typeface="Arial"/>
                <a:cs typeface="Arial"/>
              </a:defRPr>
            </a:lvl1pPr>
          </a:lstStyle>
          <a:p>
            <a:r>
              <a:rPr lang="en-GB"/>
              <a:t>Click to edit Master title style</a:t>
            </a:r>
            <a:endParaRPr lang="en-US"/>
          </a:p>
        </p:txBody>
      </p:sp>
      <p:sp>
        <p:nvSpPr>
          <p:cNvPr id="9" name="Text Placeholder 16"/>
          <p:cNvSpPr>
            <a:spLocks noGrp="1"/>
          </p:cNvSpPr>
          <p:nvPr>
            <p:ph type="body" sz="quarter" idx="11"/>
          </p:nvPr>
        </p:nvSpPr>
        <p:spPr>
          <a:xfrm>
            <a:off x="4701396" y="1682151"/>
            <a:ext cx="3985404" cy="3110512"/>
          </a:xfrm>
          <a:prstGeom prst="rect">
            <a:avLst/>
          </a:prstGeom>
        </p:spPr>
        <p:txBody>
          <a:bodyPr vert="horz"/>
          <a:lstStyle>
            <a:lvl1pPr marL="0" indent="0">
              <a:lnSpc>
                <a:spcPct val="120000"/>
              </a:lnSpc>
              <a:buNone/>
              <a:defRPr sz="1600">
                <a:solidFill>
                  <a:srgbClr val="FFFFFF"/>
                </a:solidFill>
              </a:defRPr>
            </a:lvl1pPr>
          </a:lstStyle>
          <a:p>
            <a:pPr lvl="0"/>
            <a:r>
              <a:rPr lang="en-GB"/>
              <a:t>Click to edit Master text styles</a:t>
            </a:r>
          </a:p>
        </p:txBody>
      </p:sp>
      <p:sp>
        <p:nvSpPr>
          <p:cNvPr id="10" name="Text Placeholder 2"/>
          <p:cNvSpPr>
            <a:spLocks noGrp="1"/>
          </p:cNvSpPr>
          <p:nvPr>
            <p:ph type="body" sz="quarter" idx="12"/>
          </p:nvPr>
        </p:nvSpPr>
        <p:spPr>
          <a:xfrm>
            <a:off x="457200" y="1181217"/>
            <a:ext cx="8229600" cy="361950"/>
          </a:xfrm>
          <a:prstGeom prst="rect">
            <a:avLst/>
          </a:prstGeom>
        </p:spPr>
        <p:txBody>
          <a:bodyPr vert="horz"/>
          <a:lstStyle>
            <a:lvl1pPr marL="0" indent="0">
              <a:buNone/>
              <a:defRPr sz="1800">
                <a:solidFill>
                  <a:srgbClr val="FFFFFF"/>
                </a:solidFill>
              </a:defRPr>
            </a:lvl1pPr>
          </a:lstStyle>
          <a:p>
            <a:pPr lvl="0"/>
            <a:r>
              <a:rPr lang="en-GB"/>
              <a:t>Click to edit Master text styles</a:t>
            </a:r>
          </a:p>
        </p:txBody>
      </p:sp>
      <p:sp>
        <p:nvSpPr>
          <p:cNvPr id="11" name="TextBox 10"/>
          <p:cNvSpPr txBox="1"/>
          <p:nvPr userDrawn="1"/>
        </p:nvSpPr>
        <p:spPr>
          <a:xfrm>
            <a:off x="354643" y="4802037"/>
            <a:ext cx="2055962" cy="246221"/>
          </a:xfrm>
          <a:prstGeom prst="rect">
            <a:avLst/>
          </a:prstGeom>
          <a:noFill/>
        </p:spPr>
        <p:txBody>
          <a:bodyPr wrap="square" rtlCol="0">
            <a:spAutoFit/>
          </a:bodyPr>
          <a:lstStyle/>
          <a:p>
            <a:r>
              <a:rPr lang="en-GB" sz="1000">
                <a:solidFill>
                  <a:srgbClr val="FFFFFF"/>
                </a:solidFill>
              </a:rPr>
              <a:t>08/01/2016</a:t>
            </a:r>
            <a:endParaRPr lang="en-US" sz="1000">
              <a:solidFill>
                <a:srgbClr val="FFFFFF"/>
              </a:solidFill>
            </a:endParaRPr>
          </a:p>
        </p:txBody>
      </p:sp>
      <p:sp>
        <p:nvSpPr>
          <p:cNvPr id="12" name="TextBox 11"/>
          <p:cNvSpPr txBox="1"/>
          <p:nvPr userDrawn="1"/>
        </p:nvSpPr>
        <p:spPr>
          <a:xfrm>
            <a:off x="6733393" y="4802037"/>
            <a:ext cx="2055962" cy="246221"/>
          </a:xfrm>
          <a:prstGeom prst="rect">
            <a:avLst/>
          </a:prstGeom>
          <a:noFill/>
        </p:spPr>
        <p:txBody>
          <a:bodyPr wrap="square" rtlCol="0">
            <a:spAutoFit/>
          </a:bodyPr>
          <a:lstStyle/>
          <a:p>
            <a:pPr algn="r"/>
            <a:fld id="{3A2874CE-CE78-4E4D-8A6E-D07CE2A450DA}" type="slidenum">
              <a:rPr lang="en-GB" sz="1000" smtClean="0">
                <a:solidFill>
                  <a:schemeClr val="accent2"/>
                </a:solidFill>
              </a:rPr>
              <a:pPr algn="r"/>
              <a:t>‹#›</a:t>
            </a:fld>
            <a:endParaRPr lang="en-US" sz="1000">
              <a:solidFill>
                <a:schemeClr val="accent2"/>
              </a:solidFill>
            </a:endParaRPr>
          </a:p>
        </p:txBody>
      </p:sp>
    </p:spTree>
    <p:extLst>
      <p:ext uri="{BB962C8B-B14F-4D97-AF65-F5344CB8AC3E}">
        <p14:creationId xmlns:p14="http://schemas.microsoft.com/office/powerpoint/2010/main" val="15403591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ign-off page">
    <p:spTree>
      <p:nvGrpSpPr>
        <p:cNvPr id="1" name=""/>
        <p:cNvGrpSpPr/>
        <p:nvPr/>
      </p:nvGrpSpPr>
      <p:grpSpPr>
        <a:xfrm>
          <a:off x="0" y="0"/>
          <a:ext cx="0" cy="0"/>
          <a:chOff x="0" y="0"/>
          <a:chExt cx="0" cy="0"/>
        </a:xfrm>
      </p:grpSpPr>
      <p:pic>
        <p:nvPicPr>
          <p:cNvPr id="5"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541338" y="4091436"/>
            <a:ext cx="3227387" cy="582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270990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3911A-5B5F-4B5A-B4E4-3845B1CBE3DF}"/>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830CB01-5605-4CDB-8A31-78D1DF0EB8E7}"/>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AF1CA38-DA5A-4E45-BF52-BD190E67B29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4C2875A-5606-46EF-B54C-8E5BF0E696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BAA22D-FED5-4858-925C-C77CD1205C52}"/>
              </a:ext>
            </a:extLst>
          </p:cNvPr>
          <p:cNvSpPr>
            <a:spLocks noGrp="1"/>
          </p:cNvSpPr>
          <p:nvPr>
            <p:ph type="sldNum" sz="quarter" idx="12"/>
          </p:nvPr>
        </p:nvSpPr>
        <p:spPr/>
        <p:txBody>
          <a:bodyPr/>
          <a:lstStyle/>
          <a:p>
            <a:fld id="{8231D979-E153-4B1D-89A4-762B73429066}" type="slidenum">
              <a:rPr lang="en-US" smtClean="0"/>
              <a:t>‹#›</a:t>
            </a:fld>
            <a:endParaRPr lang="en-US"/>
          </a:p>
        </p:txBody>
      </p:sp>
    </p:spTree>
    <p:extLst>
      <p:ext uri="{BB962C8B-B14F-4D97-AF65-F5344CB8AC3E}">
        <p14:creationId xmlns:p14="http://schemas.microsoft.com/office/powerpoint/2010/main" val="2026015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791D-BD76-4A2C-B81C-B62686B619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A631B8-95C4-4209-99AA-AFDE4C5783A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195DA7-A53F-4E51-BB58-9BACCB8C2A7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1609AB6-C4DB-406C-833C-6F6B8A36F0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5B77CE-01F6-427E-937D-E3668FE1A8BE}"/>
              </a:ext>
            </a:extLst>
          </p:cNvPr>
          <p:cNvSpPr>
            <a:spLocks noGrp="1"/>
          </p:cNvSpPr>
          <p:nvPr>
            <p:ph type="sldNum" sz="quarter" idx="12"/>
          </p:nvPr>
        </p:nvSpPr>
        <p:spPr/>
        <p:txBody>
          <a:bodyPr/>
          <a:lstStyle/>
          <a:p>
            <a:fld id="{8231D979-E153-4B1D-89A4-762B73429066}" type="slidenum">
              <a:rPr lang="en-US" smtClean="0"/>
              <a:t>‹#›</a:t>
            </a:fld>
            <a:endParaRPr lang="en-US"/>
          </a:p>
        </p:txBody>
      </p:sp>
    </p:spTree>
    <p:extLst>
      <p:ext uri="{BB962C8B-B14F-4D97-AF65-F5344CB8AC3E}">
        <p14:creationId xmlns:p14="http://schemas.microsoft.com/office/powerpoint/2010/main" val="1399634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AC68F-3801-425A-9CCD-259371CB78A4}"/>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76BAB82-C4D2-405D-AC4C-130534840E9A}"/>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9803F4D-094C-4521-B852-373AEA4AC2A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A94AF89-BF2D-4C30-9637-1E29F5D890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08F684-6979-436A-8B7A-3D43509C3704}"/>
              </a:ext>
            </a:extLst>
          </p:cNvPr>
          <p:cNvSpPr>
            <a:spLocks noGrp="1"/>
          </p:cNvSpPr>
          <p:nvPr>
            <p:ph type="sldNum" sz="quarter" idx="12"/>
          </p:nvPr>
        </p:nvSpPr>
        <p:spPr/>
        <p:txBody>
          <a:bodyPr/>
          <a:lstStyle/>
          <a:p>
            <a:fld id="{8231D979-E153-4B1D-89A4-762B73429066}" type="slidenum">
              <a:rPr lang="en-US" smtClean="0"/>
              <a:t>‹#›</a:t>
            </a:fld>
            <a:endParaRPr lang="en-US"/>
          </a:p>
        </p:txBody>
      </p:sp>
    </p:spTree>
    <p:extLst>
      <p:ext uri="{BB962C8B-B14F-4D97-AF65-F5344CB8AC3E}">
        <p14:creationId xmlns:p14="http://schemas.microsoft.com/office/powerpoint/2010/main" val="2446641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9FC23-AA66-4B82-B6EE-34860DFCC1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28B5E1-3363-45B0-8E8A-1CB7DBC3F7CB}"/>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708B745-5401-46A9-890B-5ED8C32912EB}"/>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20AE38-95EB-4D02-AC73-83F3E7A0C4EA}"/>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9DBEBF7-FC09-4B93-B2DE-EC2203492B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9F6618-CBD0-45AD-A1D1-B40937ED8129}"/>
              </a:ext>
            </a:extLst>
          </p:cNvPr>
          <p:cNvSpPr>
            <a:spLocks noGrp="1"/>
          </p:cNvSpPr>
          <p:nvPr>
            <p:ph type="sldNum" sz="quarter" idx="12"/>
          </p:nvPr>
        </p:nvSpPr>
        <p:spPr/>
        <p:txBody>
          <a:bodyPr/>
          <a:lstStyle/>
          <a:p>
            <a:fld id="{8231D979-E153-4B1D-89A4-762B73429066}" type="slidenum">
              <a:rPr lang="en-US" smtClean="0"/>
              <a:t>‹#›</a:t>
            </a:fld>
            <a:endParaRPr lang="en-US"/>
          </a:p>
        </p:txBody>
      </p:sp>
    </p:spTree>
    <p:extLst>
      <p:ext uri="{BB962C8B-B14F-4D97-AF65-F5344CB8AC3E}">
        <p14:creationId xmlns:p14="http://schemas.microsoft.com/office/powerpoint/2010/main" val="265377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82C7B-8406-4A49-B5E8-2A29321B0E90}"/>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CFB372AB-1F77-4E47-85BB-0BA41158A869}"/>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C3111351-87A1-46AF-B35D-6C733F9C5506}"/>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C3D5F5-22A6-467F-8D82-21BDE3CB0F13}"/>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E4269DAE-21B6-454D-9727-6D1376B37608}"/>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BD0CC5-DEF6-48AE-B805-DC94AAAB2244}"/>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2361607-FFA1-4298-9828-0FC9E01F75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B82D9E-2B7D-4F9F-B806-3F653CDF3994}"/>
              </a:ext>
            </a:extLst>
          </p:cNvPr>
          <p:cNvSpPr>
            <a:spLocks noGrp="1"/>
          </p:cNvSpPr>
          <p:nvPr>
            <p:ph type="sldNum" sz="quarter" idx="12"/>
          </p:nvPr>
        </p:nvSpPr>
        <p:spPr/>
        <p:txBody>
          <a:bodyPr/>
          <a:lstStyle/>
          <a:p>
            <a:fld id="{8231D979-E153-4B1D-89A4-762B73429066}" type="slidenum">
              <a:rPr lang="en-US" smtClean="0"/>
              <a:t>‹#›</a:t>
            </a:fld>
            <a:endParaRPr lang="en-US"/>
          </a:p>
        </p:txBody>
      </p:sp>
    </p:spTree>
    <p:extLst>
      <p:ext uri="{BB962C8B-B14F-4D97-AF65-F5344CB8AC3E}">
        <p14:creationId xmlns:p14="http://schemas.microsoft.com/office/powerpoint/2010/main" val="28933861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6F6A-BD24-4EF9-99D5-FC9CBD7693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266891-76D2-47B6-8233-82460FFD4271}"/>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05B8A092-1262-459B-A07C-5C40D932FA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EDA09D-30E5-47A6-BEC9-CF7996E96213}"/>
              </a:ext>
            </a:extLst>
          </p:cNvPr>
          <p:cNvSpPr>
            <a:spLocks noGrp="1"/>
          </p:cNvSpPr>
          <p:nvPr>
            <p:ph type="sldNum" sz="quarter" idx="12"/>
          </p:nvPr>
        </p:nvSpPr>
        <p:spPr/>
        <p:txBody>
          <a:bodyPr/>
          <a:lstStyle/>
          <a:p>
            <a:fld id="{8231D979-E153-4B1D-89A4-762B73429066}" type="slidenum">
              <a:rPr lang="en-US" smtClean="0"/>
              <a:t>‹#›</a:t>
            </a:fld>
            <a:endParaRPr lang="en-US"/>
          </a:p>
        </p:txBody>
      </p:sp>
    </p:spTree>
    <p:extLst>
      <p:ext uri="{BB962C8B-B14F-4D97-AF65-F5344CB8AC3E}">
        <p14:creationId xmlns:p14="http://schemas.microsoft.com/office/powerpoint/2010/main" val="2740324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6EF8A6-B3E3-4C07-8FE2-B3869E040695}"/>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C2BBDE8-83AE-4948-A99B-712AE43C9F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E81DFE-42AD-452A-8728-A7D7F254E4A0}"/>
              </a:ext>
            </a:extLst>
          </p:cNvPr>
          <p:cNvSpPr>
            <a:spLocks noGrp="1"/>
          </p:cNvSpPr>
          <p:nvPr>
            <p:ph type="sldNum" sz="quarter" idx="12"/>
          </p:nvPr>
        </p:nvSpPr>
        <p:spPr/>
        <p:txBody>
          <a:bodyPr/>
          <a:lstStyle/>
          <a:p>
            <a:fld id="{8231D979-E153-4B1D-89A4-762B73429066}" type="slidenum">
              <a:rPr lang="en-US" smtClean="0"/>
              <a:t>‹#›</a:t>
            </a:fld>
            <a:endParaRPr lang="en-US"/>
          </a:p>
        </p:txBody>
      </p:sp>
    </p:spTree>
    <p:extLst>
      <p:ext uri="{BB962C8B-B14F-4D97-AF65-F5344CB8AC3E}">
        <p14:creationId xmlns:p14="http://schemas.microsoft.com/office/powerpoint/2010/main" val="10942366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68995-6B2C-4886-A86F-FD89BDC16A01}"/>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5C3E2A4-AE84-4265-8139-71FEA923CAB6}"/>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7B823C-6379-408E-8C74-0B5BDAC2BD6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19539CB-E366-491D-A228-7558D308880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703597A-F99F-451A-B898-88D0127A05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632124-AF94-4777-90BB-31CD067C1F10}"/>
              </a:ext>
            </a:extLst>
          </p:cNvPr>
          <p:cNvSpPr>
            <a:spLocks noGrp="1"/>
          </p:cNvSpPr>
          <p:nvPr>
            <p:ph type="sldNum" sz="quarter" idx="12"/>
          </p:nvPr>
        </p:nvSpPr>
        <p:spPr/>
        <p:txBody>
          <a:bodyPr/>
          <a:lstStyle/>
          <a:p>
            <a:fld id="{8231D979-E153-4B1D-89A4-762B73429066}" type="slidenum">
              <a:rPr lang="en-US" smtClean="0"/>
              <a:t>‹#›</a:t>
            </a:fld>
            <a:endParaRPr lang="en-US"/>
          </a:p>
        </p:txBody>
      </p:sp>
    </p:spTree>
    <p:extLst>
      <p:ext uri="{BB962C8B-B14F-4D97-AF65-F5344CB8AC3E}">
        <p14:creationId xmlns:p14="http://schemas.microsoft.com/office/powerpoint/2010/main" val="34249668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20094-C006-4E67-9058-25271D3D5FE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AF010DB-A8F8-4E88-83D6-148F7DAF91D5}"/>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D7460FE-9FA7-4370-B894-FAA55BB273A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11C26FD-8AA9-4ABF-AE41-52B3C580F34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80A8964-5AE6-4CF9-BB8D-E0F497B050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D2980-A336-43A0-9AD8-0F9FF7F733AA}"/>
              </a:ext>
            </a:extLst>
          </p:cNvPr>
          <p:cNvSpPr>
            <a:spLocks noGrp="1"/>
          </p:cNvSpPr>
          <p:nvPr>
            <p:ph type="sldNum" sz="quarter" idx="12"/>
          </p:nvPr>
        </p:nvSpPr>
        <p:spPr/>
        <p:txBody>
          <a:bodyPr/>
          <a:lstStyle/>
          <a:p>
            <a:fld id="{8231D979-E153-4B1D-89A4-762B73429066}" type="slidenum">
              <a:rPr lang="en-US" smtClean="0"/>
              <a:t>‹#›</a:t>
            </a:fld>
            <a:endParaRPr lang="en-US"/>
          </a:p>
        </p:txBody>
      </p:sp>
    </p:spTree>
    <p:extLst>
      <p:ext uri="{BB962C8B-B14F-4D97-AF65-F5344CB8AC3E}">
        <p14:creationId xmlns:p14="http://schemas.microsoft.com/office/powerpoint/2010/main" val="12716972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5DECD-01CC-4F1A-ABEA-9A843F3D12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AEEE55-A76F-4ED7-8610-22AA82DC6DA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547A68-AEEC-4076-A170-14E5F270087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5598637-38BD-43FA-98CE-8213C93FEE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FC7EC9-DD5D-43E8-A89E-C683081E79DC}"/>
              </a:ext>
            </a:extLst>
          </p:cNvPr>
          <p:cNvSpPr>
            <a:spLocks noGrp="1"/>
          </p:cNvSpPr>
          <p:nvPr>
            <p:ph type="sldNum" sz="quarter" idx="12"/>
          </p:nvPr>
        </p:nvSpPr>
        <p:spPr/>
        <p:txBody>
          <a:bodyPr/>
          <a:lstStyle/>
          <a:p>
            <a:fld id="{8231D979-E153-4B1D-89A4-762B73429066}" type="slidenum">
              <a:rPr lang="en-US" smtClean="0"/>
              <a:t>‹#›</a:t>
            </a:fld>
            <a:endParaRPr lang="en-US"/>
          </a:p>
        </p:txBody>
      </p:sp>
    </p:spTree>
    <p:extLst>
      <p:ext uri="{BB962C8B-B14F-4D97-AF65-F5344CB8AC3E}">
        <p14:creationId xmlns:p14="http://schemas.microsoft.com/office/powerpoint/2010/main" val="38188870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418376-CD8F-45B6-AB74-BA1F6E7569EA}"/>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7F8D74-73FE-4CC2-9BD4-AEDFA3CD4CB9}"/>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DA9A8-7C2A-40B8-9654-9F8BD871F6D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E7797F1-9E78-4201-BF9E-9A3D1BCFB5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663690-92CE-4302-8601-50D0BEE524A1}"/>
              </a:ext>
            </a:extLst>
          </p:cNvPr>
          <p:cNvSpPr>
            <a:spLocks noGrp="1"/>
          </p:cNvSpPr>
          <p:nvPr>
            <p:ph type="sldNum" sz="quarter" idx="12"/>
          </p:nvPr>
        </p:nvSpPr>
        <p:spPr/>
        <p:txBody>
          <a:bodyPr/>
          <a:lstStyle/>
          <a:p>
            <a:fld id="{8231D979-E153-4B1D-89A4-762B73429066}" type="slidenum">
              <a:rPr lang="en-US" smtClean="0"/>
              <a:t>‹#›</a:t>
            </a:fld>
            <a:endParaRPr lang="en-US"/>
          </a:p>
        </p:txBody>
      </p:sp>
    </p:spTree>
    <p:extLst>
      <p:ext uri="{BB962C8B-B14F-4D97-AF65-F5344CB8AC3E}">
        <p14:creationId xmlns:p14="http://schemas.microsoft.com/office/powerpoint/2010/main" val="20955662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Normal text content slide">
    <p:spTree>
      <p:nvGrpSpPr>
        <p:cNvPr id="1" name=""/>
        <p:cNvGrpSpPr/>
        <p:nvPr/>
      </p:nvGrpSpPr>
      <p:grpSpPr>
        <a:xfrm>
          <a:off x="0" y="0"/>
          <a:ext cx="0" cy="0"/>
          <a:chOff x="0" y="0"/>
          <a:chExt cx="0" cy="0"/>
        </a:xfrm>
      </p:grpSpPr>
      <p:sp>
        <p:nvSpPr>
          <p:cNvPr id="17" name="Text Placeholder 16"/>
          <p:cNvSpPr>
            <a:spLocks noGrp="1"/>
          </p:cNvSpPr>
          <p:nvPr>
            <p:ph type="body" sz="quarter" idx="10"/>
          </p:nvPr>
        </p:nvSpPr>
        <p:spPr>
          <a:xfrm>
            <a:off x="457200" y="1672566"/>
            <a:ext cx="8229600" cy="3120097"/>
          </a:xfrm>
          <a:prstGeom prst="rect">
            <a:avLst/>
          </a:prstGeom>
        </p:spPr>
        <p:txBody>
          <a:bodyPr vert="horz"/>
          <a:lstStyle>
            <a:lvl1pPr>
              <a:lnSpc>
                <a:spcPct val="120000"/>
              </a:lnSpc>
              <a:defRPr sz="1600"/>
            </a:lvl1pPr>
          </a:lstStyle>
          <a:p>
            <a:pPr lvl="0"/>
            <a:r>
              <a:rPr lang="en-GB"/>
              <a:t>Click to edit Master text styles</a:t>
            </a:r>
          </a:p>
        </p:txBody>
      </p:sp>
      <p:sp>
        <p:nvSpPr>
          <p:cNvPr id="4"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latin typeface="Arial"/>
                <a:cs typeface="Arial"/>
              </a:defRPr>
            </a:lvl1pPr>
          </a:lstStyle>
          <a:p>
            <a:r>
              <a:rPr lang="en-GB"/>
              <a:t>Click to edit Master title style</a:t>
            </a:r>
            <a:endParaRPr lang="en-US"/>
          </a:p>
        </p:txBody>
      </p:sp>
      <p:sp>
        <p:nvSpPr>
          <p:cNvPr id="5" name="Text Placeholder 2"/>
          <p:cNvSpPr>
            <a:spLocks noGrp="1"/>
          </p:cNvSpPr>
          <p:nvPr>
            <p:ph type="body" sz="quarter" idx="11"/>
          </p:nvPr>
        </p:nvSpPr>
        <p:spPr>
          <a:xfrm>
            <a:off x="457200" y="1181217"/>
            <a:ext cx="8229600" cy="361950"/>
          </a:xfrm>
          <a:prstGeom prst="rect">
            <a:avLst/>
          </a:prstGeom>
        </p:spPr>
        <p:txBody>
          <a:bodyPr vert="horz"/>
          <a:lstStyle>
            <a:lvl1pPr marL="0" indent="0">
              <a:buNone/>
              <a:defRPr sz="1800">
                <a:solidFill>
                  <a:schemeClr val="tx1"/>
                </a:solidFill>
              </a:defRPr>
            </a:lvl1pPr>
          </a:lstStyle>
          <a:p>
            <a:pPr lvl="0"/>
            <a:r>
              <a:rPr lang="en-GB"/>
              <a:t>Click to edit Master text styles</a:t>
            </a:r>
          </a:p>
        </p:txBody>
      </p:sp>
    </p:spTree>
    <p:extLst>
      <p:ext uri="{BB962C8B-B14F-4D97-AF65-F5344CB8AC3E}">
        <p14:creationId xmlns:p14="http://schemas.microsoft.com/office/powerpoint/2010/main" val="31407424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ormal text content slide">
    <p:spTree>
      <p:nvGrpSpPr>
        <p:cNvPr id="1" name=""/>
        <p:cNvGrpSpPr/>
        <p:nvPr/>
      </p:nvGrpSpPr>
      <p:grpSpPr>
        <a:xfrm>
          <a:off x="0" y="0"/>
          <a:ext cx="0" cy="0"/>
          <a:chOff x="0" y="0"/>
          <a:chExt cx="0" cy="0"/>
        </a:xfrm>
      </p:grpSpPr>
      <p:sp>
        <p:nvSpPr>
          <p:cNvPr id="17" name="Text Placeholder 16"/>
          <p:cNvSpPr>
            <a:spLocks noGrp="1"/>
          </p:cNvSpPr>
          <p:nvPr>
            <p:ph type="body" sz="quarter" idx="10"/>
          </p:nvPr>
        </p:nvSpPr>
        <p:spPr>
          <a:xfrm>
            <a:off x="457200" y="1672567"/>
            <a:ext cx="8229600" cy="3120097"/>
          </a:xfrm>
          <a:prstGeom prst="rect">
            <a:avLst/>
          </a:prstGeom>
        </p:spPr>
        <p:txBody>
          <a:bodyPr vert="horz"/>
          <a:lstStyle>
            <a:lvl1pPr>
              <a:lnSpc>
                <a:spcPct val="120000"/>
              </a:lnSpc>
              <a:defRPr sz="1600"/>
            </a:lvl1pPr>
          </a:lstStyle>
          <a:p>
            <a:pPr lvl="0"/>
            <a:r>
              <a:rPr lang="en-GB"/>
              <a:t>Click to edit Master text styles</a:t>
            </a:r>
          </a:p>
        </p:txBody>
      </p:sp>
      <p:sp>
        <p:nvSpPr>
          <p:cNvPr id="4"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latin typeface="Arial"/>
                <a:cs typeface="Arial"/>
              </a:defRPr>
            </a:lvl1pPr>
          </a:lstStyle>
          <a:p>
            <a:r>
              <a:rPr lang="en-GB"/>
              <a:t>Click to edit Master title style</a:t>
            </a:r>
            <a:endParaRPr lang="en-US"/>
          </a:p>
        </p:txBody>
      </p:sp>
      <p:sp>
        <p:nvSpPr>
          <p:cNvPr id="5" name="Text Placeholder 2"/>
          <p:cNvSpPr>
            <a:spLocks noGrp="1"/>
          </p:cNvSpPr>
          <p:nvPr>
            <p:ph type="body" sz="quarter" idx="11"/>
          </p:nvPr>
        </p:nvSpPr>
        <p:spPr>
          <a:xfrm>
            <a:off x="457200" y="1181217"/>
            <a:ext cx="8229600" cy="361950"/>
          </a:xfrm>
          <a:prstGeom prst="rect">
            <a:avLst/>
          </a:prstGeom>
        </p:spPr>
        <p:txBody>
          <a:bodyPr vert="horz"/>
          <a:lstStyle>
            <a:lvl1pPr marL="0" indent="0">
              <a:buNone/>
              <a:defRPr sz="1800">
                <a:solidFill>
                  <a:schemeClr val="tx1"/>
                </a:solidFill>
              </a:defRPr>
            </a:lvl1pPr>
          </a:lstStyle>
          <a:p>
            <a:pPr lvl="0"/>
            <a:r>
              <a:rPr lang="en-GB"/>
              <a:t>Click to edit Master text styles</a:t>
            </a:r>
          </a:p>
        </p:txBody>
      </p:sp>
    </p:spTree>
    <p:extLst>
      <p:ext uri="{BB962C8B-B14F-4D97-AF65-F5344CB8AC3E}">
        <p14:creationId xmlns:p14="http://schemas.microsoft.com/office/powerpoint/2010/main" val="4972381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ormal text slide with two columns">
    <p:spTree>
      <p:nvGrpSpPr>
        <p:cNvPr id="1" name=""/>
        <p:cNvGrpSpPr/>
        <p:nvPr/>
      </p:nvGrpSpPr>
      <p:grpSpPr>
        <a:xfrm>
          <a:off x="0" y="0"/>
          <a:ext cx="0" cy="0"/>
          <a:chOff x="0" y="0"/>
          <a:chExt cx="0" cy="0"/>
        </a:xfrm>
      </p:grpSpPr>
      <p:sp>
        <p:nvSpPr>
          <p:cNvPr id="17" name="Text Placeholder 16"/>
          <p:cNvSpPr>
            <a:spLocks noGrp="1"/>
          </p:cNvSpPr>
          <p:nvPr>
            <p:ph type="body" sz="quarter" idx="10"/>
          </p:nvPr>
        </p:nvSpPr>
        <p:spPr>
          <a:xfrm>
            <a:off x="457200" y="1682151"/>
            <a:ext cx="3985404" cy="3110512"/>
          </a:xfrm>
          <a:prstGeom prst="rect">
            <a:avLst/>
          </a:prstGeom>
        </p:spPr>
        <p:txBody>
          <a:bodyPr vert="horz"/>
          <a:lstStyle>
            <a:lvl1pPr marL="0" indent="0">
              <a:lnSpc>
                <a:spcPct val="120000"/>
              </a:lnSpc>
              <a:buNone/>
              <a:defRPr sz="1600"/>
            </a:lvl1pPr>
          </a:lstStyle>
          <a:p>
            <a:pPr lvl="0"/>
            <a:r>
              <a:rPr lang="en-GB"/>
              <a:t>Click to edit Master text styles</a:t>
            </a:r>
          </a:p>
        </p:txBody>
      </p:sp>
      <p:sp>
        <p:nvSpPr>
          <p:cNvPr id="4"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latin typeface="Arial"/>
                <a:cs typeface="Arial"/>
              </a:defRPr>
            </a:lvl1pPr>
          </a:lstStyle>
          <a:p>
            <a:r>
              <a:rPr lang="en-GB"/>
              <a:t>Click to edit Master title style</a:t>
            </a:r>
            <a:endParaRPr lang="en-US"/>
          </a:p>
        </p:txBody>
      </p:sp>
      <p:sp>
        <p:nvSpPr>
          <p:cNvPr id="6" name="Text Placeholder 16"/>
          <p:cNvSpPr>
            <a:spLocks noGrp="1"/>
          </p:cNvSpPr>
          <p:nvPr>
            <p:ph type="body" sz="quarter" idx="11"/>
          </p:nvPr>
        </p:nvSpPr>
        <p:spPr>
          <a:xfrm>
            <a:off x="4701396" y="1682151"/>
            <a:ext cx="3985404" cy="3110512"/>
          </a:xfrm>
          <a:prstGeom prst="rect">
            <a:avLst/>
          </a:prstGeom>
        </p:spPr>
        <p:txBody>
          <a:bodyPr vert="horz"/>
          <a:lstStyle>
            <a:lvl1pPr marL="0" indent="0">
              <a:lnSpc>
                <a:spcPct val="120000"/>
              </a:lnSpc>
              <a:buNone/>
              <a:defRPr sz="1600"/>
            </a:lvl1pPr>
          </a:lstStyle>
          <a:p>
            <a:pPr lvl="0"/>
            <a:r>
              <a:rPr lang="en-GB"/>
              <a:t>Click to edit Master text styles</a:t>
            </a:r>
          </a:p>
        </p:txBody>
      </p:sp>
      <p:sp>
        <p:nvSpPr>
          <p:cNvPr id="7" name="Text Placeholder 2"/>
          <p:cNvSpPr>
            <a:spLocks noGrp="1"/>
          </p:cNvSpPr>
          <p:nvPr>
            <p:ph type="body" sz="quarter" idx="12"/>
          </p:nvPr>
        </p:nvSpPr>
        <p:spPr>
          <a:xfrm>
            <a:off x="457200" y="1181217"/>
            <a:ext cx="8229600" cy="361950"/>
          </a:xfrm>
          <a:prstGeom prst="rect">
            <a:avLst/>
          </a:prstGeom>
        </p:spPr>
        <p:txBody>
          <a:bodyPr vert="horz"/>
          <a:lstStyle>
            <a:lvl1pPr marL="0" indent="0">
              <a:buNone/>
              <a:defRPr sz="1800">
                <a:solidFill>
                  <a:schemeClr val="tx1"/>
                </a:solidFill>
              </a:defRPr>
            </a:lvl1pPr>
          </a:lstStyle>
          <a:p>
            <a:pPr lvl="0"/>
            <a:r>
              <a:rPr lang="en-GB"/>
              <a:t>Click to edit Master text styles</a:t>
            </a:r>
          </a:p>
        </p:txBody>
      </p:sp>
    </p:spTree>
    <p:extLst>
      <p:ext uri="{BB962C8B-B14F-4D97-AF65-F5344CB8AC3E}">
        <p14:creationId xmlns:p14="http://schemas.microsoft.com/office/powerpoint/2010/main" val="12181438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Normal text slide with an image">
    <p:spTree>
      <p:nvGrpSpPr>
        <p:cNvPr id="1" name=""/>
        <p:cNvGrpSpPr/>
        <p:nvPr/>
      </p:nvGrpSpPr>
      <p:grpSpPr>
        <a:xfrm>
          <a:off x="0" y="0"/>
          <a:ext cx="0" cy="0"/>
          <a:chOff x="0" y="0"/>
          <a:chExt cx="0" cy="0"/>
        </a:xfrm>
      </p:grpSpPr>
      <p:sp>
        <p:nvSpPr>
          <p:cNvPr id="17" name="Text Placeholder 16"/>
          <p:cNvSpPr>
            <a:spLocks noGrp="1"/>
          </p:cNvSpPr>
          <p:nvPr>
            <p:ph type="body" sz="quarter" idx="10"/>
          </p:nvPr>
        </p:nvSpPr>
        <p:spPr>
          <a:xfrm>
            <a:off x="457201" y="1695897"/>
            <a:ext cx="3827874" cy="3096766"/>
          </a:xfrm>
          <a:prstGeom prst="rect">
            <a:avLst/>
          </a:prstGeom>
        </p:spPr>
        <p:txBody>
          <a:bodyPr vert="horz"/>
          <a:lstStyle>
            <a:lvl1pPr marL="0" indent="0">
              <a:lnSpc>
                <a:spcPct val="120000"/>
              </a:lnSpc>
              <a:buNone/>
              <a:defRPr sz="1600"/>
            </a:lvl1pPr>
          </a:lstStyle>
          <a:p>
            <a:pPr lvl="0"/>
            <a:r>
              <a:rPr lang="en-GB"/>
              <a:t>Click to edit Master text styles</a:t>
            </a:r>
          </a:p>
        </p:txBody>
      </p:sp>
      <p:sp>
        <p:nvSpPr>
          <p:cNvPr id="3" name="Picture Placeholder 2"/>
          <p:cNvSpPr>
            <a:spLocks noGrp="1"/>
          </p:cNvSpPr>
          <p:nvPr>
            <p:ph type="pic" sz="quarter" idx="11"/>
          </p:nvPr>
        </p:nvSpPr>
        <p:spPr>
          <a:xfrm>
            <a:off x="4464051" y="1696528"/>
            <a:ext cx="4222750" cy="3096135"/>
          </a:xfrm>
          <a:prstGeom prst="rect">
            <a:avLst/>
          </a:prstGeom>
        </p:spPr>
        <p:txBody>
          <a:bodyPr vert="horz"/>
          <a:lstStyle/>
          <a:p>
            <a:pPr lvl="0"/>
            <a:endParaRPr lang="en-US" noProof="0"/>
          </a:p>
        </p:txBody>
      </p:sp>
      <p:sp>
        <p:nvSpPr>
          <p:cNvPr id="5"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latin typeface="Arial"/>
                <a:cs typeface="Arial"/>
              </a:defRPr>
            </a:lvl1pPr>
          </a:lstStyle>
          <a:p>
            <a:r>
              <a:rPr lang="en-GB"/>
              <a:t>Click to edit Master title style</a:t>
            </a:r>
            <a:endParaRPr lang="en-US"/>
          </a:p>
        </p:txBody>
      </p:sp>
      <p:sp>
        <p:nvSpPr>
          <p:cNvPr id="6" name="Text Placeholder 2"/>
          <p:cNvSpPr>
            <a:spLocks noGrp="1"/>
          </p:cNvSpPr>
          <p:nvPr>
            <p:ph type="body" sz="quarter" idx="12"/>
          </p:nvPr>
        </p:nvSpPr>
        <p:spPr>
          <a:xfrm>
            <a:off x="457200" y="1181217"/>
            <a:ext cx="8229600" cy="361950"/>
          </a:xfrm>
          <a:prstGeom prst="rect">
            <a:avLst/>
          </a:prstGeom>
        </p:spPr>
        <p:txBody>
          <a:bodyPr vert="horz"/>
          <a:lstStyle>
            <a:lvl1pPr marL="0" indent="0">
              <a:buNone/>
              <a:defRPr sz="1800">
                <a:solidFill>
                  <a:schemeClr val="tx1"/>
                </a:solidFill>
              </a:defRPr>
            </a:lvl1pPr>
          </a:lstStyle>
          <a:p>
            <a:pPr lvl="0"/>
            <a:r>
              <a:rPr lang="en-GB"/>
              <a:t>Click to edit Master text styles</a:t>
            </a:r>
          </a:p>
        </p:txBody>
      </p:sp>
    </p:spTree>
    <p:extLst>
      <p:ext uri="{BB962C8B-B14F-4D97-AF65-F5344CB8AC3E}">
        <p14:creationId xmlns:p14="http://schemas.microsoft.com/office/powerpoint/2010/main" val="12822274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Normal text slide with a box-out statement">
    <p:spTree>
      <p:nvGrpSpPr>
        <p:cNvPr id="1" name=""/>
        <p:cNvGrpSpPr/>
        <p:nvPr/>
      </p:nvGrpSpPr>
      <p:grpSpPr>
        <a:xfrm>
          <a:off x="0" y="0"/>
          <a:ext cx="0" cy="0"/>
          <a:chOff x="0" y="0"/>
          <a:chExt cx="0" cy="0"/>
        </a:xfrm>
      </p:grpSpPr>
      <p:sp>
        <p:nvSpPr>
          <p:cNvPr id="17" name="Text Placeholder 16"/>
          <p:cNvSpPr>
            <a:spLocks noGrp="1"/>
          </p:cNvSpPr>
          <p:nvPr>
            <p:ph type="body" sz="quarter" idx="10"/>
          </p:nvPr>
        </p:nvSpPr>
        <p:spPr>
          <a:xfrm>
            <a:off x="457201" y="1686943"/>
            <a:ext cx="3827874" cy="3105720"/>
          </a:xfrm>
          <a:prstGeom prst="rect">
            <a:avLst/>
          </a:prstGeom>
        </p:spPr>
        <p:txBody>
          <a:bodyPr vert="horz"/>
          <a:lstStyle>
            <a:lvl1pPr marL="0" indent="0">
              <a:lnSpc>
                <a:spcPct val="120000"/>
              </a:lnSpc>
              <a:buNone/>
              <a:defRPr sz="1600"/>
            </a:lvl1pPr>
          </a:lstStyle>
          <a:p>
            <a:pPr lvl="0"/>
            <a:r>
              <a:rPr lang="en-GB"/>
              <a:t>Click to edit Master text styles</a:t>
            </a:r>
          </a:p>
        </p:txBody>
      </p:sp>
      <p:sp>
        <p:nvSpPr>
          <p:cNvPr id="5"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latin typeface="Arial"/>
                <a:cs typeface="Arial"/>
              </a:defRPr>
            </a:lvl1pPr>
          </a:lstStyle>
          <a:p>
            <a:r>
              <a:rPr lang="en-GB"/>
              <a:t>Click to edit Master title style</a:t>
            </a:r>
            <a:endParaRPr lang="en-US"/>
          </a:p>
        </p:txBody>
      </p:sp>
      <p:sp>
        <p:nvSpPr>
          <p:cNvPr id="6" name="Text Placeholder 16"/>
          <p:cNvSpPr>
            <a:spLocks noGrp="1"/>
          </p:cNvSpPr>
          <p:nvPr>
            <p:ph type="body" sz="quarter" idx="11"/>
          </p:nvPr>
        </p:nvSpPr>
        <p:spPr>
          <a:xfrm>
            <a:off x="4447397" y="1686943"/>
            <a:ext cx="4239403" cy="3105720"/>
          </a:xfrm>
          <a:prstGeom prst="rect">
            <a:avLst/>
          </a:prstGeom>
          <a:blipFill rotWithShape="1">
            <a:blip r:embed="rId2" cstate="screen">
              <a:extLst>
                <a:ext uri="{28A0092B-C50C-407E-A947-70E740481C1C}">
                  <a14:useLocalDpi xmlns:a14="http://schemas.microsoft.com/office/drawing/2010/main"/>
                </a:ext>
              </a:extLst>
            </a:blip>
            <a:stretch>
              <a:fillRect/>
            </a:stretch>
          </a:blipFill>
        </p:spPr>
        <p:txBody>
          <a:bodyPr vert="horz" lIns="180000" tIns="90000" rIns="180000" bIns="90000" anchor="t"/>
          <a:lstStyle>
            <a:lvl1pPr marL="0" indent="0" algn="l">
              <a:lnSpc>
                <a:spcPct val="120000"/>
              </a:lnSpc>
              <a:spcBef>
                <a:spcPts val="500"/>
              </a:spcBef>
              <a:buNone/>
              <a:defRPr sz="1600">
                <a:solidFill>
                  <a:schemeClr val="accent2"/>
                </a:solidFill>
              </a:defRPr>
            </a:lvl1pPr>
            <a:lvl2pPr marL="457189" indent="0">
              <a:buNone/>
              <a:defRPr sz="2900">
                <a:solidFill>
                  <a:srgbClr val="FFFFFF"/>
                </a:solidFill>
              </a:defRPr>
            </a:lvl2pPr>
          </a:lstStyle>
          <a:p>
            <a:pPr lvl="0"/>
            <a:r>
              <a:rPr lang="en-GB"/>
              <a:t>Click to edit Master text styles</a:t>
            </a:r>
          </a:p>
        </p:txBody>
      </p:sp>
      <p:sp>
        <p:nvSpPr>
          <p:cNvPr id="7" name="Text Placeholder 2"/>
          <p:cNvSpPr>
            <a:spLocks noGrp="1"/>
          </p:cNvSpPr>
          <p:nvPr>
            <p:ph type="body" sz="quarter" idx="12"/>
          </p:nvPr>
        </p:nvSpPr>
        <p:spPr>
          <a:xfrm>
            <a:off x="457200" y="1181217"/>
            <a:ext cx="8229600" cy="361950"/>
          </a:xfrm>
          <a:prstGeom prst="rect">
            <a:avLst/>
          </a:prstGeom>
        </p:spPr>
        <p:txBody>
          <a:bodyPr vert="horz"/>
          <a:lstStyle>
            <a:lvl1pPr marL="0" indent="0">
              <a:buNone/>
              <a:defRPr sz="1800">
                <a:solidFill>
                  <a:schemeClr val="tx1"/>
                </a:solidFill>
              </a:defRPr>
            </a:lvl1pPr>
          </a:lstStyle>
          <a:p>
            <a:pPr lvl="0"/>
            <a:r>
              <a:rPr lang="en-GB"/>
              <a:t>Click to edit Master text styles</a:t>
            </a:r>
          </a:p>
        </p:txBody>
      </p:sp>
    </p:spTree>
    <p:extLst>
      <p:ext uri="{BB962C8B-B14F-4D97-AF65-F5344CB8AC3E}">
        <p14:creationId xmlns:p14="http://schemas.microsoft.com/office/powerpoint/2010/main" val="15366781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ormal text slide with two box-out statements">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latin typeface="Arial"/>
                <a:cs typeface="Arial"/>
              </a:defRPr>
            </a:lvl1pPr>
          </a:lstStyle>
          <a:p>
            <a:r>
              <a:rPr lang="en-GB"/>
              <a:t>Click to edit Master title style</a:t>
            </a:r>
            <a:endParaRPr lang="en-US"/>
          </a:p>
        </p:txBody>
      </p:sp>
      <p:sp>
        <p:nvSpPr>
          <p:cNvPr id="8" name="Text Placeholder 16"/>
          <p:cNvSpPr>
            <a:spLocks noGrp="1"/>
          </p:cNvSpPr>
          <p:nvPr>
            <p:ph type="body" sz="quarter" idx="12"/>
          </p:nvPr>
        </p:nvSpPr>
        <p:spPr>
          <a:xfrm>
            <a:off x="457201" y="1379595"/>
            <a:ext cx="3827874" cy="959122"/>
          </a:xfrm>
          <a:prstGeom prst="rect">
            <a:avLst/>
          </a:prstGeom>
        </p:spPr>
        <p:txBody>
          <a:bodyPr vert="horz"/>
          <a:lstStyle>
            <a:lvl1pPr marL="0" indent="0">
              <a:lnSpc>
                <a:spcPct val="120000"/>
              </a:lnSpc>
              <a:buNone/>
              <a:defRPr sz="1600"/>
            </a:lvl1pPr>
          </a:lstStyle>
          <a:p>
            <a:pPr lvl="0"/>
            <a:r>
              <a:rPr lang="en-GB"/>
              <a:t>Click to edit Master text styles</a:t>
            </a:r>
          </a:p>
        </p:txBody>
      </p:sp>
      <p:sp>
        <p:nvSpPr>
          <p:cNvPr id="9" name="Text Placeholder 16"/>
          <p:cNvSpPr>
            <a:spLocks noGrp="1"/>
          </p:cNvSpPr>
          <p:nvPr>
            <p:ph type="body" sz="quarter" idx="13"/>
          </p:nvPr>
        </p:nvSpPr>
        <p:spPr>
          <a:xfrm>
            <a:off x="4447396" y="1379595"/>
            <a:ext cx="4239403" cy="959122"/>
          </a:xfrm>
          <a:prstGeom prst="rect">
            <a:avLst/>
          </a:prstGeom>
        </p:spPr>
        <p:txBody>
          <a:bodyPr vert="horz"/>
          <a:lstStyle>
            <a:lvl1pPr marL="0" indent="0">
              <a:lnSpc>
                <a:spcPct val="120000"/>
              </a:lnSpc>
              <a:buNone/>
              <a:defRPr sz="1600"/>
            </a:lvl1pPr>
          </a:lstStyle>
          <a:p>
            <a:pPr lvl="0"/>
            <a:r>
              <a:rPr lang="en-GB"/>
              <a:t>Click to edit Master text styles</a:t>
            </a:r>
          </a:p>
        </p:txBody>
      </p:sp>
      <p:sp>
        <p:nvSpPr>
          <p:cNvPr id="7" name="Text Placeholder 16"/>
          <p:cNvSpPr>
            <a:spLocks noGrp="1"/>
          </p:cNvSpPr>
          <p:nvPr>
            <p:ph type="body" sz="quarter" idx="11"/>
          </p:nvPr>
        </p:nvSpPr>
        <p:spPr>
          <a:xfrm>
            <a:off x="4447397" y="2491470"/>
            <a:ext cx="4239403" cy="2301194"/>
          </a:xfrm>
          <a:prstGeom prst="rect">
            <a:avLst/>
          </a:prstGeom>
          <a:blipFill rotWithShape="1">
            <a:blip r:embed="rId2" cstate="screen">
              <a:extLst>
                <a:ext uri="{28A0092B-C50C-407E-A947-70E740481C1C}">
                  <a14:useLocalDpi xmlns:a14="http://schemas.microsoft.com/office/drawing/2010/main"/>
                </a:ext>
              </a:extLst>
            </a:blip>
            <a:stretch>
              <a:fillRect/>
            </a:stretch>
          </a:blipFill>
        </p:spPr>
        <p:txBody>
          <a:bodyPr vert="horz" lIns="180000" tIns="90000" rIns="180000" bIns="90000" anchor="t"/>
          <a:lstStyle>
            <a:lvl1pPr marL="0" indent="0" algn="l">
              <a:lnSpc>
                <a:spcPct val="120000"/>
              </a:lnSpc>
              <a:spcBef>
                <a:spcPts val="500"/>
              </a:spcBef>
              <a:buNone/>
              <a:defRPr sz="1600">
                <a:solidFill>
                  <a:schemeClr val="accent2"/>
                </a:solidFill>
              </a:defRPr>
            </a:lvl1pPr>
            <a:lvl2pPr marL="457189" indent="0">
              <a:buNone/>
              <a:defRPr sz="2900">
                <a:solidFill>
                  <a:srgbClr val="FFFFFF"/>
                </a:solidFill>
              </a:defRPr>
            </a:lvl2pPr>
          </a:lstStyle>
          <a:p>
            <a:pPr lvl="0"/>
            <a:r>
              <a:rPr lang="en-GB"/>
              <a:t>Click to edit Master text styles</a:t>
            </a:r>
          </a:p>
        </p:txBody>
      </p:sp>
      <p:sp>
        <p:nvSpPr>
          <p:cNvPr id="10" name="Text Placeholder 16"/>
          <p:cNvSpPr>
            <a:spLocks noGrp="1"/>
          </p:cNvSpPr>
          <p:nvPr>
            <p:ph type="body" sz="quarter" idx="14"/>
          </p:nvPr>
        </p:nvSpPr>
        <p:spPr>
          <a:xfrm>
            <a:off x="457201" y="2491470"/>
            <a:ext cx="3827875" cy="2301194"/>
          </a:xfrm>
          <a:prstGeom prst="rect">
            <a:avLst/>
          </a:prstGeom>
          <a:solidFill>
            <a:schemeClr val="bg2"/>
          </a:solidFill>
        </p:spPr>
        <p:txBody>
          <a:bodyPr vert="horz" lIns="180000" tIns="90000" rIns="180000" bIns="90000" anchor="t"/>
          <a:lstStyle>
            <a:lvl1pPr marL="0" indent="0" algn="l">
              <a:lnSpc>
                <a:spcPct val="120000"/>
              </a:lnSpc>
              <a:spcBef>
                <a:spcPts val="500"/>
              </a:spcBef>
              <a:buNone/>
              <a:defRPr sz="1600">
                <a:solidFill>
                  <a:schemeClr val="accent2"/>
                </a:solidFill>
              </a:defRPr>
            </a:lvl1pPr>
            <a:lvl2pPr marL="457189" indent="0">
              <a:buNone/>
              <a:defRPr sz="2900">
                <a:solidFill>
                  <a:srgbClr val="FFFFFF"/>
                </a:solidFill>
              </a:defRPr>
            </a:lvl2pPr>
          </a:lstStyle>
          <a:p>
            <a:pPr lvl="0"/>
            <a:r>
              <a:rPr lang="en-GB"/>
              <a:t>Click to edit Master text styles</a:t>
            </a:r>
          </a:p>
        </p:txBody>
      </p:sp>
    </p:spTree>
    <p:extLst>
      <p:ext uri="{BB962C8B-B14F-4D97-AF65-F5344CB8AC3E}">
        <p14:creationId xmlns:p14="http://schemas.microsoft.com/office/powerpoint/2010/main" val="41529638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ormal text slide with large box-out statement">
    <p:spTree>
      <p:nvGrpSpPr>
        <p:cNvPr id="1" name=""/>
        <p:cNvGrpSpPr/>
        <p:nvPr/>
      </p:nvGrpSpPr>
      <p:grpSpPr>
        <a:xfrm>
          <a:off x="0" y="0"/>
          <a:ext cx="0" cy="0"/>
          <a:chOff x="0" y="0"/>
          <a:chExt cx="0" cy="0"/>
        </a:xfrm>
      </p:grpSpPr>
      <p:sp>
        <p:nvSpPr>
          <p:cNvPr id="17" name="Text Placeholder 16"/>
          <p:cNvSpPr>
            <a:spLocks noGrp="1"/>
          </p:cNvSpPr>
          <p:nvPr>
            <p:ph type="body" sz="quarter" idx="10"/>
          </p:nvPr>
        </p:nvSpPr>
        <p:spPr>
          <a:xfrm>
            <a:off x="457200" y="2516038"/>
            <a:ext cx="8229600" cy="2276625"/>
          </a:xfrm>
          <a:prstGeom prst="rect">
            <a:avLst/>
          </a:prstGeom>
          <a:blipFill rotWithShape="1">
            <a:blip r:embed="rId2"/>
            <a:stretch>
              <a:fillRect/>
            </a:stretch>
          </a:blipFill>
        </p:spPr>
        <p:txBody>
          <a:bodyPr vert="horz" lIns="540000" tIns="180000" rIns="540000" bIns="180000" anchor="ctr"/>
          <a:lstStyle>
            <a:lvl1pPr marL="179996" indent="0">
              <a:lnSpc>
                <a:spcPct val="120000"/>
              </a:lnSpc>
              <a:spcBef>
                <a:spcPts val="500"/>
              </a:spcBef>
              <a:buNone/>
              <a:defRPr sz="1800">
                <a:solidFill>
                  <a:schemeClr val="accent2"/>
                </a:solidFill>
              </a:defRPr>
            </a:lvl1pPr>
            <a:lvl2pPr marL="457189" indent="0">
              <a:buNone/>
              <a:defRPr sz="2900">
                <a:solidFill>
                  <a:srgbClr val="FFFFFF"/>
                </a:solidFill>
              </a:defRPr>
            </a:lvl2pPr>
          </a:lstStyle>
          <a:p>
            <a:pPr lvl="0"/>
            <a:r>
              <a:rPr lang="en-GB"/>
              <a:t>Click to edit Master text styles</a:t>
            </a:r>
          </a:p>
        </p:txBody>
      </p:sp>
      <p:sp>
        <p:nvSpPr>
          <p:cNvPr id="5"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latin typeface="Arial"/>
                <a:cs typeface="Arial"/>
              </a:defRPr>
            </a:lvl1pPr>
          </a:lstStyle>
          <a:p>
            <a:r>
              <a:rPr lang="en-GB"/>
              <a:t>Click to edit Master title style</a:t>
            </a:r>
            <a:endParaRPr lang="en-US"/>
          </a:p>
        </p:txBody>
      </p:sp>
      <p:sp>
        <p:nvSpPr>
          <p:cNvPr id="6" name="Text Placeholder 16"/>
          <p:cNvSpPr>
            <a:spLocks noGrp="1"/>
          </p:cNvSpPr>
          <p:nvPr>
            <p:ph type="body" sz="quarter" idx="12"/>
          </p:nvPr>
        </p:nvSpPr>
        <p:spPr>
          <a:xfrm>
            <a:off x="457201" y="1379595"/>
            <a:ext cx="8229599" cy="959122"/>
          </a:xfrm>
          <a:prstGeom prst="rect">
            <a:avLst/>
          </a:prstGeom>
        </p:spPr>
        <p:txBody>
          <a:bodyPr vert="horz"/>
          <a:lstStyle>
            <a:lvl1pPr marL="0" indent="0">
              <a:lnSpc>
                <a:spcPct val="120000"/>
              </a:lnSpc>
              <a:buNone/>
              <a:defRPr sz="1600"/>
            </a:lvl1pPr>
          </a:lstStyle>
          <a:p>
            <a:pPr lvl="0"/>
            <a:r>
              <a:rPr lang="en-GB"/>
              <a:t>Click to edit Master text styles</a:t>
            </a:r>
          </a:p>
        </p:txBody>
      </p:sp>
    </p:spTree>
    <p:extLst>
      <p:ext uri="{BB962C8B-B14F-4D97-AF65-F5344CB8AC3E}">
        <p14:creationId xmlns:p14="http://schemas.microsoft.com/office/powerpoint/2010/main" val="40093904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ackground image slide with three box-out statements">
    <p:spTree>
      <p:nvGrpSpPr>
        <p:cNvPr id="1" name=""/>
        <p:cNvGrpSpPr/>
        <p:nvPr/>
      </p:nvGrpSpPr>
      <p:grpSpPr>
        <a:xfrm>
          <a:off x="0" y="0"/>
          <a:ext cx="0" cy="0"/>
          <a:chOff x="0" y="0"/>
          <a:chExt cx="0" cy="0"/>
        </a:xfrm>
      </p:grpSpPr>
      <p:sp>
        <p:nvSpPr>
          <p:cNvPr id="11" name="Picture Placeholder 2"/>
          <p:cNvSpPr>
            <a:spLocks noGrp="1"/>
          </p:cNvSpPr>
          <p:nvPr>
            <p:ph type="pic" sz="quarter" idx="10"/>
          </p:nvPr>
        </p:nvSpPr>
        <p:spPr>
          <a:xfrm>
            <a:off x="0" y="0"/>
            <a:ext cx="9144000" cy="5143500"/>
          </a:xfrm>
          <a:prstGeom prst="rect">
            <a:avLst/>
          </a:prstGeom>
        </p:spPr>
        <p:txBody>
          <a:bodyPr vert="horz"/>
          <a:lstStyle/>
          <a:p>
            <a:pPr lvl="0"/>
            <a:endParaRPr lang="en-US" noProof="0"/>
          </a:p>
        </p:txBody>
      </p:sp>
      <p:sp>
        <p:nvSpPr>
          <p:cNvPr id="18" name="Text Placeholder 16"/>
          <p:cNvSpPr>
            <a:spLocks noGrp="1"/>
          </p:cNvSpPr>
          <p:nvPr>
            <p:ph type="body" sz="quarter" idx="11"/>
          </p:nvPr>
        </p:nvSpPr>
        <p:spPr>
          <a:xfrm>
            <a:off x="457202" y="2756030"/>
            <a:ext cx="2586007" cy="45719"/>
          </a:xfrm>
          <a:prstGeom prst="rect">
            <a:avLst/>
          </a:prstGeom>
          <a:solidFill>
            <a:schemeClr val="tx1"/>
          </a:solidFill>
        </p:spPr>
        <p:txBody>
          <a:bodyPr vert="horz"/>
          <a:lstStyle>
            <a:lvl1pPr marL="0" indent="0">
              <a:buNone/>
              <a:defRPr>
                <a:solidFill>
                  <a:schemeClr val="accent2"/>
                </a:solidFill>
              </a:defRPr>
            </a:lvl1pPr>
          </a:lstStyle>
          <a:p>
            <a:pPr lvl="0"/>
            <a:endParaRPr lang="en-GB"/>
          </a:p>
        </p:txBody>
      </p:sp>
      <p:sp>
        <p:nvSpPr>
          <p:cNvPr id="19" name="Text Placeholder 16"/>
          <p:cNvSpPr>
            <a:spLocks noGrp="1"/>
          </p:cNvSpPr>
          <p:nvPr>
            <p:ph type="body" sz="quarter" idx="13"/>
          </p:nvPr>
        </p:nvSpPr>
        <p:spPr>
          <a:xfrm>
            <a:off x="3241613" y="2756030"/>
            <a:ext cx="2586007" cy="45719"/>
          </a:xfrm>
          <a:prstGeom prst="rect">
            <a:avLst/>
          </a:prstGeom>
          <a:solidFill>
            <a:schemeClr val="bg2"/>
          </a:solidFill>
        </p:spPr>
        <p:txBody>
          <a:bodyPr vert="horz"/>
          <a:lstStyle>
            <a:lvl1pPr marL="0" indent="0">
              <a:buNone/>
              <a:defRPr>
                <a:solidFill>
                  <a:schemeClr val="accent2"/>
                </a:solidFill>
              </a:defRPr>
            </a:lvl1pPr>
          </a:lstStyle>
          <a:p>
            <a:pPr lvl="0"/>
            <a:endParaRPr lang="en-GB"/>
          </a:p>
        </p:txBody>
      </p:sp>
      <p:sp>
        <p:nvSpPr>
          <p:cNvPr id="20" name="Text Placeholder 16"/>
          <p:cNvSpPr>
            <a:spLocks noGrp="1"/>
          </p:cNvSpPr>
          <p:nvPr>
            <p:ph type="body" sz="quarter" idx="14"/>
          </p:nvPr>
        </p:nvSpPr>
        <p:spPr>
          <a:xfrm>
            <a:off x="3241613" y="2801748"/>
            <a:ext cx="2586007" cy="1911906"/>
          </a:xfrm>
          <a:prstGeom prst="rect">
            <a:avLst/>
          </a:prstGeom>
          <a:solidFill>
            <a:schemeClr val="accent2"/>
          </a:solidFill>
        </p:spPr>
        <p:txBody>
          <a:bodyPr vert="horz"/>
          <a:lstStyle>
            <a:lvl1pPr marL="0" indent="0">
              <a:lnSpc>
                <a:spcPct val="120000"/>
              </a:lnSpc>
              <a:buNone/>
              <a:defRPr sz="1400"/>
            </a:lvl1pPr>
          </a:lstStyle>
          <a:p>
            <a:pPr lvl="0"/>
            <a:r>
              <a:rPr lang="en-GB"/>
              <a:t>Click to edit Master text styles</a:t>
            </a:r>
          </a:p>
        </p:txBody>
      </p:sp>
      <p:sp>
        <p:nvSpPr>
          <p:cNvPr id="21" name="Text Placeholder 16"/>
          <p:cNvSpPr>
            <a:spLocks noGrp="1"/>
          </p:cNvSpPr>
          <p:nvPr>
            <p:ph type="body" sz="quarter" idx="15"/>
          </p:nvPr>
        </p:nvSpPr>
        <p:spPr>
          <a:xfrm>
            <a:off x="6011649" y="2756030"/>
            <a:ext cx="2586007" cy="45719"/>
          </a:xfrm>
          <a:prstGeom prst="rect">
            <a:avLst/>
          </a:prstGeom>
          <a:solidFill>
            <a:schemeClr val="tx2"/>
          </a:solidFill>
        </p:spPr>
        <p:txBody>
          <a:bodyPr vert="horz"/>
          <a:lstStyle>
            <a:lvl1pPr marL="0" indent="0">
              <a:buNone/>
              <a:defRPr>
                <a:solidFill>
                  <a:schemeClr val="accent2"/>
                </a:solidFill>
              </a:defRPr>
            </a:lvl1pPr>
          </a:lstStyle>
          <a:p>
            <a:pPr lvl="0"/>
            <a:endParaRPr lang="en-GB"/>
          </a:p>
        </p:txBody>
      </p:sp>
      <p:sp>
        <p:nvSpPr>
          <p:cNvPr id="22" name="Text Placeholder 16"/>
          <p:cNvSpPr>
            <a:spLocks noGrp="1"/>
          </p:cNvSpPr>
          <p:nvPr>
            <p:ph type="body" sz="quarter" idx="16"/>
          </p:nvPr>
        </p:nvSpPr>
        <p:spPr>
          <a:xfrm>
            <a:off x="6011649" y="2801748"/>
            <a:ext cx="2586007" cy="1911906"/>
          </a:xfrm>
          <a:prstGeom prst="rect">
            <a:avLst/>
          </a:prstGeom>
          <a:solidFill>
            <a:schemeClr val="accent2"/>
          </a:solidFill>
        </p:spPr>
        <p:txBody>
          <a:bodyPr vert="horz"/>
          <a:lstStyle>
            <a:lvl1pPr marL="0" indent="0">
              <a:lnSpc>
                <a:spcPct val="120000"/>
              </a:lnSpc>
              <a:buNone/>
              <a:defRPr sz="1400"/>
            </a:lvl1pPr>
          </a:lstStyle>
          <a:p>
            <a:pPr lvl="0"/>
            <a:r>
              <a:rPr lang="en-GB"/>
              <a:t>Click to edit Master text styles</a:t>
            </a:r>
          </a:p>
        </p:txBody>
      </p:sp>
      <p:sp>
        <p:nvSpPr>
          <p:cNvPr id="23" name="Text Placeholder 16"/>
          <p:cNvSpPr>
            <a:spLocks noGrp="1"/>
          </p:cNvSpPr>
          <p:nvPr>
            <p:ph type="body" sz="quarter" idx="17"/>
          </p:nvPr>
        </p:nvSpPr>
        <p:spPr>
          <a:xfrm>
            <a:off x="457202" y="2801748"/>
            <a:ext cx="2586007" cy="1911906"/>
          </a:xfrm>
          <a:prstGeom prst="rect">
            <a:avLst/>
          </a:prstGeom>
          <a:solidFill>
            <a:schemeClr val="accent2"/>
          </a:solidFill>
        </p:spPr>
        <p:txBody>
          <a:bodyPr vert="horz"/>
          <a:lstStyle>
            <a:lvl1pPr marL="0" indent="0">
              <a:lnSpc>
                <a:spcPct val="120000"/>
              </a:lnSpc>
              <a:buNone/>
              <a:defRPr sz="1400"/>
            </a:lvl1pPr>
          </a:lstStyle>
          <a:p>
            <a:pPr lvl="0"/>
            <a:r>
              <a:rPr lang="en-GB"/>
              <a:t>Click to edit Master text styles</a:t>
            </a:r>
          </a:p>
        </p:txBody>
      </p:sp>
    </p:spTree>
    <p:extLst>
      <p:ext uri="{BB962C8B-B14F-4D97-AF65-F5344CB8AC3E}">
        <p14:creationId xmlns:p14="http://schemas.microsoft.com/office/powerpoint/2010/main" val="38351647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ackground image slide with one box-out statements">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9144000" cy="5143500"/>
          </a:xfrm>
          <a:prstGeom prst="rect">
            <a:avLst/>
          </a:prstGeom>
        </p:spPr>
        <p:txBody>
          <a:bodyPr vert="horz"/>
          <a:lstStyle/>
          <a:p>
            <a:pPr lvl="0"/>
            <a:endParaRPr lang="en-US" noProof="0"/>
          </a:p>
        </p:txBody>
      </p:sp>
      <p:sp>
        <p:nvSpPr>
          <p:cNvPr id="4" name="Text Placeholder 16"/>
          <p:cNvSpPr>
            <a:spLocks noGrp="1"/>
          </p:cNvSpPr>
          <p:nvPr>
            <p:ph type="body" sz="quarter" idx="11"/>
          </p:nvPr>
        </p:nvSpPr>
        <p:spPr>
          <a:xfrm>
            <a:off x="457202" y="3009662"/>
            <a:ext cx="3990195" cy="45719"/>
          </a:xfrm>
          <a:prstGeom prst="rect">
            <a:avLst/>
          </a:prstGeom>
          <a:solidFill>
            <a:schemeClr val="tx1"/>
          </a:solidFill>
        </p:spPr>
        <p:txBody>
          <a:bodyPr vert="horz"/>
          <a:lstStyle>
            <a:lvl1pPr marL="0" indent="0">
              <a:buNone/>
              <a:defRPr>
                <a:solidFill>
                  <a:schemeClr val="accent2"/>
                </a:solidFill>
              </a:defRPr>
            </a:lvl1pPr>
          </a:lstStyle>
          <a:p>
            <a:pPr lvl="0"/>
            <a:endParaRPr lang="en-GB"/>
          </a:p>
        </p:txBody>
      </p:sp>
      <p:sp>
        <p:nvSpPr>
          <p:cNvPr id="6" name="Text Placeholder 16"/>
          <p:cNvSpPr>
            <a:spLocks noGrp="1"/>
          </p:cNvSpPr>
          <p:nvPr>
            <p:ph type="body" sz="quarter" idx="17"/>
          </p:nvPr>
        </p:nvSpPr>
        <p:spPr>
          <a:xfrm>
            <a:off x="457202" y="3055380"/>
            <a:ext cx="3990195" cy="1703526"/>
          </a:xfrm>
          <a:prstGeom prst="rect">
            <a:avLst/>
          </a:prstGeom>
          <a:solidFill>
            <a:schemeClr val="accent2"/>
          </a:solidFill>
        </p:spPr>
        <p:txBody>
          <a:bodyPr vert="horz"/>
          <a:lstStyle>
            <a:lvl1pPr marL="0" indent="0">
              <a:lnSpc>
                <a:spcPct val="120000"/>
              </a:lnSpc>
              <a:buNone/>
              <a:defRPr sz="1400"/>
            </a:lvl1pPr>
          </a:lstStyle>
          <a:p>
            <a:pPr lvl="0"/>
            <a:r>
              <a:rPr lang="en-GB"/>
              <a:t>Click to edit Master text styles</a:t>
            </a:r>
          </a:p>
        </p:txBody>
      </p:sp>
    </p:spTree>
    <p:extLst>
      <p:ext uri="{BB962C8B-B14F-4D97-AF65-F5344CB8AC3E}">
        <p14:creationId xmlns:p14="http://schemas.microsoft.com/office/powerpoint/2010/main" val="23882739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slide with left hand image">
    <p:spTree>
      <p:nvGrpSpPr>
        <p:cNvPr id="1" name=""/>
        <p:cNvGrpSpPr/>
        <p:nvPr/>
      </p:nvGrpSpPr>
      <p:grpSpPr>
        <a:xfrm>
          <a:off x="0" y="0"/>
          <a:ext cx="0" cy="0"/>
          <a:chOff x="0" y="0"/>
          <a:chExt cx="0" cy="0"/>
        </a:xfrm>
      </p:grpSpPr>
      <p:sp>
        <p:nvSpPr>
          <p:cNvPr id="9" name="Text Placeholder 14"/>
          <p:cNvSpPr>
            <a:spLocks noGrp="1"/>
          </p:cNvSpPr>
          <p:nvPr>
            <p:ph type="body" sz="quarter" idx="12" hasCustomPrompt="1"/>
          </p:nvPr>
        </p:nvSpPr>
        <p:spPr>
          <a:xfrm>
            <a:off x="4480944" y="0"/>
            <a:ext cx="4663056" cy="5143500"/>
          </a:xfrm>
          <a:prstGeom prst="rect">
            <a:avLst/>
          </a:prstGeom>
          <a:blipFill rotWithShape="1">
            <a:blip r:embed="rId2"/>
            <a:stretch>
              <a:fillRect/>
            </a:stretch>
          </a:blipFill>
        </p:spPr>
        <p:txBody>
          <a:bodyPr vert="horz" tIns="360000"/>
          <a:lstStyle>
            <a:lvl1pPr marL="179384" indent="0">
              <a:lnSpc>
                <a:spcPct val="100000"/>
              </a:lnSpc>
              <a:spcBef>
                <a:spcPts val="0"/>
              </a:spcBef>
              <a:spcAft>
                <a:spcPts val="600"/>
              </a:spcAft>
              <a:buNone/>
              <a:defRPr sz="2800" b="1" i="0" cap="all">
                <a:solidFill>
                  <a:srgbClr val="FFFFFF"/>
                </a:solidFill>
                <a:latin typeface="Arial"/>
                <a:cs typeface="Arial"/>
              </a:defRPr>
            </a:lvl1pPr>
          </a:lstStyle>
          <a:p>
            <a:pPr lvl="0"/>
            <a:r>
              <a:rPr lang="en-GB"/>
              <a:t>Click to edit </a:t>
            </a:r>
            <a:br>
              <a:rPr lang="en-GB"/>
            </a:br>
            <a:r>
              <a:rPr lang="en-GB"/>
              <a:t>Master text styles</a:t>
            </a:r>
          </a:p>
        </p:txBody>
      </p:sp>
      <p:sp>
        <p:nvSpPr>
          <p:cNvPr id="10" name="Text Placeholder 11"/>
          <p:cNvSpPr>
            <a:spLocks noGrp="1"/>
          </p:cNvSpPr>
          <p:nvPr>
            <p:ph type="body" sz="quarter" idx="13"/>
          </p:nvPr>
        </p:nvSpPr>
        <p:spPr>
          <a:xfrm>
            <a:off x="4710982" y="1557549"/>
            <a:ext cx="3975818" cy="3062377"/>
          </a:xfrm>
          <a:prstGeom prst="rect">
            <a:avLst/>
          </a:prstGeom>
        </p:spPr>
        <p:txBody>
          <a:bodyPr vert="horz"/>
          <a:lstStyle>
            <a:lvl1pPr marL="0" indent="0">
              <a:lnSpc>
                <a:spcPct val="120000"/>
              </a:lnSpc>
              <a:buNone/>
              <a:defRPr sz="1600" cap="none">
                <a:solidFill>
                  <a:srgbClr val="FFFFFF"/>
                </a:solidFill>
              </a:defRPr>
            </a:lvl1pPr>
          </a:lstStyle>
          <a:p>
            <a:pPr lvl="0"/>
            <a:r>
              <a:rPr lang="en-GB"/>
              <a:t>Click to edit Master text styles</a:t>
            </a:r>
          </a:p>
        </p:txBody>
      </p:sp>
      <p:sp>
        <p:nvSpPr>
          <p:cNvPr id="4" name="Picture Placeholder 2"/>
          <p:cNvSpPr>
            <a:spLocks noGrp="1"/>
          </p:cNvSpPr>
          <p:nvPr>
            <p:ph type="pic" sz="quarter" idx="10"/>
          </p:nvPr>
        </p:nvSpPr>
        <p:spPr>
          <a:xfrm>
            <a:off x="0" y="0"/>
            <a:ext cx="4480944" cy="5143500"/>
          </a:xfrm>
          <a:prstGeom prst="rect">
            <a:avLst/>
          </a:prstGeom>
        </p:spPr>
        <p:txBody>
          <a:bodyPr vert="horz"/>
          <a:lstStyle/>
          <a:p>
            <a:pPr lvl="0"/>
            <a:endParaRPr lang="en-US" noProof="0"/>
          </a:p>
        </p:txBody>
      </p:sp>
      <p:sp>
        <p:nvSpPr>
          <p:cNvPr id="6" name="TextBox 5"/>
          <p:cNvSpPr txBox="1"/>
          <p:nvPr userDrawn="1"/>
        </p:nvSpPr>
        <p:spPr>
          <a:xfrm>
            <a:off x="6733393" y="4802037"/>
            <a:ext cx="2055962" cy="246221"/>
          </a:xfrm>
          <a:prstGeom prst="rect">
            <a:avLst/>
          </a:prstGeom>
          <a:noFill/>
        </p:spPr>
        <p:txBody>
          <a:bodyPr wrap="square" rtlCol="0">
            <a:spAutoFit/>
          </a:bodyPr>
          <a:lstStyle/>
          <a:p>
            <a:pPr algn="r"/>
            <a:fld id="{3A2874CE-CE78-4E4D-8A6E-D07CE2A450DA}" type="slidenum">
              <a:rPr lang="en-GB" sz="1000" smtClean="0">
                <a:solidFill>
                  <a:schemeClr val="accent2"/>
                </a:solidFill>
              </a:rPr>
              <a:pPr algn="r"/>
              <a:t>‹#›</a:t>
            </a:fld>
            <a:endParaRPr lang="en-US" sz="1000">
              <a:solidFill>
                <a:schemeClr val="accent2"/>
              </a:solidFill>
            </a:endParaRPr>
          </a:p>
        </p:txBody>
      </p:sp>
    </p:spTree>
    <p:extLst>
      <p:ext uri="{BB962C8B-B14F-4D97-AF65-F5344CB8AC3E}">
        <p14:creationId xmlns:p14="http://schemas.microsoft.com/office/powerpoint/2010/main" val="32353907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slide with right hand image">
    <p:spTree>
      <p:nvGrpSpPr>
        <p:cNvPr id="1" name=""/>
        <p:cNvGrpSpPr/>
        <p:nvPr/>
      </p:nvGrpSpPr>
      <p:grpSpPr>
        <a:xfrm>
          <a:off x="0" y="0"/>
          <a:ext cx="0" cy="0"/>
          <a:chOff x="0" y="0"/>
          <a:chExt cx="0" cy="0"/>
        </a:xfrm>
      </p:grpSpPr>
      <p:sp>
        <p:nvSpPr>
          <p:cNvPr id="6" name="Text Placeholder 14"/>
          <p:cNvSpPr>
            <a:spLocks noGrp="1"/>
          </p:cNvSpPr>
          <p:nvPr>
            <p:ph type="body" sz="quarter" idx="12" hasCustomPrompt="1"/>
          </p:nvPr>
        </p:nvSpPr>
        <p:spPr>
          <a:xfrm>
            <a:off x="0" y="0"/>
            <a:ext cx="4663056" cy="5143500"/>
          </a:xfrm>
          <a:prstGeom prst="rect">
            <a:avLst/>
          </a:prstGeom>
          <a:blipFill rotWithShape="1">
            <a:blip r:embed="rId2"/>
            <a:stretch>
              <a:fillRect/>
            </a:stretch>
          </a:blipFill>
        </p:spPr>
        <p:txBody>
          <a:bodyPr vert="horz" tIns="360000"/>
          <a:lstStyle>
            <a:lvl1pPr marL="179384" indent="0">
              <a:lnSpc>
                <a:spcPct val="100000"/>
              </a:lnSpc>
              <a:spcBef>
                <a:spcPts val="0"/>
              </a:spcBef>
              <a:spcAft>
                <a:spcPts val="600"/>
              </a:spcAft>
              <a:buNone/>
              <a:defRPr sz="2800" b="1" i="0" cap="all">
                <a:solidFill>
                  <a:srgbClr val="FFFFFF"/>
                </a:solidFill>
                <a:latin typeface="Arial"/>
                <a:cs typeface="Arial"/>
              </a:defRPr>
            </a:lvl1pPr>
          </a:lstStyle>
          <a:p>
            <a:pPr lvl="0"/>
            <a:r>
              <a:rPr lang="en-GB"/>
              <a:t>Click to edit </a:t>
            </a:r>
            <a:br>
              <a:rPr lang="en-GB"/>
            </a:br>
            <a:r>
              <a:rPr lang="en-GB"/>
              <a:t>Master text styles</a:t>
            </a:r>
          </a:p>
        </p:txBody>
      </p:sp>
      <p:sp>
        <p:nvSpPr>
          <p:cNvPr id="10" name="Text Placeholder 11"/>
          <p:cNvSpPr>
            <a:spLocks noGrp="1"/>
          </p:cNvSpPr>
          <p:nvPr>
            <p:ph type="body" sz="quarter" idx="13"/>
          </p:nvPr>
        </p:nvSpPr>
        <p:spPr>
          <a:xfrm>
            <a:off x="230038" y="1557548"/>
            <a:ext cx="3975818" cy="3100716"/>
          </a:xfrm>
          <a:prstGeom prst="rect">
            <a:avLst/>
          </a:prstGeom>
        </p:spPr>
        <p:txBody>
          <a:bodyPr vert="horz"/>
          <a:lstStyle>
            <a:lvl1pPr marL="0" indent="0">
              <a:lnSpc>
                <a:spcPct val="120000"/>
              </a:lnSpc>
              <a:buNone/>
              <a:defRPr sz="1600" cap="none">
                <a:solidFill>
                  <a:srgbClr val="FFFFFF"/>
                </a:solidFill>
              </a:defRPr>
            </a:lvl1pPr>
          </a:lstStyle>
          <a:p>
            <a:pPr lvl="0"/>
            <a:r>
              <a:rPr lang="en-GB"/>
              <a:t>Click to edit Master text styles</a:t>
            </a:r>
          </a:p>
        </p:txBody>
      </p:sp>
      <p:sp>
        <p:nvSpPr>
          <p:cNvPr id="4" name="Picture Placeholder 2"/>
          <p:cNvSpPr>
            <a:spLocks noGrp="1"/>
          </p:cNvSpPr>
          <p:nvPr>
            <p:ph type="pic" sz="quarter" idx="10"/>
          </p:nvPr>
        </p:nvSpPr>
        <p:spPr>
          <a:xfrm>
            <a:off x="4663056" y="0"/>
            <a:ext cx="4480944" cy="5143500"/>
          </a:xfrm>
          <a:prstGeom prst="rect">
            <a:avLst/>
          </a:prstGeom>
        </p:spPr>
        <p:txBody>
          <a:bodyPr vert="horz"/>
          <a:lstStyle/>
          <a:p>
            <a:pPr lvl="0"/>
            <a:endParaRPr lang="en-US" noProof="0"/>
          </a:p>
        </p:txBody>
      </p:sp>
      <p:sp>
        <p:nvSpPr>
          <p:cNvPr id="5" name="TextBox 4"/>
          <p:cNvSpPr txBox="1"/>
          <p:nvPr userDrawn="1"/>
        </p:nvSpPr>
        <p:spPr>
          <a:xfrm>
            <a:off x="354643" y="4802037"/>
            <a:ext cx="2055962" cy="246221"/>
          </a:xfrm>
          <a:prstGeom prst="rect">
            <a:avLst/>
          </a:prstGeom>
          <a:noFill/>
        </p:spPr>
        <p:txBody>
          <a:bodyPr wrap="square" rtlCol="0">
            <a:spAutoFit/>
          </a:bodyPr>
          <a:lstStyle/>
          <a:p>
            <a:r>
              <a:rPr lang="en-GB" sz="1000">
                <a:solidFill>
                  <a:srgbClr val="FFFFFF"/>
                </a:solidFill>
              </a:rPr>
              <a:t>08/01/2016</a:t>
            </a:r>
            <a:endParaRPr lang="en-US" sz="1000">
              <a:solidFill>
                <a:srgbClr val="FFFFFF"/>
              </a:solidFill>
            </a:endParaRPr>
          </a:p>
        </p:txBody>
      </p:sp>
    </p:spTree>
    <p:extLst>
      <p:ext uri="{BB962C8B-B14F-4D97-AF65-F5344CB8AC3E}">
        <p14:creationId xmlns:p14="http://schemas.microsoft.com/office/powerpoint/2010/main" val="10933255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ullet slide with left hand image">
    <p:spTree>
      <p:nvGrpSpPr>
        <p:cNvPr id="1" name=""/>
        <p:cNvGrpSpPr/>
        <p:nvPr/>
      </p:nvGrpSpPr>
      <p:grpSpPr>
        <a:xfrm>
          <a:off x="0" y="0"/>
          <a:ext cx="0" cy="0"/>
          <a:chOff x="0" y="0"/>
          <a:chExt cx="0" cy="0"/>
        </a:xfrm>
      </p:grpSpPr>
      <p:sp>
        <p:nvSpPr>
          <p:cNvPr id="9" name="Text Placeholder 14"/>
          <p:cNvSpPr>
            <a:spLocks noGrp="1"/>
          </p:cNvSpPr>
          <p:nvPr>
            <p:ph type="body" sz="quarter" idx="12" hasCustomPrompt="1"/>
          </p:nvPr>
        </p:nvSpPr>
        <p:spPr>
          <a:xfrm>
            <a:off x="4480944" y="0"/>
            <a:ext cx="4663056" cy="5143500"/>
          </a:xfrm>
          <a:prstGeom prst="rect">
            <a:avLst/>
          </a:prstGeom>
          <a:blipFill rotWithShape="1">
            <a:blip r:embed="rId2"/>
            <a:stretch>
              <a:fillRect/>
            </a:stretch>
          </a:blipFill>
        </p:spPr>
        <p:txBody>
          <a:bodyPr vert="horz" tIns="360000"/>
          <a:lstStyle>
            <a:lvl1pPr marL="179384" indent="0">
              <a:lnSpc>
                <a:spcPct val="100000"/>
              </a:lnSpc>
              <a:spcBef>
                <a:spcPts val="0"/>
              </a:spcBef>
              <a:spcAft>
                <a:spcPts val="600"/>
              </a:spcAft>
              <a:buNone/>
              <a:defRPr sz="1800" b="1" i="0" cap="all">
                <a:solidFill>
                  <a:srgbClr val="FFFFFF"/>
                </a:solidFill>
                <a:latin typeface="Arial"/>
                <a:cs typeface="Arial"/>
              </a:defRPr>
            </a:lvl1pPr>
          </a:lstStyle>
          <a:p>
            <a:pPr lvl="0"/>
            <a:r>
              <a:rPr lang="en-GB"/>
              <a:t>Click to edit Master </a:t>
            </a:r>
            <a:br>
              <a:rPr lang="en-GB"/>
            </a:br>
            <a:r>
              <a:rPr lang="en-GB"/>
              <a:t>text styles</a:t>
            </a:r>
          </a:p>
        </p:txBody>
      </p:sp>
      <p:sp>
        <p:nvSpPr>
          <p:cNvPr id="10" name="Text Placeholder 11"/>
          <p:cNvSpPr>
            <a:spLocks noGrp="1"/>
          </p:cNvSpPr>
          <p:nvPr>
            <p:ph type="body" sz="quarter" idx="13"/>
          </p:nvPr>
        </p:nvSpPr>
        <p:spPr>
          <a:xfrm>
            <a:off x="4710982" y="1087887"/>
            <a:ext cx="3975818" cy="3512869"/>
          </a:xfrm>
          <a:prstGeom prst="rect">
            <a:avLst/>
          </a:prstGeom>
        </p:spPr>
        <p:txBody>
          <a:bodyPr vert="horz"/>
          <a:lstStyle>
            <a:lvl1pPr marL="285743" indent="-285743">
              <a:lnSpc>
                <a:spcPct val="120000"/>
              </a:lnSpc>
              <a:buFont typeface="Arial"/>
              <a:buChar char="•"/>
              <a:defRPr sz="1600" cap="none">
                <a:solidFill>
                  <a:srgbClr val="FFFFFF"/>
                </a:solidFill>
              </a:defRPr>
            </a:lvl1pPr>
          </a:lstStyle>
          <a:p>
            <a:pPr lvl="0"/>
            <a:r>
              <a:rPr lang="en-GB"/>
              <a:t>Click to edit Master text styles</a:t>
            </a:r>
          </a:p>
        </p:txBody>
      </p:sp>
      <p:sp>
        <p:nvSpPr>
          <p:cNvPr id="4" name="Picture Placeholder 2"/>
          <p:cNvSpPr>
            <a:spLocks noGrp="1"/>
          </p:cNvSpPr>
          <p:nvPr>
            <p:ph type="pic" sz="quarter" idx="10"/>
          </p:nvPr>
        </p:nvSpPr>
        <p:spPr>
          <a:xfrm>
            <a:off x="0" y="0"/>
            <a:ext cx="4480944" cy="5143500"/>
          </a:xfrm>
          <a:prstGeom prst="rect">
            <a:avLst/>
          </a:prstGeom>
        </p:spPr>
        <p:txBody>
          <a:bodyPr vert="horz"/>
          <a:lstStyle/>
          <a:p>
            <a:pPr lvl="0"/>
            <a:endParaRPr lang="en-US" noProof="0"/>
          </a:p>
        </p:txBody>
      </p:sp>
      <p:sp>
        <p:nvSpPr>
          <p:cNvPr id="5" name="TextBox 4"/>
          <p:cNvSpPr txBox="1"/>
          <p:nvPr userDrawn="1"/>
        </p:nvSpPr>
        <p:spPr>
          <a:xfrm>
            <a:off x="6733393" y="4802037"/>
            <a:ext cx="2055962" cy="246221"/>
          </a:xfrm>
          <a:prstGeom prst="rect">
            <a:avLst/>
          </a:prstGeom>
          <a:noFill/>
        </p:spPr>
        <p:txBody>
          <a:bodyPr wrap="square" rtlCol="0">
            <a:spAutoFit/>
          </a:bodyPr>
          <a:lstStyle/>
          <a:p>
            <a:pPr algn="r"/>
            <a:fld id="{3A2874CE-CE78-4E4D-8A6E-D07CE2A450DA}" type="slidenum">
              <a:rPr lang="en-GB" sz="1000" smtClean="0">
                <a:solidFill>
                  <a:schemeClr val="accent2"/>
                </a:solidFill>
              </a:rPr>
              <a:pPr algn="r"/>
              <a:t>‹#›</a:t>
            </a:fld>
            <a:endParaRPr lang="en-US" sz="1000">
              <a:solidFill>
                <a:schemeClr val="accent2"/>
              </a:solidFill>
            </a:endParaRPr>
          </a:p>
        </p:txBody>
      </p:sp>
    </p:spTree>
    <p:extLst>
      <p:ext uri="{BB962C8B-B14F-4D97-AF65-F5344CB8AC3E}">
        <p14:creationId xmlns:p14="http://schemas.microsoft.com/office/powerpoint/2010/main" val="8496651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ullet slide with right hand image">
    <p:spTree>
      <p:nvGrpSpPr>
        <p:cNvPr id="1" name=""/>
        <p:cNvGrpSpPr/>
        <p:nvPr/>
      </p:nvGrpSpPr>
      <p:grpSpPr>
        <a:xfrm>
          <a:off x="0" y="0"/>
          <a:ext cx="0" cy="0"/>
          <a:chOff x="0" y="0"/>
          <a:chExt cx="0" cy="0"/>
        </a:xfrm>
      </p:grpSpPr>
      <p:sp>
        <p:nvSpPr>
          <p:cNvPr id="5" name="Text Placeholder 14"/>
          <p:cNvSpPr>
            <a:spLocks noGrp="1"/>
          </p:cNvSpPr>
          <p:nvPr>
            <p:ph type="body" sz="quarter" idx="12" hasCustomPrompt="1"/>
          </p:nvPr>
        </p:nvSpPr>
        <p:spPr>
          <a:xfrm>
            <a:off x="0" y="0"/>
            <a:ext cx="4663056" cy="5143500"/>
          </a:xfrm>
          <a:prstGeom prst="rect">
            <a:avLst/>
          </a:prstGeom>
          <a:blipFill rotWithShape="1">
            <a:blip r:embed="rId2"/>
            <a:stretch>
              <a:fillRect/>
            </a:stretch>
          </a:blipFill>
        </p:spPr>
        <p:txBody>
          <a:bodyPr vert="horz" tIns="360000"/>
          <a:lstStyle>
            <a:lvl1pPr marL="179384" indent="0">
              <a:lnSpc>
                <a:spcPct val="100000"/>
              </a:lnSpc>
              <a:spcBef>
                <a:spcPts val="0"/>
              </a:spcBef>
              <a:spcAft>
                <a:spcPts val="600"/>
              </a:spcAft>
              <a:buNone/>
              <a:defRPr sz="1800" b="1" i="0" cap="all">
                <a:solidFill>
                  <a:srgbClr val="FFFFFF"/>
                </a:solidFill>
                <a:latin typeface="Arial"/>
                <a:cs typeface="Arial"/>
              </a:defRPr>
            </a:lvl1pPr>
          </a:lstStyle>
          <a:p>
            <a:pPr lvl="0"/>
            <a:r>
              <a:rPr lang="en-GB"/>
              <a:t>Click to edit Master </a:t>
            </a:r>
            <a:br>
              <a:rPr lang="en-GB"/>
            </a:br>
            <a:r>
              <a:rPr lang="en-GB"/>
              <a:t>text styles</a:t>
            </a:r>
          </a:p>
        </p:txBody>
      </p:sp>
      <p:sp>
        <p:nvSpPr>
          <p:cNvPr id="4" name="Picture Placeholder 2"/>
          <p:cNvSpPr>
            <a:spLocks noGrp="1"/>
          </p:cNvSpPr>
          <p:nvPr>
            <p:ph type="pic" sz="quarter" idx="10"/>
          </p:nvPr>
        </p:nvSpPr>
        <p:spPr>
          <a:xfrm>
            <a:off x="4663056" y="0"/>
            <a:ext cx="4480944" cy="5143500"/>
          </a:xfrm>
          <a:prstGeom prst="rect">
            <a:avLst/>
          </a:prstGeom>
        </p:spPr>
        <p:txBody>
          <a:bodyPr vert="horz"/>
          <a:lstStyle/>
          <a:p>
            <a:pPr lvl="0"/>
            <a:endParaRPr lang="en-US" noProof="0"/>
          </a:p>
        </p:txBody>
      </p:sp>
      <p:sp>
        <p:nvSpPr>
          <p:cNvPr id="6" name="Text Placeholder 11"/>
          <p:cNvSpPr>
            <a:spLocks noGrp="1"/>
          </p:cNvSpPr>
          <p:nvPr>
            <p:ph type="body" sz="quarter" idx="13"/>
          </p:nvPr>
        </p:nvSpPr>
        <p:spPr>
          <a:xfrm>
            <a:off x="273171" y="1087888"/>
            <a:ext cx="3975818" cy="3546416"/>
          </a:xfrm>
          <a:prstGeom prst="rect">
            <a:avLst/>
          </a:prstGeom>
        </p:spPr>
        <p:txBody>
          <a:bodyPr vert="horz"/>
          <a:lstStyle>
            <a:lvl1pPr marL="285743" indent="-285743">
              <a:lnSpc>
                <a:spcPct val="120000"/>
              </a:lnSpc>
              <a:buFont typeface="Arial"/>
              <a:buChar char="•"/>
              <a:defRPr sz="1600" cap="none">
                <a:solidFill>
                  <a:srgbClr val="FFFFFF"/>
                </a:solidFill>
              </a:defRPr>
            </a:lvl1pPr>
          </a:lstStyle>
          <a:p>
            <a:pPr lvl="0"/>
            <a:r>
              <a:rPr lang="en-GB"/>
              <a:t>Click to edit Master text styles</a:t>
            </a:r>
          </a:p>
        </p:txBody>
      </p:sp>
      <p:sp>
        <p:nvSpPr>
          <p:cNvPr id="7" name="TextBox 6"/>
          <p:cNvSpPr txBox="1"/>
          <p:nvPr userDrawn="1"/>
        </p:nvSpPr>
        <p:spPr>
          <a:xfrm>
            <a:off x="354643" y="4802037"/>
            <a:ext cx="2055962" cy="246221"/>
          </a:xfrm>
          <a:prstGeom prst="rect">
            <a:avLst/>
          </a:prstGeom>
          <a:noFill/>
        </p:spPr>
        <p:txBody>
          <a:bodyPr wrap="square" rtlCol="0">
            <a:spAutoFit/>
          </a:bodyPr>
          <a:lstStyle/>
          <a:p>
            <a:r>
              <a:rPr lang="en-GB" sz="1000">
                <a:solidFill>
                  <a:srgbClr val="FFFFFF"/>
                </a:solidFill>
              </a:rPr>
              <a:t>08/01/2016</a:t>
            </a:r>
            <a:endParaRPr lang="en-US" sz="1000">
              <a:solidFill>
                <a:srgbClr val="FFFFFF"/>
              </a:solidFill>
            </a:endParaRPr>
          </a:p>
        </p:txBody>
      </p:sp>
    </p:spTree>
    <p:extLst>
      <p:ext uri="{BB962C8B-B14F-4D97-AF65-F5344CB8AC3E}">
        <p14:creationId xmlns:p14="http://schemas.microsoft.com/office/powerpoint/2010/main" val="18541443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ue slide with quotation">
    <p:spTree>
      <p:nvGrpSpPr>
        <p:cNvPr id="1" name=""/>
        <p:cNvGrpSpPr/>
        <p:nvPr/>
      </p:nvGrpSpPr>
      <p:grpSpPr>
        <a:xfrm>
          <a:off x="0" y="0"/>
          <a:ext cx="0" cy="0"/>
          <a:chOff x="0" y="0"/>
          <a:chExt cx="0" cy="0"/>
        </a:xfrm>
      </p:grpSpPr>
      <p:sp>
        <p:nvSpPr>
          <p:cNvPr id="10" name="Rectangle 9"/>
          <p:cNvSpPr/>
          <p:nvPr userDrawn="1"/>
        </p:nvSpPr>
        <p:spPr>
          <a:xfrm>
            <a:off x="0" y="0"/>
            <a:ext cx="9144000" cy="5143500"/>
          </a:xfrm>
          <a:prstGeom prst="rect">
            <a:avLst/>
          </a:prstGeom>
          <a:blipFill rotWithShape="1">
            <a:blip r:embed="rId2"/>
            <a:stretch>
              <a:fillRect/>
            </a:stretch>
          </a:blip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2" name="Text Placeholder 10"/>
          <p:cNvSpPr>
            <a:spLocks noGrp="1"/>
          </p:cNvSpPr>
          <p:nvPr>
            <p:ph type="body" sz="quarter" idx="11" hasCustomPrompt="1"/>
          </p:nvPr>
        </p:nvSpPr>
        <p:spPr>
          <a:xfrm>
            <a:off x="1857375" y="2659064"/>
            <a:ext cx="5048250" cy="511175"/>
          </a:xfrm>
          <a:prstGeom prst="rect">
            <a:avLst/>
          </a:prstGeom>
        </p:spPr>
        <p:txBody>
          <a:bodyPr vert="horz"/>
          <a:lstStyle>
            <a:lvl1pPr marL="0" indent="0">
              <a:buNone/>
              <a:defRPr sz="1400">
                <a:solidFill>
                  <a:schemeClr val="accent2"/>
                </a:solidFill>
              </a:defRPr>
            </a:lvl1pPr>
          </a:lstStyle>
          <a:p>
            <a:pPr lvl="0"/>
            <a:r>
              <a:rPr lang="en-GB"/>
              <a:t>Author</a:t>
            </a:r>
            <a:endParaRPr lang="en-US"/>
          </a:p>
        </p:txBody>
      </p:sp>
      <p:sp>
        <p:nvSpPr>
          <p:cNvPr id="13" name="Text Placeholder 10"/>
          <p:cNvSpPr>
            <a:spLocks noGrp="1"/>
          </p:cNvSpPr>
          <p:nvPr>
            <p:ph type="body" sz="quarter" idx="12" hasCustomPrompt="1"/>
          </p:nvPr>
        </p:nvSpPr>
        <p:spPr>
          <a:xfrm>
            <a:off x="1857375" y="2035269"/>
            <a:ext cx="5048250" cy="511175"/>
          </a:xfrm>
          <a:prstGeom prst="rect">
            <a:avLst/>
          </a:prstGeom>
        </p:spPr>
        <p:txBody>
          <a:bodyPr vert="horz"/>
          <a:lstStyle>
            <a:lvl1pPr marL="0" indent="0">
              <a:lnSpc>
                <a:spcPct val="120000"/>
              </a:lnSpc>
              <a:buNone/>
              <a:defRPr sz="1800" b="1" i="0" cap="all">
                <a:solidFill>
                  <a:schemeClr val="accent2"/>
                </a:solidFill>
                <a:latin typeface="Arial"/>
                <a:cs typeface="Arial"/>
              </a:defRPr>
            </a:lvl1pPr>
          </a:lstStyle>
          <a:p>
            <a:pPr lvl="0"/>
            <a:r>
              <a:rPr lang="en-GB"/>
              <a:t>“Click to edit master text styles”</a:t>
            </a:r>
            <a:endParaRPr lang="en-US"/>
          </a:p>
        </p:txBody>
      </p:sp>
    </p:spTree>
    <p:extLst>
      <p:ext uri="{BB962C8B-B14F-4D97-AF65-F5344CB8AC3E}">
        <p14:creationId xmlns:p14="http://schemas.microsoft.com/office/powerpoint/2010/main" val="14207466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ue page with large tagline">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blipFill rotWithShape="1">
            <a:blip r:embed="rId2"/>
            <a:stretch>
              <a:fillRect/>
            </a:stretch>
          </a:blip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pic>
        <p:nvPicPr>
          <p:cNvPr id="3" name="Picture 2" descr="UNV-Tagline-English-Stacked-Negative-RGB.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514601" y="1231901"/>
            <a:ext cx="4102100" cy="2679700"/>
          </a:xfrm>
          <a:prstGeom prst="rect">
            <a:avLst/>
          </a:prstGeom>
        </p:spPr>
      </p:pic>
    </p:spTree>
    <p:extLst>
      <p:ext uri="{BB962C8B-B14F-4D97-AF65-F5344CB8AC3E}">
        <p14:creationId xmlns:p14="http://schemas.microsoft.com/office/powerpoint/2010/main" val="41067060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urquoise slide with message and taglin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Picture 3" descr="UNV-Tagline-English-Inline-Negative-RGB.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899434" y="3222071"/>
            <a:ext cx="3345132" cy="261096"/>
          </a:xfrm>
          <a:prstGeom prst="rect">
            <a:avLst/>
          </a:prstGeom>
        </p:spPr>
      </p:pic>
      <p:sp>
        <p:nvSpPr>
          <p:cNvPr id="3" name="Text Placeholder 2"/>
          <p:cNvSpPr>
            <a:spLocks noGrp="1"/>
          </p:cNvSpPr>
          <p:nvPr>
            <p:ph type="body" sz="quarter" idx="10"/>
          </p:nvPr>
        </p:nvSpPr>
        <p:spPr>
          <a:xfrm>
            <a:off x="1270001" y="2144099"/>
            <a:ext cx="6416675" cy="795337"/>
          </a:xfrm>
          <a:prstGeom prst="rect">
            <a:avLst/>
          </a:prstGeom>
        </p:spPr>
        <p:txBody>
          <a:bodyPr vert="horz"/>
          <a:lstStyle>
            <a:lvl1pPr marL="0" marR="0" indent="0" algn="ctr" defTabSz="457189" rtl="0" eaLnBrk="1" fontAlgn="base" latinLnBrk="0" hangingPunct="1">
              <a:lnSpc>
                <a:spcPct val="120000"/>
              </a:lnSpc>
              <a:spcBef>
                <a:spcPct val="0"/>
              </a:spcBef>
              <a:spcAft>
                <a:spcPct val="0"/>
              </a:spcAft>
              <a:buClrTx/>
              <a:buSzTx/>
              <a:buFontTx/>
              <a:buNone/>
              <a:tabLst/>
              <a:defRPr sz="2000">
                <a:solidFill>
                  <a:srgbClr val="FFFFFF"/>
                </a:solidFill>
              </a:defRPr>
            </a:lvl1pPr>
          </a:lstStyle>
          <a:p>
            <a:pPr marL="0" marR="0" lvl="0" indent="0" algn="ctr" defTabSz="457189" rtl="0" eaLnBrk="1" fontAlgn="base" latinLnBrk="0" hangingPunct="1">
              <a:lnSpc>
                <a:spcPct val="120000"/>
              </a:lnSpc>
              <a:spcBef>
                <a:spcPct val="0"/>
              </a:spcBef>
              <a:spcAft>
                <a:spcPct val="0"/>
              </a:spcAft>
              <a:buClrTx/>
              <a:buSzTx/>
              <a:buFontTx/>
              <a:buNone/>
              <a:tabLst/>
              <a:defRPr/>
            </a:pPr>
            <a:r>
              <a:rPr lang="en-GB" sz="2400" b="1" i="0" cap="all">
                <a:solidFill>
                  <a:schemeClr val="accent2"/>
                </a:solidFill>
                <a:latin typeface="+mn-lt"/>
                <a:cs typeface="Arial"/>
              </a:rPr>
              <a:t>Click to edit Master text styles</a:t>
            </a:r>
          </a:p>
          <a:p>
            <a:pPr algn="ctr">
              <a:lnSpc>
                <a:spcPct val="120000"/>
              </a:lnSpc>
            </a:pPr>
            <a:endParaRPr lang="en-US" sz="1800" cap="all">
              <a:solidFill>
                <a:schemeClr val="accent2"/>
              </a:solidFill>
            </a:endParaRPr>
          </a:p>
        </p:txBody>
      </p:sp>
    </p:spTree>
    <p:extLst>
      <p:ext uri="{BB962C8B-B14F-4D97-AF65-F5344CB8AC3E}">
        <p14:creationId xmlns:p14="http://schemas.microsoft.com/office/powerpoint/2010/main" val="9568970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Green slide with message and tagline">
    <p:spTree>
      <p:nvGrpSpPr>
        <p:cNvPr id="1" name=""/>
        <p:cNvGrpSpPr/>
        <p:nvPr/>
      </p:nvGrpSpPr>
      <p:grpSpPr>
        <a:xfrm>
          <a:off x="0" y="0"/>
          <a:ext cx="0" cy="0"/>
          <a:chOff x="0" y="0"/>
          <a:chExt cx="0" cy="0"/>
        </a:xfrm>
      </p:grpSpPr>
      <p:pic>
        <p:nvPicPr>
          <p:cNvPr id="6" name="Picture 5" descr="UNV-Green.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Picture 3" descr="UNV-Tagline-English-Inline-Negative-RGB.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899434" y="3222071"/>
            <a:ext cx="3345132" cy="261096"/>
          </a:xfrm>
          <a:prstGeom prst="rect">
            <a:avLst/>
          </a:prstGeom>
        </p:spPr>
      </p:pic>
      <p:sp>
        <p:nvSpPr>
          <p:cNvPr id="7" name="Text Placeholder 2"/>
          <p:cNvSpPr>
            <a:spLocks noGrp="1"/>
          </p:cNvSpPr>
          <p:nvPr>
            <p:ph type="body" sz="quarter" idx="10"/>
          </p:nvPr>
        </p:nvSpPr>
        <p:spPr>
          <a:xfrm>
            <a:off x="1270001" y="2144099"/>
            <a:ext cx="6416675" cy="795337"/>
          </a:xfrm>
          <a:prstGeom prst="rect">
            <a:avLst/>
          </a:prstGeom>
        </p:spPr>
        <p:txBody>
          <a:bodyPr vert="horz"/>
          <a:lstStyle>
            <a:lvl1pPr marL="0" marR="0" indent="0" algn="ctr" defTabSz="457189" rtl="0" eaLnBrk="1" fontAlgn="base" latinLnBrk="0" hangingPunct="1">
              <a:lnSpc>
                <a:spcPct val="120000"/>
              </a:lnSpc>
              <a:spcBef>
                <a:spcPct val="0"/>
              </a:spcBef>
              <a:spcAft>
                <a:spcPct val="0"/>
              </a:spcAft>
              <a:buClrTx/>
              <a:buSzTx/>
              <a:buFontTx/>
              <a:buNone/>
              <a:tabLst/>
              <a:defRPr sz="2000">
                <a:solidFill>
                  <a:srgbClr val="FFFFFF"/>
                </a:solidFill>
              </a:defRPr>
            </a:lvl1pPr>
          </a:lstStyle>
          <a:p>
            <a:pPr marL="0" marR="0" lvl="0" indent="0" algn="ctr" defTabSz="457189" rtl="0" eaLnBrk="1" fontAlgn="base" latinLnBrk="0" hangingPunct="1">
              <a:lnSpc>
                <a:spcPct val="120000"/>
              </a:lnSpc>
              <a:spcBef>
                <a:spcPct val="0"/>
              </a:spcBef>
              <a:spcAft>
                <a:spcPct val="0"/>
              </a:spcAft>
              <a:buClrTx/>
              <a:buSzTx/>
              <a:buFontTx/>
              <a:buNone/>
              <a:tabLst/>
              <a:defRPr/>
            </a:pPr>
            <a:r>
              <a:rPr lang="en-GB" sz="2400" b="1" i="0" cap="all">
                <a:solidFill>
                  <a:schemeClr val="accent2"/>
                </a:solidFill>
                <a:latin typeface="+mn-lt"/>
                <a:cs typeface="Arial"/>
              </a:rPr>
              <a:t>Click to edit Master text styles</a:t>
            </a:r>
          </a:p>
          <a:p>
            <a:pPr algn="ctr">
              <a:lnSpc>
                <a:spcPct val="120000"/>
              </a:lnSpc>
            </a:pPr>
            <a:endParaRPr lang="en-US" sz="1800" cap="all">
              <a:solidFill>
                <a:schemeClr val="accent2"/>
              </a:solidFill>
            </a:endParaRPr>
          </a:p>
        </p:txBody>
      </p:sp>
    </p:spTree>
    <p:extLst>
      <p:ext uri="{BB962C8B-B14F-4D97-AF65-F5344CB8AC3E}">
        <p14:creationId xmlns:p14="http://schemas.microsoft.com/office/powerpoint/2010/main" val="24522255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urquoise slide with two columns of tex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7" name="Text Placeholder 16"/>
          <p:cNvSpPr>
            <a:spLocks noGrp="1"/>
          </p:cNvSpPr>
          <p:nvPr>
            <p:ph type="body" sz="quarter" idx="10"/>
          </p:nvPr>
        </p:nvSpPr>
        <p:spPr>
          <a:xfrm>
            <a:off x="457200" y="1682151"/>
            <a:ext cx="3985404" cy="3110512"/>
          </a:xfrm>
          <a:prstGeom prst="rect">
            <a:avLst/>
          </a:prstGeom>
        </p:spPr>
        <p:txBody>
          <a:bodyPr vert="horz"/>
          <a:lstStyle>
            <a:lvl1pPr marL="0" indent="0">
              <a:lnSpc>
                <a:spcPct val="120000"/>
              </a:lnSpc>
              <a:buNone/>
              <a:defRPr sz="1600">
                <a:solidFill>
                  <a:srgbClr val="FFFFFF"/>
                </a:solidFill>
              </a:defRPr>
            </a:lvl1pPr>
          </a:lstStyle>
          <a:p>
            <a:pPr lvl="0"/>
            <a:r>
              <a:rPr lang="en-GB"/>
              <a:t>Click to edit Master text styles</a:t>
            </a:r>
          </a:p>
        </p:txBody>
      </p:sp>
      <p:sp>
        <p:nvSpPr>
          <p:cNvPr id="8"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solidFill>
                  <a:srgbClr val="FFFFFF"/>
                </a:solidFill>
                <a:latin typeface="Arial"/>
                <a:cs typeface="Arial"/>
              </a:defRPr>
            </a:lvl1pPr>
          </a:lstStyle>
          <a:p>
            <a:r>
              <a:rPr lang="en-GB"/>
              <a:t>Click to edit Master title style</a:t>
            </a:r>
            <a:endParaRPr lang="en-US"/>
          </a:p>
        </p:txBody>
      </p:sp>
      <p:sp>
        <p:nvSpPr>
          <p:cNvPr id="9" name="Text Placeholder 16"/>
          <p:cNvSpPr>
            <a:spLocks noGrp="1"/>
          </p:cNvSpPr>
          <p:nvPr>
            <p:ph type="body" sz="quarter" idx="11"/>
          </p:nvPr>
        </p:nvSpPr>
        <p:spPr>
          <a:xfrm>
            <a:off x="4701396" y="1682151"/>
            <a:ext cx="3985404" cy="3110512"/>
          </a:xfrm>
          <a:prstGeom prst="rect">
            <a:avLst/>
          </a:prstGeom>
        </p:spPr>
        <p:txBody>
          <a:bodyPr vert="horz"/>
          <a:lstStyle>
            <a:lvl1pPr marL="0" indent="0">
              <a:lnSpc>
                <a:spcPct val="120000"/>
              </a:lnSpc>
              <a:buNone/>
              <a:defRPr sz="1600">
                <a:solidFill>
                  <a:srgbClr val="FFFFFF"/>
                </a:solidFill>
              </a:defRPr>
            </a:lvl1pPr>
          </a:lstStyle>
          <a:p>
            <a:pPr lvl="0"/>
            <a:r>
              <a:rPr lang="en-GB"/>
              <a:t>Click to edit Master text styles</a:t>
            </a:r>
          </a:p>
        </p:txBody>
      </p:sp>
      <p:sp>
        <p:nvSpPr>
          <p:cNvPr id="10" name="Text Placeholder 2"/>
          <p:cNvSpPr>
            <a:spLocks noGrp="1"/>
          </p:cNvSpPr>
          <p:nvPr>
            <p:ph type="body" sz="quarter" idx="12"/>
          </p:nvPr>
        </p:nvSpPr>
        <p:spPr>
          <a:xfrm>
            <a:off x="457200" y="1181217"/>
            <a:ext cx="8229600" cy="361950"/>
          </a:xfrm>
          <a:prstGeom prst="rect">
            <a:avLst/>
          </a:prstGeom>
        </p:spPr>
        <p:txBody>
          <a:bodyPr vert="horz"/>
          <a:lstStyle>
            <a:lvl1pPr marL="0" indent="0">
              <a:buNone/>
              <a:defRPr sz="1800">
                <a:solidFill>
                  <a:srgbClr val="FFFFFF"/>
                </a:solidFill>
              </a:defRPr>
            </a:lvl1pPr>
          </a:lstStyle>
          <a:p>
            <a:pPr lvl="0"/>
            <a:r>
              <a:rPr lang="en-GB"/>
              <a:t>Click to edit Master text styles</a:t>
            </a:r>
          </a:p>
        </p:txBody>
      </p:sp>
      <p:sp>
        <p:nvSpPr>
          <p:cNvPr id="11" name="TextBox 10"/>
          <p:cNvSpPr txBox="1"/>
          <p:nvPr userDrawn="1"/>
        </p:nvSpPr>
        <p:spPr>
          <a:xfrm>
            <a:off x="354643" y="4802037"/>
            <a:ext cx="2055962" cy="246221"/>
          </a:xfrm>
          <a:prstGeom prst="rect">
            <a:avLst/>
          </a:prstGeom>
          <a:noFill/>
        </p:spPr>
        <p:txBody>
          <a:bodyPr wrap="square" rtlCol="0">
            <a:spAutoFit/>
          </a:bodyPr>
          <a:lstStyle/>
          <a:p>
            <a:r>
              <a:rPr lang="en-GB" sz="1000">
                <a:solidFill>
                  <a:srgbClr val="FFFFFF"/>
                </a:solidFill>
              </a:rPr>
              <a:t>08/01/2016</a:t>
            </a:r>
            <a:endParaRPr lang="en-US" sz="1000">
              <a:solidFill>
                <a:srgbClr val="FFFFFF"/>
              </a:solidFill>
            </a:endParaRPr>
          </a:p>
        </p:txBody>
      </p:sp>
      <p:sp>
        <p:nvSpPr>
          <p:cNvPr id="12" name="TextBox 11"/>
          <p:cNvSpPr txBox="1"/>
          <p:nvPr userDrawn="1"/>
        </p:nvSpPr>
        <p:spPr>
          <a:xfrm>
            <a:off x="6733393" y="4802037"/>
            <a:ext cx="2055962" cy="246221"/>
          </a:xfrm>
          <a:prstGeom prst="rect">
            <a:avLst/>
          </a:prstGeom>
          <a:noFill/>
        </p:spPr>
        <p:txBody>
          <a:bodyPr wrap="square" rtlCol="0">
            <a:spAutoFit/>
          </a:bodyPr>
          <a:lstStyle/>
          <a:p>
            <a:pPr algn="r"/>
            <a:fld id="{3A2874CE-CE78-4E4D-8A6E-D07CE2A450DA}" type="slidenum">
              <a:rPr lang="en-GB" sz="1000" smtClean="0">
                <a:solidFill>
                  <a:schemeClr val="accent2"/>
                </a:solidFill>
              </a:rPr>
              <a:pPr algn="r"/>
              <a:t>‹#›</a:t>
            </a:fld>
            <a:endParaRPr lang="en-US" sz="1000">
              <a:solidFill>
                <a:schemeClr val="accent2"/>
              </a:solidFill>
            </a:endParaRPr>
          </a:p>
        </p:txBody>
      </p:sp>
    </p:spTree>
    <p:extLst>
      <p:ext uri="{BB962C8B-B14F-4D97-AF65-F5344CB8AC3E}">
        <p14:creationId xmlns:p14="http://schemas.microsoft.com/office/powerpoint/2010/main" val="10249888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Green slide with two columns of tex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7" name="Text Placeholder 16"/>
          <p:cNvSpPr>
            <a:spLocks noGrp="1"/>
          </p:cNvSpPr>
          <p:nvPr>
            <p:ph type="body" sz="quarter" idx="10"/>
          </p:nvPr>
        </p:nvSpPr>
        <p:spPr>
          <a:xfrm>
            <a:off x="457200" y="1682151"/>
            <a:ext cx="3985404" cy="3110512"/>
          </a:xfrm>
          <a:prstGeom prst="rect">
            <a:avLst/>
          </a:prstGeom>
        </p:spPr>
        <p:txBody>
          <a:bodyPr vert="horz"/>
          <a:lstStyle>
            <a:lvl1pPr marL="0" indent="0">
              <a:lnSpc>
                <a:spcPct val="120000"/>
              </a:lnSpc>
              <a:buNone/>
              <a:defRPr sz="1600">
                <a:solidFill>
                  <a:srgbClr val="FFFFFF"/>
                </a:solidFill>
              </a:defRPr>
            </a:lvl1pPr>
          </a:lstStyle>
          <a:p>
            <a:pPr lvl="0"/>
            <a:r>
              <a:rPr lang="en-GB"/>
              <a:t>Click to edit Master text styles</a:t>
            </a:r>
          </a:p>
        </p:txBody>
      </p:sp>
      <p:sp>
        <p:nvSpPr>
          <p:cNvPr id="8" name="Title Placeholder 1"/>
          <p:cNvSpPr>
            <a:spLocks noGrp="1"/>
          </p:cNvSpPr>
          <p:nvPr>
            <p:ph type="title"/>
          </p:nvPr>
        </p:nvSpPr>
        <p:spPr>
          <a:xfrm>
            <a:off x="457200" y="323967"/>
            <a:ext cx="8229600" cy="857250"/>
          </a:xfrm>
          <a:prstGeom prst="rect">
            <a:avLst/>
          </a:prstGeom>
        </p:spPr>
        <p:txBody>
          <a:bodyPr vert="horz" lIns="91440" tIns="45720" rIns="91440" bIns="45720" rtlCol="0" anchor="ctr">
            <a:normAutofit/>
          </a:bodyPr>
          <a:lstStyle>
            <a:lvl1pPr>
              <a:defRPr sz="3000" b="1" i="0" cap="all">
                <a:solidFill>
                  <a:srgbClr val="FFFFFF"/>
                </a:solidFill>
                <a:latin typeface="Arial"/>
                <a:cs typeface="Arial"/>
              </a:defRPr>
            </a:lvl1pPr>
          </a:lstStyle>
          <a:p>
            <a:r>
              <a:rPr lang="en-GB"/>
              <a:t>Click to edit Master title style</a:t>
            </a:r>
            <a:endParaRPr lang="en-US"/>
          </a:p>
        </p:txBody>
      </p:sp>
      <p:sp>
        <p:nvSpPr>
          <p:cNvPr id="9" name="Text Placeholder 16"/>
          <p:cNvSpPr>
            <a:spLocks noGrp="1"/>
          </p:cNvSpPr>
          <p:nvPr>
            <p:ph type="body" sz="quarter" idx="11"/>
          </p:nvPr>
        </p:nvSpPr>
        <p:spPr>
          <a:xfrm>
            <a:off x="4701396" y="1682151"/>
            <a:ext cx="3985404" cy="3110512"/>
          </a:xfrm>
          <a:prstGeom prst="rect">
            <a:avLst/>
          </a:prstGeom>
        </p:spPr>
        <p:txBody>
          <a:bodyPr vert="horz"/>
          <a:lstStyle>
            <a:lvl1pPr marL="0" indent="0">
              <a:lnSpc>
                <a:spcPct val="120000"/>
              </a:lnSpc>
              <a:buNone/>
              <a:defRPr sz="1600">
                <a:solidFill>
                  <a:srgbClr val="FFFFFF"/>
                </a:solidFill>
              </a:defRPr>
            </a:lvl1pPr>
          </a:lstStyle>
          <a:p>
            <a:pPr lvl="0"/>
            <a:r>
              <a:rPr lang="en-GB"/>
              <a:t>Click to edit Master text styles</a:t>
            </a:r>
          </a:p>
        </p:txBody>
      </p:sp>
      <p:sp>
        <p:nvSpPr>
          <p:cNvPr id="10" name="Text Placeholder 2"/>
          <p:cNvSpPr>
            <a:spLocks noGrp="1"/>
          </p:cNvSpPr>
          <p:nvPr>
            <p:ph type="body" sz="quarter" idx="12"/>
          </p:nvPr>
        </p:nvSpPr>
        <p:spPr>
          <a:xfrm>
            <a:off x="457200" y="1181217"/>
            <a:ext cx="8229600" cy="361950"/>
          </a:xfrm>
          <a:prstGeom prst="rect">
            <a:avLst/>
          </a:prstGeom>
        </p:spPr>
        <p:txBody>
          <a:bodyPr vert="horz"/>
          <a:lstStyle>
            <a:lvl1pPr marL="0" indent="0">
              <a:buNone/>
              <a:defRPr sz="1800">
                <a:solidFill>
                  <a:srgbClr val="FFFFFF"/>
                </a:solidFill>
              </a:defRPr>
            </a:lvl1pPr>
          </a:lstStyle>
          <a:p>
            <a:pPr lvl="0"/>
            <a:r>
              <a:rPr lang="en-GB"/>
              <a:t>Click to edit Master text styles</a:t>
            </a:r>
          </a:p>
        </p:txBody>
      </p:sp>
      <p:sp>
        <p:nvSpPr>
          <p:cNvPr id="11" name="TextBox 10"/>
          <p:cNvSpPr txBox="1"/>
          <p:nvPr userDrawn="1"/>
        </p:nvSpPr>
        <p:spPr>
          <a:xfrm>
            <a:off x="354643" y="4802037"/>
            <a:ext cx="2055962" cy="246221"/>
          </a:xfrm>
          <a:prstGeom prst="rect">
            <a:avLst/>
          </a:prstGeom>
          <a:noFill/>
        </p:spPr>
        <p:txBody>
          <a:bodyPr wrap="square" rtlCol="0">
            <a:spAutoFit/>
          </a:bodyPr>
          <a:lstStyle/>
          <a:p>
            <a:r>
              <a:rPr lang="en-GB" sz="1000">
                <a:solidFill>
                  <a:srgbClr val="FFFFFF"/>
                </a:solidFill>
              </a:rPr>
              <a:t>08/01/2016</a:t>
            </a:r>
            <a:endParaRPr lang="en-US" sz="1000">
              <a:solidFill>
                <a:srgbClr val="FFFFFF"/>
              </a:solidFill>
            </a:endParaRPr>
          </a:p>
        </p:txBody>
      </p:sp>
      <p:sp>
        <p:nvSpPr>
          <p:cNvPr id="12" name="TextBox 11"/>
          <p:cNvSpPr txBox="1"/>
          <p:nvPr userDrawn="1"/>
        </p:nvSpPr>
        <p:spPr>
          <a:xfrm>
            <a:off x="6733393" y="4802037"/>
            <a:ext cx="2055962" cy="246221"/>
          </a:xfrm>
          <a:prstGeom prst="rect">
            <a:avLst/>
          </a:prstGeom>
          <a:noFill/>
        </p:spPr>
        <p:txBody>
          <a:bodyPr wrap="square" rtlCol="0">
            <a:spAutoFit/>
          </a:bodyPr>
          <a:lstStyle/>
          <a:p>
            <a:pPr algn="r"/>
            <a:fld id="{3A2874CE-CE78-4E4D-8A6E-D07CE2A450DA}" type="slidenum">
              <a:rPr lang="en-GB" sz="1000" smtClean="0">
                <a:solidFill>
                  <a:schemeClr val="accent2"/>
                </a:solidFill>
              </a:rPr>
              <a:pPr algn="r"/>
              <a:t>‹#›</a:t>
            </a:fld>
            <a:endParaRPr lang="en-US" sz="1000">
              <a:solidFill>
                <a:schemeClr val="accent2"/>
              </a:solidFill>
            </a:endParaRPr>
          </a:p>
        </p:txBody>
      </p:sp>
    </p:spTree>
    <p:extLst>
      <p:ext uri="{BB962C8B-B14F-4D97-AF65-F5344CB8AC3E}">
        <p14:creationId xmlns:p14="http://schemas.microsoft.com/office/powerpoint/2010/main" val="39887398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ection divider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9144000" cy="5143500"/>
          </a:xfrm>
          <a:prstGeom prst="rect">
            <a:avLst/>
          </a:prstGeom>
        </p:spPr>
        <p:txBody>
          <a:bodyPr vert="horz"/>
          <a:lstStyle/>
          <a:p>
            <a:pPr lvl="0"/>
            <a:r>
              <a:rPr lang="en-GB" noProof="0"/>
              <a:t>Drag picture to placeholder or click icon to add</a:t>
            </a:r>
            <a:endParaRPr lang="en-US" noProof="0"/>
          </a:p>
        </p:txBody>
      </p:sp>
      <p:sp>
        <p:nvSpPr>
          <p:cNvPr id="15" name="Text Placeholder 14"/>
          <p:cNvSpPr>
            <a:spLocks noGrp="1"/>
          </p:cNvSpPr>
          <p:nvPr>
            <p:ph type="body" sz="quarter" idx="12"/>
          </p:nvPr>
        </p:nvSpPr>
        <p:spPr>
          <a:xfrm>
            <a:off x="1" y="2724151"/>
            <a:ext cx="6850303" cy="2115961"/>
          </a:xfrm>
          <a:prstGeom prst="rect">
            <a:avLst/>
          </a:prstGeom>
          <a:blipFill rotWithShape="1">
            <a:blip r:embed="rId2">
              <a:alphaModFix amt="90000"/>
            </a:blip>
            <a:stretch>
              <a:fillRect/>
            </a:stretch>
          </a:blipFill>
        </p:spPr>
        <p:txBody>
          <a:bodyPr vert="horz"/>
          <a:lstStyle>
            <a:lvl1pPr marL="287993" indent="0">
              <a:lnSpc>
                <a:spcPct val="175000"/>
              </a:lnSpc>
              <a:spcAft>
                <a:spcPts val="600"/>
              </a:spcAft>
              <a:buNone/>
              <a:defRPr sz="1600" b="0">
                <a:solidFill>
                  <a:srgbClr val="FFFFFF"/>
                </a:solidFill>
              </a:defRPr>
            </a:lvl1pPr>
          </a:lstStyle>
          <a:p>
            <a:pPr lvl="0"/>
            <a:r>
              <a:rPr lang="en-GB"/>
              <a:t>Click to edit Master text styles</a:t>
            </a:r>
          </a:p>
        </p:txBody>
      </p:sp>
      <p:sp>
        <p:nvSpPr>
          <p:cNvPr id="12" name="Text Placeholder 11"/>
          <p:cNvSpPr>
            <a:spLocks noGrp="1"/>
          </p:cNvSpPr>
          <p:nvPr>
            <p:ph type="body" sz="quarter" idx="13"/>
          </p:nvPr>
        </p:nvSpPr>
        <p:spPr>
          <a:xfrm>
            <a:off x="277520" y="3400426"/>
            <a:ext cx="6105820" cy="1190625"/>
          </a:xfrm>
          <a:prstGeom prst="rect">
            <a:avLst/>
          </a:prstGeom>
        </p:spPr>
        <p:txBody>
          <a:bodyPr vert="horz"/>
          <a:lstStyle>
            <a:lvl1pPr marL="0" indent="0">
              <a:buNone/>
              <a:defRPr sz="3000" b="1" i="0" cap="all">
                <a:solidFill>
                  <a:srgbClr val="FFFFFF"/>
                </a:solidFill>
                <a:latin typeface="Arial"/>
                <a:cs typeface="Arial"/>
              </a:defRPr>
            </a:lvl1pPr>
          </a:lstStyle>
          <a:p>
            <a:pPr lvl="0"/>
            <a:r>
              <a:rPr lang="en-GB"/>
              <a:t>Click to edit Master text styles</a:t>
            </a:r>
          </a:p>
        </p:txBody>
      </p:sp>
    </p:spTree>
    <p:extLst>
      <p:ext uri="{BB962C8B-B14F-4D97-AF65-F5344CB8AC3E}">
        <p14:creationId xmlns:p14="http://schemas.microsoft.com/office/powerpoint/2010/main" val="10428020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theme" Target="../theme/theme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theme" Target="../theme/theme4.xml"/><Relationship Id="rId1"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theme" Target="../theme/theme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blipFill rotWithShape="1">
            <a:blip r:embed="rId4"/>
            <a:stretch>
              <a:fillRect/>
            </a:stretch>
          </a:blip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27" name="Picture 5"/>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41338" y="463550"/>
            <a:ext cx="3227387" cy="582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779124"/>
      </p:ext>
    </p:extLst>
  </p:cSld>
  <p:clrMap bg1="lt1" tx1="dk1" bg2="lt2" tx2="dk2" accent1="accent1" accent2="accent2" accent3="accent3" accent4="accent4" accent5="accent5" accent6="accent6" hlink="hlink" folHlink="folHlink"/>
  <p:sldLayoutIdLst>
    <p:sldLayoutId id="2147483685" r:id="rId1"/>
    <p:sldLayoutId id="2147483702" r:id="rId2"/>
  </p:sldLayoutIdLst>
  <p:hf hdr="0" ftr="0" dt="0"/>
  <p:txStyles>
    <p:title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2600" kern="1200">
          <a:solidFill>
            <a:schemeClr val="bg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kern="1200">
          <a:solidFill>
            <a:schemeClr val="bg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9" r:id="rId1"/>
  </p:sldLayoutIdLst>
  <p:hf hdr="0" ftr="0" dt="0"/>
  <p:txStyles>
    <p:titleStyle>
      <a:lvl1pPr algn="l"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2600" kern="1200">
          <a:solidFill>
            <a:schemeClr val="bg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kern="1200">
          <a:solidFill>
            <a:schemeClr val="bg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TextBox 1"/>
          <p:cNvSpPr txBox="1"/>
          <p:nvPr/>
        </p:nvSpPr>
        <p:spPr>
          <a:xfrm>
            <a:off x="354643" y="4802037"/>
            <a:ext cx="2055962" cy="246221"/>
          </a:xfrm>
          <a:prstGeom prst="rect">
            <a:avLst/>
          </a:prstGeom>
          <a:noFill/>
        </p:spPr>
        <p:txBody>
          <a:bodyPr wrap="square" rtlCol="0">
            <a:spAutoFit/>
          </a:bodyPr>
          <a:lstStyle/>
          <a:p>
            <a:r>
              <a:rPr lang="en-GB" sz="1000">
                <a:solidFill>
                  <a:srgbClr val="71787D"/>
                </a:solidFill>
              </a:rPr>
              <a:t>08/01/2016</a:t>
            </a:r>
            <a:endParaRPr lang="en-US" sz="1000">
              <a:solidFill>
                <a:srgbClr val="71787D"/>
              </a:solidFill>
            </a:endParaRPr>
          </a:p>
        </p:txBody>
      </p:sp>
      <p:sp>
        <p:nvSpPr>
          <p:cNvPr id="3" name="TextBox 2"/>
          <p:cNvSpPr txBox="1"/>
          <p:nvPr/>
        </p:nvSpPr>
        <p:spPr>
          <a:xfrm>
            <a:off x="6733393" y="4802037"/>
            <a:ext cx="2055962" cy="246221"/>
          </a:xfrm>
          <a:prstGeom prst="rect">
            <a:avLst/>
          </a:prstGeom>
          <a:noFill/>
        </p:spPr>
        <p:txBody>
          <a:bodyPr wrap="square" rtlCol="0">
            <a:spAutoFit/>
          </a:bodyPr>
          <a:lstStyle/>
          <a:p>
            <a:pPr algn="r"/>
            <a:fld id="{3A2874CE-CE78-4E4D-8A6E-D07CE2A450DA}" type="slidenum">
              <a:rPr lang="en-GB" sz="1000" smtClean="0">
                <a:solidFill>
                  <a:srgbClr val="71787D"/>
                </a:solidFill>
              </a:rPr>
              <a:pPr algn="r"/>
              <a:t>‹#›</a:t>
            </a:fld>
            <a:endParaRPr lang="en-US" sz="1000">
              <a:solidFill>
                <a:srgbClr val="71787D"/>
              </a:solidFill>
            </a:endParaRPr>
          </a:p>
        </p:txBody>
      </p:sp>
    </p:spTree>
  </p:cSld>
  <p:clrMap bg1="lt1" tx1="dk1" bg2="lt2" tx2="dk2" accent1="accent1" accent2="accent2" accent3="accent3" accent4="accent4" accent5="accent5" accent6="accent6" hlink="hlink" folHlink="folHlink"/>
  <p:sldLayoutIdLst>
    <p:sldLayoutId id="2147483671" r:id="rId1"/>
    <p:sldLayoutId id="2147483682" r:id="rId2"/>
    <p:sldLayoutId id="2147483674" r:id="rId3"/>
    <p:sldLayoutId id="2147483683"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72" r:id="rId13"/>
    <p:sldLayoutId id="2147483695" r:id="rId14"/>
    <p:sldLayoutId id="2147483697" r:id="rId15"/>
    <p:sldLayoutId id="2147483696" r:id="rId16"/>
    <p:sldLayoutId id="2147483698" r:id="rId17"/>
    <p:sldLayoutId id="2147483699" r:id="rId18"/>
  </p:sldLayoutIdLst>
  <p:hf hdr="0" ftr="0" dt="0"/>
  <p:txStyles>
    <p:titleStyle>
      <a:lvl1pPr algn="l"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2600" kern="1200">
          <a:solidFill>
            <a:schemeClr val="bg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kern="1200">
          <a:solidFill>
            <a:schemeClr val="bg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230852483"/>
      </p:ext>
    </p:extLst>
  </p:cSld>
  <p:clrMap bg1="lt1" tx1="dk1" bg2="lt2" tx2="dk2" accent1="accent1" accent2="accent2" accent3="accent3" accent4="accent4" accent5="accent5" accent6="accent6" hlink="hlink" folHlink="folHlink"/>
  <p:sldLayoutIdLst>
    <p:sldLayoutId id="2147483701" r:id="rId1"/>
  </p:sldLayoutIdLst>
  <p:hf hdr="0" ftr="0" dt="0"/>
  <p:txStyles>
    <p:titleStyle>
      <a:lvl1pPr algn="l"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2600" kern="1200">
          <a:solidFill>
            <a:schemeClr val="bg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kern="1200">
          <a:solidFill>
            <a:schemeClr val="bg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B487B4-6C72-4486-80DA-3363E05205FD}"/>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B57BAE-EFAE-4705-8E81-D6B8D455DED9}"/>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3E3FDE-6843-4F64-98CD-EFF9C8658942}"/>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78782E69-61B7-43EE-8E55-6E131BFCBEDC}"/>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D19ED78-BB75-4AC0-AAD6-3FF678743B29}"/>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231D979-E153-4B1D-89A4-762B73429066}" type="slidenum">
              <a:rPr lang="en-US" smtClean="0"/>
              <a:t>‹#›</a:t>
            </a:fld>
            <a:endParaRPr lang="en-US"/>
          </a:p>
        </p:txBody>
      </p:sp>
    </p:spTree>
    <p:extLst>
      <p:ext uri="{BB962C8B-B14F-4D97-AF65-F5344CB8AC3E}">
        <p14:creationId xmlns:p14="http://schemas.microsoft.com/office/powerpoint/2010/main" val="3486714197"/>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3" name="TextBox 2"/>
          <p:cNvSpPr txBox="1"/>
          <p:nvPr/>
        </p:nvSpPr>
        <p:spPr>
          <a:xfrm>
            <a:off x="6733393" y="4802037"/>
            <a:ext cx="2055962" cy="246221"/>
          </a:xfrm>
          <a:prstGeom prst="rect">
            <a:avLst/>
          </a:prstGeom>
          <a:noFill/>
        </p:spPr>
        <p:txBody>
          <a:bodyPr wrap="square" rtlCol="0">
            <a:spAutoFit/>
          </a:bodyPr>
          <a:lstStyle/>
          <a:p>
            <a:pPr algn="r"/>
            <a:fld id="{3A2874CE-CE78-4E4D-8A6E-D07CE2A450DA}" type="slidenum">
              <a:rPr lang="en-GB" sz="1000" smtClean="0">
                <a:solidFill>
                  <a:srgbClr val="71787D"/>
                </a:solidFill>
              </a:rPr>
              <a:pPr algn="r"/>
              <a:t>‹#›</a:t>
            </a:fld>
            <a:endParaRPr lang="en-US" sz="1000">
              <a:solidFill>
                <a:srgbClr val="71787D"/>
              </a:solidFill>
            </a:endParaRPr>
          </a:p>
        </p:txBody>
      </p:sp>
    </p:spTree>
    <p:extLst>
      <p:ext uri="{BB962C8B-B14F-4D97-AF65-F5344CB8AC3E}">
        <p14:creationId xmlns:p14="http://schemas.microsoft.com/office/powerpoint/2010/main" val="154736362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Lst>
  <p:hf sldNum="0" hdr="0" ftr="0"/>
  <p:txStyles>
    <p:titleStyle>
      <a:lvl1pPr algn="l" defTabSz="457189"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l" defTabSz="457189"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2pPr>
      <a:lvl3pPr algn="l" defTabSz="457189"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3pPr>
      <a:lvl4pPr algn="l" defTabSz="457189"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4pPr>
      <a:lvl5pPr algn="l" defTabSz="457189"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5pPr>
      <a:lvl6pPr marL="457189" algn="l" defTabSz="457189" rtl="0" fontAlgn="base">
        <a:spcBef>
          <a:spcPct val="0"/>
        </a:spcBef>
        <a:spcAft>
          <a:spcPct val="0"/>
        </a:spcAft>
        <a:defRPr sz="4400">
          <a:solidFill>
            <a:schemeClr val="tx1"/>
          </a:solidFill>
          <a:latin typeface="Arial" charset="0"/>
          <a:ea typeface="ＭＳ Ｐゴシック" charset="0"/>
          <a:cs typeface="ＭＳ Ｐゴシック" charset="0"/>
        </a:defRPr>
      </a:lvl6pPr>
      <a:lvl7pPr marL="914378" algn="l" defTabSz="457189" rtl="0" fontAlgn="base">
        <a:spcBef>
          <a:spcPct val="0"/>
        </a:spcBef>
        <a:spcAft>
          <a:spcPct val="0"/>
        </a:spcAft>
        <a:defRPr sz="4400">
          <a:solidFill>
            <a:schemeClr val="tx1"/>
          </a:solidFill>
          <a:latin typeface="Arial" charset="0"/>
          <a:ea typeface="ＭＳ Ｐゴシック" charset="0"/>
          <a:cs typeface="ＭＳ Ｐゴシック" charset="0"/>
        </a:defRPr>
      </a:lvl7pPr>
      <a:lvl8pPr marL="1371566" algn="l" defTabSz="457189" rtl="0" fontAlgn="base">
        <a:spcBef>
          <a:spcPct val="0"/>
        </a:spcBef>
        <a:spcAft>
          <a:spcPct val="0"/>
        </a:spcAft>
        <a:defRPr sz="4400">
          <a:solidFill>
            <a:schemeClr val="tx1"/>
          </a:solidFill>
          <a:latin typeface="Arial" charset="0"/>
          <a:ea typeface="ＭＳ Ｐゴシック" charset="0"/>
          <a:cs typeface="ＭＳ Ｐゴシック" charset="0"/>
        </a:defRPr>
      </a:lvl8pPr>
      <a:lvl9pPr marL="1828754" algn="l" defTabSz="457189" rtl="0" fontAlgn="base">
        <a:spcBef>
          <a:spcPct val="0"/>
        </a:spcBef>
        <a:spcAft>
          <a:spcPct val="0"/>
        </a:spcAft>
        <a:defRPr sz="4400">
          <a:solidFill>
            <a:schemeClr val="tx1"/>
          </a:solidFill>
          <a:latin typeface="Arial" charset="0"/>
          <a:ea typeface="ＭＳ Ｐゴシック" charset="0"/>
          <a:cs typeface="ＭＳ Ｐゴシック" charset="0"/>
        </a:defRPr>
      </a:lvl9pPr>
    </p:titleStyle>
    <p:bodyStyle>
      <a:lvl1pPr marL="342892" indent="-342892" algn="l" defTabSz="457189" rtl="0" eaLnBrk="0" fontAlgn="base" hangingPunct="0">
        <a:spcBef>
          <a:spcPct val="20000"/>
        </a:spcBef>
        <a:spcAft>
          <a:spcPct val="0"/>
        </a:spcAft>
        <a:buFont typeface="Arial" charset="0"/>
        <a:buChar char="•"/>
        <a:defRPr sz="2600" kern="1200">
          <a:solidFill>
            <a:schemeClr val="bg1"/>
          </a:solidFill>
          <a:latin typeface="+mn-lt"/>
          <a:ea typeface="ＭＳ Ｐゴシック" charset="0"/>
          <a:cs typeface="ＭＳ Ｐゴシック" charset="0"/>
        </a:defRPr>
      </a:lvl1pPr>
      <a:lvl2pPr marL="742931" indent="-285743" algn="l" defTabSz="457189" rtl="0" eaLnBrk="0" fontAlgn="base" hangingPunct="0">
        <a:spcBef>
          <a:spcPct val="20000"/>
        </a:spcBef>
        <a:spcAft>
          <a:spcPct val="0"/>
        </a:spcAft>
        <a:buFont typeface="Arial" charset="0"/>
        <a:buChar char="–"/>
        <a:defRPr kern="1200">
          <a:solidFill>
            <a:schemeClr val="bg1"/>
          </a:solidFill>
          <a:latin typeface="+mn-lt"/>
          <a:ea typeface="ＭＳ Ｐゴシック" charset="0"/>
          <a:cs typeface="+mn-cs"/>
        </a:defRPr>
      </a:lvl2pPr>
      <a:lvl3pPr marL="1142972" indent="-228594" algn="l" defTabSz="457189"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160" indent="-228594" algn="l" defTabSz="457189"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348" indent="-228594" algn="l" defTabSz="457189"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undp.sharepoint.com/:w:/r/sites/UNVERCS/_layouts/15/Doc.aspx?sourcedoc=%7b73D88AAB-5C93-44B2-B7FB-D9ECDE84A0D5%7d&amp;file=Partnerships%20SOPs%20reviewed%20draft%20June%202018.docx&amp;action=default&amp;mobileredirect=true"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s://intranet.undp.org/unit/pb/privatepartnerships/guidance/psrm/module3/SitePages/3.5%20Due%20Diligence%20for%20PSRM%20Partnerships%205%20Step%20Roadmap.aspx"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unsouthsouth.org/" TargetMode="Externa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327693" y="1502229"/>
            <a:ext cx="8307238" cy="1069521"/>
          </a:xfrm>
        </p:spPr>
        <p:txBody>
          <a:bodyPr/>
          <a:lstStyle/>
          <a:p>
            <a:endParaRPr lang="en-US" sz="1100" dirty="0"/>
          </a:p>
          <a:p>
            <a:r>
              <a:rPr lang="en-US" dirty="0"/>
              <a:t>UNV Partnerships and RESOURCE MOBILIZATION strategy</a:t>
            </a:r>
          </a:p>
          <a:p>
            <a:r>
              <a:rPr lang="en-US" dirty="0"/>
              <a:t>+ Private </a:t>
            </a:r>
            <a:r>
              <a:rPr lang="en-US"/>
              <a:t>Sector  + </a:t>
            </a:r>
            <a:r>
              <a:rPr lang="en-US" dirty="0"/>
              <a:t>SSC &amp;TC </a:t>
            </a:r>
          </a:p>
          <a:p>
            <a:r>
              <a:rPr lang="en-US" dirty="0"/>
              <a:t>2018-2021</a:t>
            </a:r>
          </a:p>
          <a:p>
            <a:endParaRPr lang="en-US" dirty="0"/>
          </a:p>
          <a:p>
            <a:r>
              <a:rPr lang="en-US" sz="1800" dirty="0"/>
              <a:t>21 November 2018 </a:t>
            </a:r>
          </a:p>
        </p:txBody>
      </p:sp>
    </p:spTree>
    <p:extLst>
      <p:ext uri="{BB962C8B-B14F-4D97-AF65-F5344CB8AC3E}">
        <p14:creationId xmlns:p14="http://schemas.microsoft.com/office/powerpoint/2010/main" val="2620230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592BF0-4579-4731-960A-7D1E1CDA0BAC}"/>
              </a:ext>
            </a:extLst>
          </p:cNvPr>
          <p:cNvSpPr>
            <a:spLocks noGrp="1"/>
          </p:cNvSpPr>
          <p:nvPr>
            <p:ph type="body" sz="quarter" idx="10"/>
          </p:nvPr>
        </p:nvSpPr>
        <p:spPr>
          <a:xfrm>
            <a:off x="457200" y="1023964"/>
            <a:ext cx="8229600" cy="3732790"/>
          </a:xfrm>
        </p:spPr>
        <p:txBody>
          <a:bodyPr/>
          <a:lstStyle/>
          <a:p>
            <a:pPr marL="0" indent="0">
              <a:buNone/>
            </a:pPr>
            <a:r>
              <a:rPr lang="en-US" sz="1800" b="1" dirty="0">
                <a:solidFill>
                  <a:srgbClr val="002060"/>
                </a:solidFill>
              </a:rPr>
              <a:t>PARTNERSHIPS AND RESOURCE </a:t>
            </a:r>
          </a:p>
          <a:p>
            <a:pPr marL="0" indent="0">
              <a:buNone/>
            </a:pPr>
            <a:r>
              <a:rPr lang="en-US" sz="1800" b="1" dirty="0">
                <a:solidFill>
                  <a:srgbClr val="002060"/>
                </a:solidFill>
              </a:rPr>
              <a:t>MOBILIZATION STRATEGY 2018-21</a:t>
            </a:r>
          </a:p>
          <a:p>
            <a:pPr marL="0" indent="0">
              <a:buNone/>
            </a:pPr>
            <a:endParaRPr lang="en-US" sz="500" b="1" dirty="0">
              <a:solidFill>
                <a:srgbClr val="0B0C0D"/>
              </a:solidFill>
            </a:endParaRPr>
          </a:p>
          <a:p>
            <a:pPr marL="0" indent="0">
              <a:buNone/>
            </a:pPr>
            <a:r>
              <a:rPr lang="en-US" sz="1800" b="1" dirty="0">
                <a:solidFill>
                  <a:srgbClr val="0B0C0D"/>
                </a:solidFill>
              </a:rPr>
              <a:t>1</a:t>
            </a:r>
            <a:r>
              <a:rPr lang="en-US" sz="1800" dirty="0">
                <a:solidFill>
                  <a:srgbClr val="0B0C0D"/>
                </a:solidFill>
              </a:rPr>
              <a:t>. </a:t>
            </a:r>
            <a:r>
              <a:rPr lang="en-US" sz="1800" b="1" dirty="0">
                <a:solidFill>
                  <a:srgbClr val="0B0C0D"/>
                </a:solidFill>
              </a:rPr>
              <a:t>Why?</a:t>
            </a:r>
          </a:p>
          <a:p>
            <a:pPr marL="0" indent="0">
              <a:buNone/>
            </a:pPr>
            <a:r>
              <a:rPr lang="en-US" sz="1800" b="1" dirty="0">
                <a:solidFill>
                  <a:srgbClr val="0B0C0D"/>
                </a:solidFill>
              </a:rPr>
              <a:t>2. What?</a:t>
            </a:r>
          </a:p>
          <a:p>
            <a:pPr marL="0" indent="0">
              <a:buNone/>
            </a:pPr>
            <a:r>
              <a:rPr lang="en-US" sz="1800" b="1" dirty="0">
                <a:solidFill>
                  <a:srgbClr val="0B0C0D"/>
                </a:solidFill>
              </a:rPr>
              <a:t>3. Who?</a:t>
            </a:r>
          </a:p>
          <a:p>
            <a:pPr marL="0" indent="0">
              <a:buNone/>
            </a:pPr>
            <a:r>
              <a:rPr lang="en-US" sz="1800" b="1" dirty="0">
                <a:solidFill>
                  <a:srgbClr val="0B0C0D"/>
                </a:solidFill>
              </a:rPr>
              <a:t>4. How?</a:t>
            </a:r>
          </a:p>
          <a:p>
            <a:pPr marL="0" indent="0">
              <a:buNone/>
            </a:pPr>
            <a:r>
              <a:rPr lang="en-US" sz="1800" b="1" dirty="0">
                <a:solidFill>
                  <a:srgbClr val="0B0C0D"/>
                </a:solidFill>
              </a:rPr>
              <a:t>5. What is new?</a:t>
            </a:r>
          </a:p>
          <a:p>
            <a:pPr marL="0" indent="0">
              <a:buNone/>
            </a:pPr>
            <a:r>
              <a:rPr lang="en-US" sz="1800" b="1" dirty="0">
                <a:solidFill>
                  <a:srgbClr val="0B0C0D"/>
                </a:solidFill>
              </a:rPr>
              <a:t>6. Tools and Resources</a:t>
            </a:r>
          </a:p>
          <a:p>
            <a:pPr marL="0" indent="0">
              <a:buNone/>
            </a:pPr>
            <a:r>
              <a:rPr lang="en-US" sz="1800" b="1" dirty="0">
                <a:solidFill>
                  <a:srgbClr val="0B0C0D"/>
                </a:solidFill>
              </a:rPr>
              <a:t>7. Partnering with Private Sector</a:t>
            </a:r>
          </a:p>
          <a:p>
            <a:pPr marL="0" indent="0">
              <a:buNone/>
            </a:pPr>
            <a:r>
              <a:rPr lang="en-US" sz="1800" b="1" dirty="0">
                <a:solidFill>
                  <a:srgbClr val="0B0C0D"/>
                </a:solidFill>
              </a:rPr>
              <a:t>8. South-South Cooperation (SSC) and Triangular cooperation (TC)</a:t>
            </a:r>
          </a:p>
          <a:p>
            <a:pPr marL="0" indent="0">
              <a:buNone/>
            </a:pPr>
            <a:endParaRPr lang="en-US" dirty="0">
              <a:solidFill>
                <a:srgbClr val="0B0C0D"/>
              </a:solidFill>
              <a:highlight>
                <a:srgbClr val="FFFF00"/>
              </a:highlight>
            </a:endParaRPr>
          </a:p>
          <a:p>
            <a:pPr marL="0" indent="0">
              <a:buNone/>
            </a:pPr>
            <a:endParaRPr lang="en-US" dirty="0">
              <a:solidFill>
                <a:srgbClr val="0B0C0D"/>
              </a:solidFill>
              <a:highlight>
                <a:srgbClr val="FFFF00"/>
              </a:highlight>
            </a:endParaRPr>
          </a:p>
        </p:txBody>
      </p:sp>
      <p:sp>
        <p:nvSpPr>
          <p:cNvPr id="4" name="Title 3">
            <a:extLst>
              <a:ext uri="{FF2B5EF4-FFF2-40B4-BE49-F238E27FC236}">
                <a16:creationId xmlns:a16="http://schemas.microsoft.com/office/drawing/2014/main" id="{E0A07CF0-E930-449C-A0F9-5A3000FE4A4C}"/>
              </a:ext>
            </a:extLst>
          </p:cNvPr>
          <p:cNvSpPr>
            <a:spLocks noGrp="1"/>
          </p:cNvSpPr>
          <p:nvPr>
            <p:ph type="title"/>
          </p:nvPr>
        </p:nvSpPr>
        <p:spPr/>
        <p:txBody>
          <a:bodyPr/>
          <a:lstStyle/>
          <a:p>
            <a:r>
              <a:rPr lang="en-US" dirty="0" err="1"/>
              <a:t>oVERVIEW</a:t>
            </a:r>
            <a:endParaRPr lang="en-US" dirty="0"/>
          </a:p>
        </p:txBody>
      </p:sp>
      <p:pic>
        <p:nvPicPr>
          <p:cNvPr id="6" name="Picture 5">
            <a:extLst>
              <a:ext uri="{FF2B5EF4-FFF2-40B4-BE49-F238E27FC236}">
                <a16:creationId xmlns:a16="http://schemas.microsoft.com/office/drawing/2014/main" id="{F1020709-1CD7-4947-9396-1936E4E6531C}"/>
              </a:ext>
            </a:extLst>
          </p:cNvPr>
          <p:cNvPicPr>
            <a:picLocks noChangeAspect="1"/>
          </p:cNvPicPr>
          <p:nvPr/>
        </p:nvPicPr>
        <p:blipFill rotWithShape="1">
          <a:blip r:embed="rId3"/>
          <a:srcRect l="29116" t="29150" r="30040" b="5514"/>
          <a:stretch/>
        </p:blipFill>
        <p:spPr>
          <a:xfrm>
            <a:off x="4572000" y="97607"/>
            <a:ext cx="4357232" cy="4356288"/>
          </a:xfrm>
          <a:prstGeom prst="rect">
            <a:avLst/>
          </a:prstGeom>
        </p:spPr>
      </p:pic>
    </p:spTree>
    <p:extLst>
      <p:ext uri="{BB962C8B-B14F-4D97-AF65-F5344CB8AC3E}">
        <p14:creationId xmlns:p14="http://schemas.microsoft.com/office/powerpoint/2010/main" val="1079969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592BF0-4579-4731-960A-7D1E1CDA0BAC}"/>
              </a:ext>
            </a:extLst>
          </p:cNvPr>
          <p:cNvSpPr>
            <a:spLocks noGrp="1"/>
          </p:cNvSpPr>
          <p:nvPr>
            <p:ph type="body" sz="quarter" idx="10"/>
          </p:nvPr>
        </p:nvSpPr>
        <p:spPr>
          <a:xfrm>
            <a:off x="457200" y="1410710"/>
            <a:ext cx="8229600" cy="3732790"/>
          </a:xfrm>
        </p:spPr>
        <p:txBody>
          <a:bodyPr/>
          <a:lstStyle/>
          <a:p>
            <a:pPr marL="0" indent="0">
              <a:buNone/>
            </a:pPr>
            <a:endParaRPr lang="en-US" dirty="0">
              <a:solidFill>
                <a:srgbClr val="0B0C0D"/>
              </a:solidFill>
              <a:highlight>
                <a:srgbClr val="FFFF00"/>
              </a:highlight>
            </a:endParaRPr>
          </a:p>
          <a:p>
            <a:pPr marL="0" indent="0">
              <a:buNone/>
            </a:pPr>
            <a:endParaRPr lang="en-US" dirty="0">
              <a:solidFill>
                <a:srgbClr val="0B0C0D"/>
              </a:solidFill>
              <a:highlight>
                <a:srgbClr val="FFFF00"/>
              </a:highlight>
            </a:endParaRPr>
          </a:p>
        </p:txBody>
      </p:sp>
      <p:sp>
        <p:nvSpPr>
          <p:cNvPr id="4" name="Title 3">
            <a:extLst>
              <a:ext uri="{FF2B5EF4-FFF2-40B4-BE49-F238E27FC236}">
                <a16:creationId xmlns:a16="http://schemas.microsoft.com/office/drawing/2014/main" id="{E0A07CF0-E930-449C-A0F9-5A3000FE4A4C}"/>
              </a:ext>
            </a:extLst>
          </p:cNvPr>
          <p:cNvSpPr>
            <a:spLocks noGrp="1"/>
          </p:cNvSpPr>
          <p:nvPr>
            <p:ph type="title"/>
          </p:nvPr>
        </p:nvSpPr>
        <p:spPr/>
        <p:txBody>
          <a:bodyPr/>
          <a:lstStyle/>
          <a:p>
            <a:r>
              <a:rPr lang="en-US" dirty="0"/>
              <a:t>1. OBJECTIVE AND RATIONALE – WHY?</a:t>
            </a:r>
          </a:p>
        </p:txBody>
      </p:sp>
      <p:sp>
        <p:nvSpPr>
          <p:cNvPr id="6" name="Text Placeholder 4">
            <a:extLst>
              <a:ext uri="{FF2B5EF4-FFF2-40B4-BE49-F238E27FC236}">
                <a16:creationId xmlns:a16="http://schemas.microsoft.com/office/drawing/2014/main" id="{FE404A8B-042B-4D82-940B-DCA881903B0C}"/>
              </a:ext>
            </a:extLst>
          </p:cNvPr>
          <p:cNvSpPr txBox="1">
            <a:spLocks/>
          </p:cNvSpPr>
          <p:nvPr/>
        </p:nvSpPr>
        <p:spPr>
          <a:xfrm>
            <a:off x="383458" y="1181217"/>
            <a:ext cx="8472948" cy="3732790"/>
          </a:xfrm>
          <a:prstGeom prst="rect">
            <a:avLst/>
          </a:prstGeom>
        </p:spPr>
        <p:txBody>
          <a:bodyPr vert="horz"/>
          <a:lstStyle>
            <a:lvl1pPr marL="342900" indent="-342900" algn="l" defTabSz="457200" rtl="0" eaLnBrk="0" fontAlgn="base" hangingPunct="0">
              <a:lnSpc>
                <a:spcPct val="120000"/>
              </a:lnSpc>
              <a:spcBef>
                <a:spcPct val="20000"/>
              </a:spcBef>
              <a:spcAft>
                <a:spcPct val="0"/>
              </a:spcAft>
              <a:buFont typeface="Arial" charset="0"/>
              <a:buChar char="•"/>
              <a:defRPr sz="1600" kern="1200">
                <a:solidFill>
                  <a:schemeClr val="bg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kern="1200">
                <a:solidFill>
                  <a:schemeClr val="bg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solidFill>
                  <a:srgbClr val="0B0C0D"/>
                </a:solidFill>
              </a:rPr>
              <a:t>Partnerships is at heart of UNV and </a:t>
            </a:r>
            <a:r>
              <a:rPr lang="en-US" sz="1800" b="1" dirty="0">
                <a:solidFill>
                  <a:srgbClr val="0B0C0D"/>
                </a:solidFill>
              </a:rPr>
              <a:t>SF 2018-21 </a:t>
            </a:r>
          </a:p>
          <a:p>
            <a:r>
              <a:rPr lang="en-US" sz="1800" b="1" dirty="0">
                <a:solidFill>
                  <a:srgbClr val="0B0C0D"/>
                </a:solidFill>
              </a:rPr>
              <a:t>SF needs to be resourced </a:t>
            </a:r>
            <a:r>
              <a:rPr lang="en-US" sz="1800" dirty="0">
                <a:solidFill>
                  <a:srgbClr val="0B0C0D"/>
                </a:solidFill>
              </a:rPr>
              <a:t>(financial target of USD 60 million): Focus on decentralized resource mobilization &gt; need to stabilize and increase contributions from diverse base of external partners &gt; contribute to UNV’s financial sustainability (in 2018: USD 16,5m received as of today)</a:t>
            </a:r>
          </a:p>
          <a:p>
            <a:r>
              <a:rPr lang="en-US" sz="1800" dirty="0">
                <a:solidFill>
                  <a:srgbClr val="0B0C0D"/>
                </a:solidFill>
              </a:rPr>
              <a:t>Resource Mobilization is closely linked to </a:t>
            </a:r>
            <a:r>
              <a:rPr lang="en-US" sz="1800" b="1" dirty="0">
                <a:solidFill>
                  <a:srgbClr val="0B0C0D"/>
                </a:solidFill>
              </a:rPr>
              <a:t>MMM</a:t>
            </a:r>
            <a:r>
              <a:rPr lang="en-US" sz="1800" dirty="0">
                <a:solidFill>
                  <a:srgbClr val="0B0C0D"/>
                </a:solidFill>
              </a:rPr>
              <a:t> (in 2018: 540+ FF)</a:t>
            </a:r>
          </a:p>
          <a:p>
            <a:r>
              <a:rPr lang="en-US" sz="1800" b="1" dirty="0">
                <a:solidFill>
                  <a:srgbClr val="0B0C0D"/>
                </a:solidFill>
              </a:rPr>
              <a:t>Complementing</a:t>
            </a:r>
            <a:r>
              <a:rPr lang="en-US" sz="1800" dirty="0">
                <a:solidFill>
                  <a:srgbClr val="0B0C0D"/>
                </a:solidFill>
              </a:rPr>
              <a:t> UN partnerships and advocacy partnerships at all levels</a:t>
            </a:r>
          </a:p>
          <a:p>
            <a:r>
              <a:rPr lang="en-US" sz="1800" b="1" dirty="0">
                <a:solidFill>
                  <a:srgbClr val="0B0C0D"/>
                </a:solidFill>
              </a:rPr>
              <a:t>Position UNV </a:t>
            </a:r>
            <a:r>
              <a:rPr lang="en-US" sz="1800" dirty="0">
                <a:solidFill>
                  <a:srgbClr val="0B0C0D"/>
                </a:solidFill>
              </a:rPr>
              <a:t>as a relevant trusted partner contributing to the implementation of the Sustainable Development Goals through UNV services and offers</a:t>
            </a:r>
          </a:p>
          <a:p>
            <a:endParaRPr lang="en-US" sz="500" dirty="0">
              <a:solidFill>
                <a:srgbClr val="0B0C0D"/>
              </a:solidFill>
            </a:endParaRPr>
          </a:p>
          <a:p>
            <a:pPr marL="0" indent="0">
              <a:buNone/>
            </a:pPr>
            <a:endParaRPr lang="en-US" sz="1800" dirty="0">
              <a:solidFill>
                <a:srgbClr val="0B0C0D"/>
              </a:solidFill>
            </a:endParaRPr>
          </a:p>
          <a:p>
            <a:pPr marL="0" indent="0">
              <a:buNone/>
            </a:pPr>
            <a:endParaRPr lang="en-US" sz="1800" dirty="0"/>
          </a:p>
        </p:txBody>
      </p:sp>
    </p:spTree>
    <p:extLst>
      <p:ext uri="{BB962C8B-B14F-4D97-AF65-F5344CB8AC3E}">
        <p14:creationId xmlns:p14="http://schemas.microsoft.com/office/powerpoint/2010/main" val="3443514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592BF0-4579-4731-960A-7D1E1CDA0BAC}"/>
              </a:ext>
            </a:extLst>
          </p:cNvPr>
          <p:cNvSpPr>
            <a:spLocks noGrp="1"/>
          </p:cNvSpPr>
          <p:nvPr>
            <p:ph type="body" sz="quarter" idx="10"/>
          </p:nvPr>
        </p:nvSpPr>
        <p:spPr>
          <a:xfrm>
            <a:off x="457200" y="1410710"/>
            <a:ext cx="8229600" cy="3732790"/>
          </a:xfrm>
        </p:spPr>
        <p:txBody>
          <a:bodyPr/>
          <a:lstStyle/>
          <a:p>
            <a:pPr marL="0" indent="0">
              <a:buNone/>
            </a:pPr>
            <a:endParaRPr lang="en-US" dirty="0">
              <a:solidFill>
                <a:srgbClr val="0B0C0D"/>
              </a:solidFill>
              <a:highlight>
                <a:srgbClr val="FFFF00"/>
              </a:highlight>
            </a:endParaRPr>
          </a:p>
          <a:p>
            <a:pPr marL="0" indent="0">
              <a:buNone/>
            </a:pPr>
            <a:endParaRPr lang="en-US" dirty="0">
              <a:solidFill>
                <a:srgbClr val="0B0C0D"/>
              </a:solidFill>
              <a:highlight>
                <a:srgbClr val="FFFF00"/>
              </a:highlight>
            </a:endParaRPr>
          </a:p>
        </p:txBody>
      </p:sp>
      <p:sp>
        <p:nvSpPr>
          <p:cNvPr id="4" name="Title 3">
            <a:extLst>
              <a:ext uri="{FF2B5EF4-FFF2-40B4-BE49-F238E27FC236}">
                <a16:creationId xmlns:a16="http://schemas.microsoft.com/office/drawing/2014/main" id="{E0A07CF0-E930-449C-A0F9-5A3000FE4A4C}"/>
              </a:ext>
            </a:extLst>
          </p:cNvPr>
          <p:cNvSpPr>
            <a:spLocks noGrp="1"/>
          </p:cNvSpPr>
          <p:nvPr>
            <p:ph type="title"/>
          </p:nvPr>
        </p:nvSpPr>
        <p:spPr/>
        <p:txBody>
          <a:bodyPr/>
          <a:lstStyle/>
          <a:p>
            <a:r>
              <a:rPr lang="en-US" dirty="0"/>
              <a:t>2. CONTENT - WHAT?</a:t>
            </a:r>
          </a:p>
        </p:txBody>
      </p:sp>
      <p:sp>
        <p:nvSpPr>
          <p:cNvPr id="6" name="Text Placeholder 4">
            <a:extLst>
              <a:ext uri="{FF2B5EF4-FFF2-40B4-BE49-F238E27FC236}">
                <a16:creationId xmlns:a16="http://schemas.microsoft.com/office/drawing/2014/main" id="{FE404A8B-042B-4D82-940B-DCA881903B0C}"/>
              </a:ext>
            </a:extLst>
          </p:cNvPr>
          <p:cNvSpPr txBox="1">
            <a:spLocks/>
          </p:cNvSpPr>
          <p:nvPr/>
        </p:nvSpPr>
        <p:spPr>
          <a:xfrm>
            <a:off x="383458" y="1181217"/>
            <a:ext cx="8472948" cy="3732790"/>
          </a:xfrm>
          <a:prstGeom prst="rect">
            <a:avLst/>
          </a:prstGeom>
        </p:spPr>
        <p:txBody>
          <a:bodyPr vert="horz"/>
          <a:lstStyle>
            <a:lvl1pPr marL="342900" indent="-342900" algn="l" defTabSz="457200" rtl="0" eaLnBrk="0" fontAlgn="base" hangingPunct="0">
              <a:lnSpc>
                <a:spcPct val="120000"/>
              </a:lnSpc>
              <a:spcBef>
                <a:spcPct val="20000"/>
              </a:spcBef>
              <a:spcAft>
                <a:spcPct val="0"/>
              </a:spcAft>
              <a:buFont typeface="Arial" charset="0"/>
              <a:buChar char="•"/>
              <a:defRPr sz="1600" kern="1200">
                <a:solidFill>
                  <a:schemeClr val="bg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kern="1200">
                <a:solidFill>
                  <a:schemeClr val="bg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b="1" dirty="0">
                <a:solidFill>
                  <a:srgbClr val="0070C0"/>
                </a:solidFill>
              </a:rPr>
              <a:t>Guidance to diversify UNV’s donor base and increase mobilization of resources from traditional and non-traditional partners, and beyond governments, with a focus on </a:t>
            </a:r>
            <a:r>
              <a:rPr lang="en-US" sz="2000" b="1" dirty="0">
                <a:solidFill>
                  <a:schemeClr val="tx1">
                    <a:lumMod val="50000"/>
                  </a:schemeClr>
                </a:solidFill>
              </a:rPr>
              <a:t>innovative partnerships, South-South and triangular cooperation and private sector</a:t>
            </a:r>
            <a:r>
              <a:rPr lang="en-US" sz="2000" b="1" dirty="0">
                <a:solidFill>
                  <a:srgbClr val="0070C0"/>
                </a:solidFill>
              </a:rPr>
              <a:t>.</a:t>
            </a:r>
          </a:p>
          <a:p>
            <a:pPr marL="0" indent="0">
              <a:buNone/>
            </a:pPr>
            <a:endParaRPr lang="en-US" sz="500" b="1" dirty="0">
              <a:solidFill>
                <a:srgbClr val="0070C0"/>
              </a:solidFill>
            </a:endParaRPr>
          </a:p>
          <a:p>
            <a:pPr marL="0" indent="0">
              <a:buNone/>
            </a:pPr>
            <a:r>
              <a:rPr lang="en-US" sz="2000" b="1" dirty="0">
                <a:solidFill>
                  <a:srgbClr val="0B0C0D"/>
                </a:solidFill>
              </a:rPr>
              <a:t>Partnership approaches and key messages/value propositions</a:t>
            </a:r>
          </a:p>
          <a:p>
            <a:pPr marL="0" indent="0">
              <a:buNone/>
            </a:pPr>
            <a:endParaRPr lang="en-US" sz="500" dirty="0"/>
          </a:p>
          <a:p>
            <a:pPr marL="0" indent="0">
              <a:buNone/>
            </a:pPr>
            <a:r>
              <a:rPr lang="en-US" sz="2000" dirty="0">
                <a:solidFill>
                  <a:srgbClr val="0B0C0D"/>
                </a:solidFill>
              </a:rPr>
              <a:t>Context (2030 Agenda, QCPR, UN reform) &gt; Objective and rationale &gt; UNV and external partnerships &gt; UNV’s added value &gt; Innovative partnerships &gt; How to partner with UNV &gt; Key partners &gt; Key approaches &gt; Accountability &gt; Annex: Tools and Resources.</a:t>
            </a:r>
          </a:p>
          <a:p>
            <a:pPr marL="0" indent="0">
              <a:buNone/>
            </a:pPr>
            <a:endParaRPr lang="en-US" sz="1800" dirty="0"/>
          </a:p>
        </p:txBody>
      </p:sp>
    </p:spTree>
    <p:extLst>
      <p:ext uri="{BB962C8B-B14F-4D97-AF65-F5344CB8AC3E}">
        <p14:creationId xmlns:p14="http://schemas.microsoft.com/office/powerpoint/2010/main" val="111520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592BF0-4579-4731-960A-7D1E1CDA0BAC}"/>
              </a:ext>
            </a:extLst>
          </p:cNvPr>
          <p:cNvSpPr>
            <a:spLocks noGrp="1"/>
          </p:cNvSpPr>
          <p:nvPr>
            <p:ph type="body" sz="quarter" idx="10"/>
          </p:nvPr>
        </p:nvSpPr>
        <p:spPr>
          <a:xfrm>
            <a:off x="457200" y="1410710"/>
            <a:ext cx="8229600" cy="3732790"/>
          </a:xfrm>
        </p:spPr>
        <p:txBody>
          <a:bodyPr/>
          <a:lstStyle/>
          <a:p>
            <a:pPr marL="0" indent="0">
              <a:buNone/>
            </a:pPr>
            <a:endParaRPr lang="en-US" dirty="0">
              <a:solidFill>
                <a:srgbClr val="0B0C0D"/>
              </a:solidFill>
              <a:highlight>
                <a:srgbClr val="FFFF00"/>
              </a:highlight>
            </a:endParaRPr>
          </a:p>
          <a:p>
            <a:pPr marL="0" indent="0">
              <a:buNone/>
            </a:pPr>
            <a:endParaRPr lang="en-US" dirty="0">
              <a:solidFill>
                <a:srgbClr val="0B0C0D"/>
              </a:solidFill>
              <a:highlight>
                <a:srgbClr val="FFFF00"/>
              </a:highlight>
            </a:endParaRPr>
          </a:p>
        </p:txBody>
      </p:sp>
      <p:sp>
        <p:nvSpPr>
          <p:cNvPr id="4" name="Title 3">
            <a:extLst>
              <a:ext uri="{FF2B5EF4-FFF2-40B4-BE49-F238E27FC236}">
                <a16:creationId xmlns:a16="http://schemas.microsoft.com/office/drawing/2014/main" id="{E0A07CF0-E930-449C-A0F9-5A3000FE4A4C}"/>
              </a:ext>
            </a:extLst>
          </p:cNvPr>
          <p:cNvSpPr>
            <a:spLocks noGrp="1"/>
          </p:cNvSpPr>
          <p:nvPr>
            <p:ph type="title"/>
          </p:nvPr>
        </p:nvSpPr>
        <p:spPr/>
        <p:txBody>
          <a:bodyPr/>
          <a:lstStyle/>
          <a:p>
            <a:r>
              <a:rPr lang="en-US" dirty="0"/>
              <a:t>3. EXTERNAL PARTNERS - WHO?</a:t>
            </a:r>
          </a:p>
        </p:txBody>
      </p:sp>
      <p:sp>
        <p:nvSpPr>
          <p:cNvPr id="6" name="Text Placeholder 4">
            <a:extLst>
              <a:ext uri="{FF2B5EF4-FFF2-40B4-BE49-F238E27FC236}">
                <a16:creationId xmlns:a16="http://schemas.microsoft.com/office/drawing/2014/main" id="{FE404A8B-042B-4D82-940B-DCA881903B0C}"/>
              </a:ext>
            </a:extLst>
          </p:cNvPr>
          <p:cNvSpPr txBox="1">
            <a:spLocks/>
          </p:cNvSpPr>
          <p:nvPr/>
        </p:nvSpPr>
        <p:spPr>
          <a:xfrm>
            <a:off x="383458" y="1181217"/>
            <a:ext cx="8472948" cy="3732790"/>
          </a:xfrm>
          <a:prstGeom prst="rect">
            <a:avLst/>
          </a:prstGeom>
        </p:spPr>
        <p:txBody>
          <a:bodyPr vert="horz"/>
          <a:lstStyle>
            <a:lvl1pPr marL="342900" indent="-342900" algn="l" defTabSz="457200" rtl="0" eaLnBrk="0" fontAlgn="base" hangingPunct="0">
              <a:lnSpc>
                <a:spcPct val="120000"/>
              </a:lnSpc>
              <a:spcBef>
                <a:spcPct val="20000"/>
              </a:spcBef>
              <a:spcAft>
                <a:spcPct val="0"/>
              </a:spcAft>
              <a:buFont typeface="Arial" charset="0"/>
              <a:buChar char="•"/>
              <a:defRPr sz="1600" kern="1200">
                <a:solidFill>
                  <a:schemeClr val="bg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kern="1200">
                <a:solidFill>
                  <a:schemeClr val="bg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1" dirty="0">
                <a:solidFill>
                  <a:srgbClr val="0B0C0D"/>
                </a:solidFill>
              </a:rPr>
              <a:t>Member States </a:t>
            </a:r>
            <a:r>
              <a:rPr lang="en-US" sz="2000" dirty="0">
                <a:solidFill>
                  <a:srgbClr val="0B0C0D"/>
                </a:solidFill>
              </a:rPr>
              <a:t>– Existing funding partners and expansion to emerging and new partners (including MICs) &gt; Focus on SVF and FF &gt; South-South Collaboration as integral part </a:t>
            </a:r>
          </a:p>
          <a:p>
            <a:r>
              <a:rPr lang="en-US" sz="2000" b="1" dirty="0">
                <a:solidFill>
                  <a:srgbClr val="0B0C0D"/>
                </a:solidFill>
              </a:rPr>
              <a:t>Regional Organizations</a:t>
            </a:r>
            <a:r>
              <a:rPr lang="en-US" sz="2000" dirty="0">
                <a:solidFill>
                  <a:srgbClr val="0B0C0D"/>
                </a:solidFill>
              </a:rPr>
              <a:t> – Strengthen regional cooperation and exchange (intra-regional and South-South)</a:t>
            </a:r>
          </a:p>
          <a:p>
            <a:r>
              <a:rPr lang="en-US" sz="2000" b="1" dirty="0">
                <a:solidFill>
                  <a:srgbClr val="0B0C0D"/>
                </a:solidFill>
              </a:rPr>
              <a:t>International Financing Institutions and Funds – </a:t>
            </a:r>
            <a:r>
              <a:rPr lang="en-US" sz="2000" dirty="0">
                <a:solidFill>
                  <a:srgbClr val="0B0C0D"/>
                </a:solidFill>
              </a:rPr>
              <a:t>Ongoing discussions on funding opportunities for volunteer mobilization </a:t>
            </a:r>
          </a:p>
          <a:p>
            <a:r>
              <a:rPr lang="en-US" sz="2000" b="1" dirty="0">
                <a:solidFill>
                  <a:srgbClr val="0B0C0D"/>
                </a:solidFill>
              </a:rPr>
              <a:t>Private Sector – </a:t>
            </a:r>
            <a:r>
              <a:rPr lang="en-US" sz="2000" dirty="0">
                <a:solidFill>
                  <a:srgbClr val="0B0C0D"/>
                </a:solidFill>
              </a:rPr>
              <a:t>Ongoing discussions on funding opportunities to deliver the SF</a:t>
            </a:r>
            <a:endParaRPr lang="en-US" sz="2000" dirty="0">
              <a:solidFill>
                <a:srgbClr val="0B0C0D"/>
              </a:solidFill>
              <a:highlight>
                <a:srgbClr val="FFFF00"/>
              </a:highlight>
            </a:endParaRPr>
          </a:p>
          <a:p>
            <a:pPr marL="0" indent="0">
              <a:buNone/>
            </a:pPr>
            <a:r>
              <a:rPr lang="en-US" sz="1800" dirty="0">
                <a:solidFill>
                  <a:srgbClr val="0B0C0D"/>
                </a:solidFill>
              </a:rPr>
              <a:t>	 </a:t>
            </a:r>
          </a:p>
        </p:txBody>
      </p:sp>
    </p:spTree>
    <p:extLst>
      <p:ext uri="{BB962C8B-B14F-4D97-AF65-F5344CB8AC3E}">
        <p14:creationId xmlns:p14="http://schemas.microsoft.com/office/powerpoint/2010/main" val="3859755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592BF0-4579-4731-960A-7D1E1CDA0BAC}"/>
              </a:ext>
            </a:extLst>
          </p:cNvPr>
          <p:cNvSpPr>
            <a:spLocks noGrp="1"/>
          </p:cNvSpPr>
          <p:nvPr>
            <p:ph type="body" sz="quarter" idx="10"/>
          </p:nvPr>
        </p:nvSpPr>
        <p:spPr>
          <a:xfrm>
            <a:off x="457200" y="1410710"/>
            <a:ext cx="8229600" cy="3732790"/>
          </a:xfrm>
        </p:spPr>
        <p:txBody>
          <a:bodyPr/>
          <a:lstStyle/>
          <a:p>
            <a:pPr marL="0" indent="0">
              <a:buNone/>
            </a:pPr>
            <a:endParaRPr lang="en-US" dirty="0">
              <a:solidFill>
                <a:srgbClr val="0B0C0D"/>
              </a:solidFill>
              <a:highlight>
                <a:srgbClr val="FFFF00"/>
              </a:highlight>
            </a:endParaRPr>
          </a:p>
          <a:p>
            <a:pPr marL="0" indent="0">
              <a:buNone/>
            </a:pPr>
            <a:endParaRPr lang="en-US" dirty="0">
              <a:solidFill>
                <a:srgbClr val="0B0C0D"/>
              </a:solidFill>
              <a:highlight>
                <a:srgbClr val="FFFF00"/>
              </a:highlight>
            </a:endParaRPr>
          </a:p>
        </p:txBody>
      </p:sp>
      <p:sp>
        <p:nvSpPr>
          <p:cNvPr id="4" name="Title 3">
            <a:extLst>
              <a:ext uri="{FF2B5EF4-FFF2-40B4-BE49-F238E27FC236}">
                <a16:creationId xmlns:a16="http://schemas.microsoft.com/office/drawing/2014/main" id="{E0A07CF0-E930-449C-A0F9-5A3000FE4A4C}"/>
              </a:ext>
            </a:extLst>
          </p:cNvPr>
          <p:cNvSpPr>
            <a:spLocks noGrp="1"/>
          </p:cNvSpPr>
          <p:nvPr>
            <p:ph type="title"/>
          </p:nvPr>
        </p:nvSpPr>
        <p:spPr/>
        <p:txBody>
          <a:bodyPr/>
          <a:lstStyle/>
          <a:p>
            <a:r>
              <a:rPr lang="en-US" dirty="0"/>
              <a:t>4. PARTNERSHIP APPROACHES - HOW?</a:t>
            </a:r>
          </a:p>
        </p:txBody>
      </p:sp>
      <p:sp>
        <p:nvSpPr>
          <p:cNvPr id="6" name="Text Placeholder 4">
            <a:extLst>
              <a:ext uri="{FF2B5EF4-FFF2-40B4-BE49-F238E27FC236}">
                <a16:creationId xmlns:a16="http://schemas.microsoft.com/office/drawing/2014/main" id="{FE404A8B-042B-4D82-940B-DCA881903B0C}"/>
              </a:ext>
            </a:extLst>
          </p:cNvPr>
          <p:cNvSpPr txBox="1">
            <a:spLocks/>
          </p:cNvSpPr>
          <p:nvPr/>
        </p:nvSpPr>
        <p:spPr>
          <a:xfrm>
            <a:off x="383458" y="1181217"/>
            <a:ext cx="8472948" cy="3732790"/>
          </a:xfrm>
          <a:prstGeom prst="rect">
            <a:avLst/>
          </a:prstGeom>
        </p:spPr>
        <p:txBody>
          <a:bodyPr vert="horz"/>
          <a:lstStyle>
            <a:lvl1pPr marL="342900" indent="-342900" algn="l" defTabSz="457200" rtl="0" eaLnBrk="0" fontAlgn="base" hangingPunct="0">
              <a:lnSpc>
                <a:spcPct val="120000"/>
              </a:lnSpc>
              <a:spcBef>
                <a:spcPct val="20000"/>
              </a:spcBef>
              <a:spcAft>
                <a:spcPct val="0"/>
              </a:spcAft>
              <a:buFont typeface="Arial" charset="0"/>
              <a:buChar char="•"/>
              <a:defRPr sz="1600" kern="1200">
                <a:solidFill>
                  <a:schemeClr val="bg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kern="1200">
                <a:solidFill>
                  <a:schemeClr val="bg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dirty="0">
                <a:solidFill>
                  <a:srgbClr val="0B0C0D"/>
                </a:solidFill>
              </a:rPr>
              <a:t>To strengthen and establish partnerships:</a:t>
            </a:r>
          </a:p>
          <a:p>
            <a:pPr marL="0" indent="0">
              <a:buNone/>
            </a:pPr>
            <a:endParaRPr lang="en-US" sz="500" dirty="0">
              <a:solidFill>
                <a:srgbClr val="0B0C0D"/>
              </a:solidFill>
            </a:endParaRPr>
          </a:p>
          <a:p>
            <a:r>
              <a:rPr lang="en-US" sz="2000" dirty="0">
                <a:solidFill>
                  <a:srgbClr val="0B0C0D"/>
                </a:solidFill>
              </a:rPr>
              <a:t>Needs analysis of </a:t>
            </a:r>
            <a:r>
              <a:rPr lang="en-US" sz="2000" b="1" dirty="0">
                <a:solidFill>
                  <a:schemeClr val="tx1">
                    <a:lumMod val="75000"/>
                  </a:schemeClr>
                </a:solidFill>
              </a:rPr>
              <a:t>UN partners </a:t>
            </a:r>
            <a:r>
              <a:rPr lang="en-US" sz="2000" dirty="0">
                <a:solidFill>
                  <a:srgbClr val="0B0C0D"/>
                </a:solidFill>
              </a:rPr>
              <a:t>(demand for UN Volunteers)</a:t>
            </a:r>
          </a:p>
          <a:p>
            <a:r>
              <a:rPr lang="en-US" sz="2000" dirty="0">
                <a:solidFill>
                  <a:srgbClr val="0B0C0D"/>
                </a:solidFill>
              </a:rPr>
              <a:t>Partnership intelligence and trend analysis</a:t>
            </a:r>
          </a:p>
          <a:p>
            <a:r>
              <a:rPr lang="en-US" sz="2000" dirty="0">
                <a:solidFill>
                  <a:srgbClr val="0B0C0D"/>
                </a:solidFill>
              </a:rPr>
              <a:t>Results-based partnerships management (including </a:t>
            </a:r>
            <a:r>
              <a:rPr lang="en-US" sz="2000" b="1" dirty="0">
                <a:solidFill>
                  <a:schemeClr val="tx1">
                    <a:lumMod val="75000"/>
                  </a:schemeClr>
                </a:solidFill>
              </a:rPr>
              <a:t>reporting</a:t>
            </a:r>
            <a:r>
              <a:rPr lang="en-US" sz="2000" dirty="0">
                <a:solidFill>
                  <a:srgbClr val="0B0C0D"/>
                </a:solidFill>
              </a:rPr>
              <a:t>)</a:t>
            </a:r>
          </a:p>
          <a:p>
            <a:r>
              <a:rPr lang="en-US" sz="2000" dirty="0">
                <a:solidFill>
                  <a:srgbClr val="0B0C0D"/>
                </a:solidFill>
              </a:rPr>
              <a:t>Continued proactive engagement and dialogue with stakeholders</a:t>
            </a:r>
          </a:p>
          <a:p>
            <a:r>
              <a:rPr lang="en-US" sz="2000" dirty="0">
                <a:solidFill>
                  <a:srgbClr val="0B0C0D"/>
                </a:solidFill>
              </a:rPr>
              <a:t>Cooperation agreements with partners (MOUs, financing agreements)</a:t>
            </a:r>
          </a:p>
          <a:p>
            <a:r>
              <a:rPr lang="en-US" sz="2000" b="1" dirty="0">
                <a:solidFill>
                  <a:schemeClr val="tx1">
                    <a:lumMod val="75000"/>
                  </a:schemeClr>
                </a:solidFill>
              </a:rPr>
              <a:t>Cross-organizational coordination </a:t>
            </a:r>
            <a:r>
              <a:rPr lang="en-US" sz="2000" dirty="0">
                <a:solidFill>
                  <a:srgbClr val="0B0C0D"/>
                </a:solidFill>
              </a:rPr>
              <a:t>and partnering capacity building</a:t>
            </a:r>
          </a:p>
          <a:p>
            <a:r>
              <a:rPr lang="en-US" sz="2000" dirty="0">
                <a:solidFill>
                  <a:srgbClr val="0B0C0D"/>
                </a:solidFill>
              </a:rPr>
              <a:t>Strategic communication based on UNV branding</a:t>
            </a:r>
          </a:p>
          <a:p>
            <a:pPr marL="0" indent="0">
              <a:buNone/>
            </a:pPr>
            <a:endParaRPr lang="en-US" sz="1800" dirty="0">
              <a:solidFill>
                <a:srgbClr val="0B0C0D"/>
              </a:solidFill>
            </a:endParaRPr>
          </a:p>
          <a:p>
            <a:pPr marL="0" indent="0">
              <a:buNone/>
            </a:pPr>
            <a:r>
              <a:rPr lang="en-US" sz="1800" dirty="0">
                <a:solidFill>
                  <a:srgbClr val="0B0C0D"/>
                </a:solidFill>
              </a:rPr>
              <a:t>	 </a:t>
            </a:r>
          </a:p>
        </p:txBody>
      </p:sp>
    </p:spTree>
    <p:extLst>
      <p:ext uri="{BB962C8B-B14F-4D97-AF65-F5344CB8AC3E}">
        <p14:creationId xmlns:p14="http://schemas.microsoft.com/office/powerpoint/2010/main" val="3382810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592BF0-4579-4731-960A-7D1E1CDA0BAC}"/>
              </a:ext>
            </a:extLst>
          </p:cNvPr>
          <p:cNvSpPr>
            <a:spLocks noGrp="1"/>
          </p:cNvSpPr>
          <p:nvPr>
            <p:ph type="body" sz="quarter" idx="10"/>
          </p:nvPr>
        </p:nvSpPr>
        <p:spPr>
          <a:xfrm>
            <a:off x="457200" y="1410710"/>
            <a:ext cx="8229600" cy="3732790"/>
          </a:xfrm>
        </p:spPr>
        <p:txBody>
          <a:bodyPr/>
          <a:lstStyle/>
          <a:p>
            <a:pPr marL="0" indent="0">
              <a:buNone/>
            </a:pPr>
            <a:endParaRPr lang="en-US" dirty="0">
              <a:solidFill>
                <a:srgbClr val="0B0C0D"/>
              </a:solidFill>
              <a:highlight>
                <a:srgbClr val="FFFF00"/>
              </a:highlight>
            </a:endParaRPr>
          </a:p>
          <a:p>
            <a:pPr marL="0" indent="0">
              <a:buNone/>
            </a:pPr>
            <a:endParaRPr lang="en-US" dirty="0">
              <a:solidFill>
                <a:srgbClr val="0B0C0D"/>
              </a:solidFill>
              <a:highlight>
                <a:srgbClr val="FFFF00"/>
              </a:highlight>
            </a:endParaRPr>
          </a:p>
        </p:txBody>
      </p:sp>
      <p:sp>
        <p:nvSpPr>
          <p:cNvPr id="4" name="Title 3">
            <a:extLst>
              <a:ext uri="{FF2B5EF4-FFF2-40B4-BE49-F238E27FC236}">
                <a16:creationId xmlns:a16="http://schemas.microsoft.com/office/drawing/2014/main" id="{E0A07CF0-E930-449C-A0F9-5A3000FE4A4C}"/>
              </a:ext>
            </a:extLst>
          </p:cNvPr>
          <p:cNvSpPr>
            <a:spLocks noGrp="1"/>
          </p:cNvSpPr>
          <p:nvPr>
            <p:ph type="title"/>
          </p:nvPr>
        </p:nvSpPr>
        <p:spPr/>
        <p:txBody>
          <a:bodyPr/>
          <a:lstStyle/>
          <a:p>
            <a:r>
              <a:rPr lang="en-US" dirty="0"/>
              <a:t>5. INNOVATION - WHAT IS NEW?</a:t>
            </a:r>
          </a:p>
        </p:txBody>
      </p:sp>
      <p:sp>
        <p:nvSpPr>
          <p:cNvPr id="6" name="Text Placeholder 4">
            <a:extLst>
              <a:ext uri="{FF2B5EF4-FFF2-40B4-BE49-F238E27FC236}">
                <a16:creationId xmlns:a16="http://schemas.microsoft.com/office/drawing/2014/main" id="{FE404A8B-042B-4D82-940B-DCA881903B0C}"/>
              </a:ext>
            </a:extLst>
          </p:cNvPr>
          <p:cNvSpPr txBox="1">
            <a:spLocks/>
          </p:cNvSpPr>
          <p:nvPr/>
        </p:nvSpPr>
        <p:spPr>
          <a:xfrm>
            <a:off x="82447" y="1035611"/>
            <a:ext cx="9119795" cy="3732790"/>
          </a:xfrm>
          <a:prstGeom prst="rect">
            <a:avLst/>
          </a:prstGeom>
        </p:spPr>
        <p:txBody>
          <a:bodyPr vert="horz"/>
          <a:lstStyle>
            <a:lvl1pPr marL="342900" indent="-342900" algn="l" defTabSz="457200" rtl="0" eaLnBrk="0" fontAlgn="base" hangingPunct="0">
              <a:lnSpc>
                <a:spcPct val="120000"/>
              </a:lnSpc>
              <a:spcBef>
                <a:spcPct val="20000"/>
              </a:spcBef>
              <a:spcAft>
                <a:spcPct val="0"/>
              </a:spcAft>
              <a:buFont typeface="Arial" charset="0"/>
              <a:buChar char="•"/>
              <a:defRPr sz="1600" kern="1200">
                <a:solidFill>
                  <a:schemeClr val="bg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kern="1200">
                <a:solidFill>
                  <a:schemeClr val="bg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00000"/>
              </a:lnSpc>
              <a:spcBef>
                <a:spcPts val="600"/>
              </a:spcBef>
            </a:pPr>
            <a:r>
              <a:rPr lang="en-US" sz="1800" dirty="0">
                <a:solidFill>
                  <a:srgbClr val="0B0C0D"/>
                </a:solidFill>
              </a:rPr>
              <a:t>Focus on </a:t>
            </a:r>
            <a:r>
              <a:rPr lang="en-US" sz="1800" b="1" dirty="0">
                <a:solidFill>
                  <a:schemeClr val="tx1">
                    <a:lumMod val="50000"/>
                  </a:schemeClr>
                </a:solidFill>
              </a:rPr>
              <a:t>innovative</a:t>
            </a:r>
            <a:r>
              <a:rPr lang="en-US" sz="1800" dirty="0">
                <a:solidFill>
                  <a:srgbClr val="0B0C0D"/>
                </a:solidFill>
              </a:rPr>
              <a:t> partnerships (e.g. Google FF, UNHCR-UNV FF)</a:t>
            </a:r>
          </a:p>
          <a:p>
            <a:pPr>
              <a:lnSpc>
                <a:spcPct val="100000"/>
              </a:lnSpc>
              <a:spcBef>
                <a:spcPts val="600"/>
              </a:spcBef>
            </a:pPr>
            <a:r>
              <a:rPr lang="en-US" sz="1800" dirty="0">
                <a:solidFill>
                  <a:srgbClr val="0B0C0D"/>
                </a:solidFill>
              </a:rPr>
              <a:t>Focus on </a:t>
            </a:r>
            <a:r>
              <a:rPr lang="en-US" sz="1800" b="1" dirty="0">
                <a:solidFill>
                  <a:schemeClr val="tx1">
                    <a:lumMod val="50000"/>
                  </a:schemeClr>
                </a:solidFill>
              </a:rPr>
              <a:t>needs-based flexible </a:t>
            </a:r>
            <a:r>
              <a:rPr lang="en-US" sz="1800" dirty="0">
                <a:solidFill>
                  <a:srgbClr val="0B0C0D"/>
                </a:solidFill>
              </a:rPr>
              <a:t>talent solutions (e.g. refugee volunteers and UNDP-UNV Talent </a:t>
            </a:r>
            <a:r>
              <a:rPr lang="en-US" sz="1800" dirty="0" err="1">
                <a:solidFill>
                  <a:srgbClr val="0B0C0D"/>
                </a:solidFill>
              </a:rPr>
              <a:t>Programme</a:t>
            </a:r>
            <a:r>
              <a:rPr lang="en-US" sz="1800" dirty="0">
                <a:solidFill>
                  <a:srgbClr val="0B0C0D"/>
                </a:solidFill>
              </a:rPr>
              <a:t> for Young Professionals with Disabilities)</a:t>
            </a:r>
          </a:p>
          <a:p>
            <a:pPr>
              <a:lnSpc>
                <a:spcPct val="100000"/>
              </a:lnSpc>
              <a:spcBef>
                <a:spcPts val="600"/>
              </a:spcBef>
            </a:pPr>
            <a:r>
              <a:rPr lang="en-US" sz="1800" b="1" dirty="0">
                <a:solidFill>
                  <a:schemeClr val="tx1">
                    <a:lumMod val="50000"/>
                  </a:schemeClr>
                </a:solidFill>
              </a:rPr>
              <a:t>Decentralized</a:t>
            </a:r>
            <a:r>
              <a:rPr lang="en-US" sz="1800" dirty="0">
                <a:solidFill>
                  <a:srgbClr val="0B0C0D"/>
                </a:solidFill>
              </a:rPr>
              <a:t> partnership management (leads) – internal UNV collaboration</a:t>
            </a:r>
          </a:p>
          <a:p>
            <a:pPr>
              <a:lnSpc>
                <a:spcPct val="100000"/>
              </a:lnSpc>
              <a:spcBef>
                <a:spcPts val="600"/>
              </a:spcBef>
            </a:pPr>
            <a:r>
              <a:rPr lang="en-US" sz="1800" dirty="0">
                <a:solidFill>
                  <a:srgbClr val="0B0C0D"/>
                </a:solidFill>
              </a:rPr>
              <a:t>Focus on establishing </a:t>
            </a:r>
            <a:r>
              <a:rPr lang="en-US" sz="1800" b="1" dirty="0">
                <a:solidFill>
                  <a:srgbClr val="002060"/>
                </a:solidFill>
              </a:rPr>
              <a:t>new</a:t>
            </a:r>
            <a:r>
              <a:rPr lang="en-US" sz="1800" dirty="0">
                <a:solidFill>
                  <a:srgbClr val="0B0C0D"/>
                </a:solidFill>
              </a:rPr>
              <a:t> </a:t>
            </a:r>
            <a:r>
              <a:rPr lang="en-US" sz="1800" b="1" dirty="0">
                <a:solidFill>
                  <a:schemeClr val="tx1">
                    <a:lumMod val="50000"/>
                  </a:schemeClr>
                </a:solidFill>
              </a:rPr>
              <a:t>partnerships </a:t>
            </a:r>
            <a:r>
              <a:rPr lang="en-US" sz="1800" dirty="0">
                <a:solidFill>
                  <a:srgbClr val="0B0C0D"/>
                </a:solidFill>
              </a:rPr>
              <a:t>for FF and SVF (e.g. Russia FF, </a:t>
            </a:r>
            <a:br>
              <a:rPr lang="en-US" sz="1800" dirty="0">
                <a:solidFill>
                  <a:srgbClr val="0B0C0D"/>
                </a:solidFill>
              </a:rPr>
            </a:br>
            <a:r>
              <a:rPr lang="en-US" sz="1800" dirty="0">
                <a:solidFill>
                  <a:srgbClr val="0B0C0D"/>
                </a:solidFill>
              </a:rPr>
              <a:t>Australia FF and France SVF) </a:t>
            </a:r>
          </a:p>
          <a:p>
            <a:pPr>
              <a:lnSpc>
                <a:spcPct val="100000"/>
              </a:lnSpc>
              <a:spcBef>
                <a:spcPts val="600"/>
              </a:spcBef>
            </a:pPr>
            <a:r>
              <a:rPr lang="en-US" sz="1800" dirty="0">
                <a:solidFill>
                  <a:srgbClr val="0B0C0D"/>
                </a:solidFill>
              </a:rPr>
              <a:t>Targeted outreach to non-traditional partners such as </a:t>
            </a:r>
            <a:r>
              <a:rPr lang="en-US" sz="1800" b="1" dirty="0">
                <a:solidFill>
                  <a:schemeClr val="tx1">
                    <a:lumMod val="50000"/>
                  </a:schemeClr>
                </a:solidFill>
              </a:rPr>
              <a:t>private sector </a:t>
            </a:r>
            <a:r>
              <a:rPr lang="en-US" sz="1800" dirty="0">
                <a:solidFill>
                  <a:srgbClr val="0B0C0D"/>
                </a:solidFill>
              </a:rPr>
              <a:t>(e.g. technology partnerships) and</a:t>
            </a:r>
            <a:r>
              <a:rPr lang="en-US" sz="1800" b="1" dirty="0">
                <a:solidFill>
                  <a:schemeClr val="tx1">
                    <a:lumMod val="50000"/>
                  </a:schemeClr>
                </a:solidFill>
              </a:rPr>
              <a:t> universities </a:t>
            </a:r>
            <a:r>
              <a:rPr lang="en-US" sz="1800" dirty="0">
                <a:solidFill>
                  <a:srgbClr val="0B0C0D"/>
                </a:solidFill>
              </a:rPr>
              <a:t>(e.g. KMUTT FF and ISM FF)</a:t>
            </a:r>
          </a:p>
          <a:p>
            <a:pPr>
              <a:lnSpc>
                <a:spcPct val="100000"/>
              </a:lnSpc>
              <a:spcBef>
                <a:spcPts val="600"/>
              </a:spcBef>
            </a:pPr>
            <a:r>
              <a:rPr lang="en-US" sz="1800" b="1" dirty="0">
                <a:solidFill>
                  <a:schemeClr val="tx1">
                    <a:lumMod val="50000"/>
                  </a:schemeClr>
                </a:solidFill>
              </a:rPr>
              <a:t>South-South and Triangular Cooperation </a:t>
            </a:r>
            <a:r>
              <a:rPr lang="en-US" sz="1800" dirty="0">
                <a:solidFill>
                  <a:srgbClr val="0B0C0D"/>
                </a:solidFill>
              </a:rPr>
              <a:t>(e.g. GSSD Expo 2018 and BAPA+40</a:t>
            </a:r>
            <a:br>
              <a:rPr lang="en-US" sz="1800" dirty="0">
                <a:solidFill>
                  <a:srgbClr val="0B0C0D"/>
                </a:solidFill>
              </a:rPr>
            </a:br>
            <a:r>
              <a:rPr lang="en-US" sz="1800" dirty="0">
                <a:solidFill>
                  <a:srgbClr val="0B0C0D"/>
                </a:solidFill>
              </a:rPr>
              <a:t>in March 2019)</a:t>
            </a:r>
          </a:p>
          <a:p>
            <a:pPr>
              <a:lnSpc>
                <a:spcPct val="100000"/>
              </a:lnSpc>
              <a:spcBef>
                <a:spcPts val="600"/>
              </a:spcBef>
            </a:pPr>
            <a:r>
              <a:rPr lang="en-US" sz="1800" dirty="0">
                <a:solidFill>
                  <a:srgbClr val="0B0C0D"/>
                </a:solidFill>
              </a:rPr>
              <a:t>Partner-specific messaging, tools &amp; resources (“</a:t>
            </a:r>
            <a:r>
              <a:rPr lang="en-US" sz="1800" b="1" dirty="0">
                <a:solidFill>
                  <a:schemeClr val="tx1">
                    <a:lumMod val="50000"/>
                  </a:schemeClr>
                </a:solidFill>
              </a:rPr>
              <a:t>menus for partners</a:t>
            </a:r>
            <a:r>
              <a:rPr lang="en-US" sz="1800" dirty="0">
                <a:solidFill>
                  <a:srgbClr val="0B0C0D"/>
                </a:solidFill>
              </a:rPr>
              <a:t>” – in progress) </a:t>
            </a:r>
          </a:p>
          <a:p>
            <a:pPr>
              <a:lnSpc>
                <a:spcPct val="100000"/>
              </a:lnSpc>
              <a:spcBef>
                <a:spcPts val="600"/>
              </a:spcBef>
            </a:pPr>
            <a:r>
              <a:rPr lang="en-US" sz="1800" b="1" dirty="0">
                <a:solidFill>
                  <a:srgbClr val="002060"/>
                </a:solidFill>
              </a:rPr>
              <a:t>Resource Mobilization </a:t>
            </a:r>
            <a:r>
              <a:rPr lang="en-US" sz="1800" dirty="0">
                <a:solidFill>
                  <a:srgbClr val="0B0C0D"/>
                </a:solidFill>
              </a:rPr>
              <a:t>tracking &amp; engagement </a:t>
            </a:r>
            <a:r>
              <a:rPr lang="en-US" sz="1800" b="1" dirty="0">
                <a:solidFill>
                  <a:srgbClr val="002060"/>
                </a:solidFill>
              </a:rPr>
              <a:t>tool</a:t>
            </a:r>
            <a:r>
              <a:rPr lang="en-US" sz="1800" dirty="0">
                <a:solidFill>
                  <a:srgbClr val="0B0C0D"/>
                </a:solidFill>
              </a:rPr>
              <a:t> (as part of AIS and future CRM)</a:t>
            </a:r>
          </a:p>
          <a:p>
            <a:pPr marL="0" indent="0">
              <a:buNone/>
            </a:pPr>
            <a:endParaRPr lang="en-US" sz="1800" dirty="0">
              <a:solidFill>
                <a:srgbClr val="0B0C0D"/>
              </a:solidFill>
              <a:highlight>
                <a:srgbClr val="FFFF00"/>
              </a:highlight>
            </a:endParaRPr>
          </a:p>
        </p:txBody>
      </p:sp>
    </p:spTree>
    <p:extLst>
      <p:ext uri="{BB962C8B-B14F-4D97-AF65-F5344CB8AC3E}">
        <p14:creationId xmlns:p14="http://schemas.microsoft.com/office/powerpoint/2010/main" val="3710755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99236"/>
            <a:ext cx="8229600" cy="720031"/>
          </a:xfrm>
        </p:spPr>
        <p:txBody>
          <a:bodyPr>
            <a:normAutofit fontScale="90000"/>
          </a:bodyPr>
          <a:lstStyle/>
          <a:p>
            <a:pPr algn="ctr"/>
            <a:r>
              <a:rPr lang="en-US" sz="2400" dirty="0">
                <a:solidFill>
                  <a:schemeClr val="accent5">
                    <a:lumMod val="75000"/>
                  </a:schemeClr>
                </a:solidFill>
                <a:latin typeface="Arial" panose="020B0604020202020204" pitchFamily="34" charset="0"/>
                <a:cs typeface="Arial" panose="020B0604020202020204" pitchFamily="34" charset="0"/>
              </a:rPr>
              <a:t>LEADS TO DELIVER (NON-UN) PARTNERSHIPS AT UNV</a:t>
            </a:r>
            <a:endParaRPr lang="en-US" sz="2400" dirty="0">
              <a:solidFill>
                <a:schemeClr val="accent1">
                  <a:lumMod val="60000"/>
                  <a:lumOff val="40000"/>
                </a:schemeClr>
              </a:solidFill>
            </a:endParaRPr>
          </a:p>
        </p:txBody>
      </p:sp>
      <p:sp>
        <p:nvSpPr>
          <p:cNvPr id="2" name="Rectangle: Rounded Corners 1">
            <a:extLst>
              <a:ext uri="{FF2B5EF4-FFF2-40B4-BE49-F238E27FC236}">
                <a16:creationId xmlns:a16="http://schemas.microsoft.com/office/drawing/2014/main" id="{37F8B73B-2298-44A3-9DEA-10578681F7CB}"/>
              </a:ext>
            </a:extLst>
          </p:cNvPr>
          <p:cNvSpPr/>
          <p:nvPr/>
        </p:nvSpPr>
        <p:spPr>
          <a:xfrm>
            <a:off x="379133" y="1527545"/>
            <a:ext cx="3117871" cy="197765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b="1" dirty="0">
                <a:solidFill>
                  <a:srgbClr val="FF0000"/>
                </a:solidFill>
                <a:latin typeface="Arial" panose="020B0604020202020204" pitchFamily="34" charset="0"/>
                <a:cs typeface="Arial" panose="020B0604020202020204" pitchFamily="34" charset="0"/>
              </a:rPr>
              <a:t>ERCS Bonn/Tokyo</a:t>
            </a:r>
          </a:p>
          <a:p>
            <a:pPr marL="285750" lvl="0" indent="-285750">
              <a:buFont typeface="Arial" panose="020B0604020202020204" pitchFamily="34" charset="0"/>
              <a:buChar char="•"/>
            </a:pPr>
            <a:r>
              <a:rPr lang="en-US" b="1" dirty="0">
                <a:solidFill>
                  <a:srgbClr val="002060"/>
                </a:solidFill>
                <a:latin typeface="Arial" panose="020B0604020202020204" pitchFamily="34" charset="0"/>
                <a:cs typeface="Arial" panose="020B0604020202020204" pitchFamily="34" charset="0"/>
              </a:rPr>
              <a:t>OECD-DAC capitals</a:t>
            </a:r>
          </a:p>
          <a:p>
            <a:pPr marL="285750" lvl="0" indent="-285750">
              <a:buFont typeface="Arial" panose="020B0604020202020204" pitchFamily="34" charset="0"/>
              <a:buChar char="•"/>
            </a:pPr>
            <a:r>
              <a:rPr lang="en-US" b="1" dirty="0">
                <a:solidFill>
                  <a:srgbClr val="002060"/>
                </a:solidFill>
                <a:latin typeface="Arial" panose="020B0604020202020204" pitchFamily="34" charset="0"/>
                <a:cs typeface="Arial" panose="020B0604020202020204" pitchFamily="34" charset="0"/>
              </a:rPr>
              <a:t>Global private sector</a:t>
            </a:r>
          </a:p>
          <a:p>
            <a:pPr marL="285750" lvl="0" indent="-285750">
              <a:buFont typeface="Arial" panose="020B0604020202020204" pitchFamily="34" charset="0"/>
              <a:buChar char="•"/>
            </a:pPr>
            <a:r>
              <a:rPr lang="en-US" b="1" dirty="0">
                <a:solidFill>
                  <a:srgbClr val="002060"/>
                </a:solidFill>
                <a:latin typeface="Arial" panose="020B0604020202020204" pitchFamily="34" charset="0"/>
                <a:cs typeface="Arial" panose="020B0604020202020204" pitchFamily="34" charset="0"/>
              </a:rPr>
              <a:t>Global South-South</a:t>
            </a:r>
          </a:p>
          <a:p>
            <a:pPr marL="285750" lvl="0" indent="-285750">
              <a:buFont typeface="Arial" panose="020B0604020202020204" pitchFamily="34" charset="0"/>
              <a:buChar char="•"/>
            </a:pPr>
            <a:r>
              <a:rPr lang="en-US" b="1" dirty="0">
                <a:solidFill>
                  <a:srgbClr val="002060"/>
                </a:solidFill>
                <a:latin typeface="Arial" panose="020B0604020202020204" pitchFamily="34" charset="0"/>
                <a:cs typeface="Arial" panose="020B0604020202020204" pitchFamily="34" charset="0"/>
              </a:rPr>
              <a:t>Overall direction &amp; advisory services</a:t>
            </a:r>
          </a:p>
        </p:txBody>
      </p:sp>
      <p:sp>
        <p:nvSpPr>
          <p:cNvPr id="6" name="Rectangle: Rounded Corners 5">
            <a:extLst>
              <a:ext uri="{FF2B5EF4-FFF2-40B4-BE49-F238E27FC236}">
                <a16:creationId xmlns:a16="http://schemas.microsoft.com/office/drawing/2014/main" id="{0A2C0002-ACDE-4D47-83EF-3B301C5263EB}"/>
              </a:ext>
            </a:extLst>
          </p:cNvPr>
          <p:cNvSpPr/>
          <p:nvPr/>
        </p:nvSpPr>
        <p:spPr>
          <a:xfrm>
            <a:off x="6197600" y="1288302"/>
            <a:ext cx="2755013" cy="329609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b="1" dirty="0">
                <a:solidFill>
                  <a:srgbClr val="FF0000"/>
                </a:solidFill>
                <a:latin typeface="Arial" panose="020B0604020202020204" pitchFamily="34" charset="0"/>
                <a:cs typeface="Arial" panose="020B0604020202020204" pitchFamily="34" charset="0"/>
              </a:rPr>
              <a:t> UNV Regional </a:t>
            </a:r>
            <a:br>
              <a:rPr lang="en-US" b="1" dirty="0">
                <a:solidFill>
                  <a:srgbClr val="FF0000"/>
                </a:solidFill>
                <a:latin typeface="Arial" panose="020B0604020202020204" pitchFamily="34" charset="0"/>
                <a:cs typeface="Arial" panose="020B0604020202020204" pitchFamily="34" charset="0"/>
              </a:rPr>
            </a:br>
            <a:r>
              <a:rPr lang="en-US" b="1" dirty="0">
                <a:solidFill>
                  <a:srgbClr val="FF0000"/>
                </a:solidFill>
                <a:latin typeface="Arial" panose="020B0604020202020204" pitchFamily="34" charset="0"/>
                <a:cs typeface="Arial" panose="020B0604020202020204" pitchFamily="34" charset="0"/>
              </a:rPr>
              <a:t>Offices/country level</a:t>
            </a:r>
          </a:p>
          <a:p>
            <a:pPr marL="285750" lvl="0" indent="-285750">
              <a:buFont typeface="Arial" panose="020B0604020202020204" pitchFamily="34" charset="0"/>
              <a:buChar char="•"/>
            </a:pPr>
            <a:r>
              <a:rPr lang="en-US" b="1" dirty="0" err="1">
                <a:solidFill>
                  <a:srgbClr val="002060"/>
                </a:solidFill>
                <a:latin typeface="Arial" panose="020B0604020202020204" pitchFamily="34" charset="0"/>
                <a:cs typeface="Arial" panose="020B0604020202020204" pitchFamily="34" charset="0"/>
              </a:rPr>
              <a:t>Programme</a:t>
            </a:r>
            <a:r>
              <a:rPr lang="en-US" b="1" dirty="0">
                <a:solidFill>
                  <a:srgbClr val="002060"/>
                </a:solidFill>
                <a:latin typeface="Arial" panose="020B0604020202020204" pitchFamily="34" charset="0"/>
                <a:cs typeface="Arial" panose="020B0604020202020204" pitchFamily="34" charset="0"/>
              </a:rPr>
              <a:t> country and non-OECD DAC capitals</a:t>
            </a:r>
          </a:p>
          <a:p>
            <a:pPr marL="285750" lvl="0" indent="-285750">
              <a:buFont typeface="Arial" panose="020B0604020202020204" pitchFamily="34" charset="0"/>
              <a:buChar char="•"/>
            </a:pPr>
            <a:r>
              <a:rPr lang="en-US" b="1" dirty="0">
                <a:solidFill>
                  <a:srgbClr val="002060"/>
                </a:solidFill>
                <a:latin typeface="Arial" panose="020B0604020202020204" pitchFamily="34" charset="0"/>
                <a:cs typeface="Arial" panose="020B0604020202020204" pitchFamily="34" charset="0"/>
              </a:rPr>
              <a:t>Private sector regional/country</a:t>
            </a:r>
          </a:p>
          <a:p>
            <a:pPr marL="285750" lvl="0" indent="-285750">
              <a:buFont typeface="Arial" panose="020B0604020202020204" pitchFamily="34" charset="0"/>
              <a:buChar char="•"/>
            </a:pPr>
            <a:r>
              <a:rPr lang="en-US" b="1" dirty="0">
                <a:solidFill>
                  <a:srgbClr val="002060"/>
                </a:solidFill>
                <a:latin typeface="Arial" panose="020B0604020202020204" pitchFamily="34" charset="0"/>
                <a:cs typeface="Arial" panose="020B0604020202020204" pitchFamily="34" charset="0"/>
              </a:rPr>
              <a:t>Regional/country South-South </a:t>
            </a:r>
          </a:p>
          <a:p>
            <a:pPr marL="285750" lvl="0" indent="-285750">
              <a:buFont typeface="Arial" panose="020B0604020202020204" pitchFamily="34" charset="0"/>
              <a:buChar char="•"/>
            </a:pPr>
            <a:r>
              <a:rPr lang="en-US" b="1" dirty="0">
                <a:solidFill>
                  <a:srgbClr val="002060"/>
                </a:solidFill>
                <a:latin typeface="Arial" panose="020B0604020202020204" pitchFamily="34" charset="0"/>
                <a:cs typeface="Arial" panose="020B0604020202020204" pitchFamily="34" charset="0"/>
              </a:rPr>
              <a:t>Civil Society regional/country</a:t>
            </a:r>
          </a:p>
        </p:txBody>
      </p:sp>
      <p:sp>
        <p:nvSpPr>
          <p:cNvPr id="7" name="Rectangle 6">
            <a:extLst>
              <a:ext uri="{FF2B5EF4-FFF2-40B4-BE49-F238E27FC236}">
                <a16:creationId xmlns:a16="http://schemas.microsoft.com/office/drawing/2014/main" id="{E42DBF50-5EC7-4E70-A9C6-42EDB5C8918F}"/>
              </a:ext>
            </a:extLst>
          </p:cNvPr>
          <p:cNvSpPr/>
          <p:nvPr/>
        </p:nvSpPr>
        <p:spPr>
          <a:xfrm>
            <a:off x="2573081" y="3981455"/>
            <a:ext cx="3211031" cy="923330"/>
          </a:xfrm>
          <a:prstGeom prst="rect">
            <a:avLst/>
          </a:prstGeom>
        </p:spPr>
        <p:txBody>
          <a:bodyPr wrap="square">
            <a:spAutoFit/>
          </a:bodyPr>
          <a:lstStyle/>
          <a:p>
            <a:pPr lvl="0"/>
            <a:r>
              <a:rPr lang="en-US" b="1" dirty="0">
                <a:solidFill>
                  <a:srgbClr val="FF0000"/>
                </a:solidFill>
                <a:latin typeface="Arial" panose="020B0604020202020204" pitchFamily="34" charset="0"/>
                <a:cs typeface="Arial" panose="020B0604020202020204" pitchFamily="34" charset="0"/>
              </a:rPr>
              <a:t>UNV New York Office</a:t>
            </a:r>
          </a:p>
          <a:p>
            <a:pPr marL="285750" lvl="0" indent="-285750">
              <a:buFont typeface="Arial" panose="020B0604020202020204" pitchFamily="34" charset="0"/>
              <a:buChar char="•"/>
            </a:pPr>
            <a:r>
              <a:rPr lang="en-US" b="1" dirty="0">
                <a:solidFill>
                  <a:schemeClr val="accent1">
                    <a:lumMod val="50000"/>
                  </a:schemeClr>
                </a:solidFill>
                <a:latin typeface="Arial" panose="020B0604020202020204" pitchFamily="34" charset="0"/>
                <a:cs typeface="Arial" panose="020B0604020202020204" pitchFamily="34" charset="0"/>
              </a:rPr>
              <a:t>Member States in NY</a:t>
            </a:r>
          </a:p>
          <a:p>
            <a:pPr marL="285750" lvl="0" indent="-285750">
              <a:buFont typeface="Arial" panose="020B0604020202020204" pitchFamily="34" charset="0"/>
              <a:buChar char="•"/>
            </a:pPr>
            <a:r>
              <a:rPr lang="en-US" b="1" dirty="0">
                <a:solidFill>
                  <a:schemeClr val="accent1">
                    <a:lumMod val="50000"/>
                  </a:schemeClr>
                </a:solidFill>
                <a:latin typeface="Arial" panose="020B0604020202020204" pitchFamily="34" charset="0"/>
                <a:cs typeface="Arial" panose="020B0604020202020204" pitchFamily="34" charset="0"/>
              </a:rPr>
              <a:t>UNDP Executive Board</a:t>
            </a:r>
          </a:p>
        </p:txBody>
      </p:sp>
      <p:sp>
        <p:nvSpPr>
          <p:cNvPr id="11" name="AutoShape 2" descr="Image result for three hands diverse">
            <a:extLst>
              <a:ext uri="{FF2B5EF4-FFF2-40B4-BE49-F238E27FC236}">
                <a16:creationId xmlns:a16="http://schemas.microsoft.com/office/drawing/2014/main" id="{4797C880-48F0-4160-A936-48907D1069EA}"/>
              </a:ext>
            </a:extLst>
          </p:cNvPr>
          <p:cNvSpPr>
            <a:spLocks noChangeAspect="1" noChangeArrowheads="1"/>
          </p:cNvSpPr>
          <p:nvPr/>
        </p:nvSpPr>
        <p:spPr bwMode="auto">
          <a:xfrm>
            <a:off x="3638550" y="1638300"/>
            <a:ext cx="1866900" cy="186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descr="A picture containing sky, person, clothing, outdoor&#10;&#10;Description generated with very high confidence">
            <a:extLst>
              <a:ext uri="{FF2B5EF4-FFF2-40B4-BE49-F238E27FC236}">
                <a16:creationId xmlns:a16="http://schemas.microsoft.com/office/drawing/2014/main" id="{EEE7F34D-3A7A-414F-B265-710A9F68B193}"/>
              </a:ext>
            </a:extLst>
          </p:cNvPr>
          <p:cNvPicPr>
            <a:picLocks noChangeAspect="1"/>
          </p:cNvPicPr>
          <p:nvPr/>
        </p:nvPicPr>
        <p:blipFill>
          <a:blip r:embed="rId3"/>
          <a:stretch>
            <a:fillRect/>
          </a:stretch>
        </p:blipFill>
        <p:spPr>
          <a:xfrm>
            <a:off x="3531338" y="1260856"/>
            <a:ext cx="2584745" cy="2584745"/>
          </a:xfrm>
          <a:prstGeom prst="rect">
            <a:avLst/>
          </a:prstGeom>
        </p:spPr>
      </p:pic>
      <p:sp>
        <p:nvSpPr>
          <p:cNvPr id="8" name="Rectangle: Rounded Corners 7">
            <a:extLst>
              <a:ext uri="{FF2B5EF4-FFF2-40B4-BE49-F238E27FC236}">
                <a16:creationId xmlns:a16="http://schemas.microsoft.com/office/drawing/2014/main" id="{CD344971-31B4-46AD-928B-5AF0AF4CAA62}"/>
              </a:ext>
            </a:extLst>
          </p:cNvPr>
          <p:cNvSpPr/>
          <p:nvPr/>
        </p:nvSpPr>
        <p:spPr>
          <a:xfrm>
            <a:off x="2016568" y="3878146"/>
            <a:ext cx="4146698" cy="116249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0CD8899-FA13-492A-8AF4-15C976A4940F}"/>
              </a:ext>
            </a:extLst>
          </p:cNvPr>
          <p:cNvSpPr txBox="1"/>
          <p:nvPr/>
        </p:nvSpPr>
        <p:spPr>
          <a:xfrm rot="2179908">
            <a:off x="1562012" y="2675682"/>
            <a:ext cx="6458678" cy="584775"/>
          </a:xfrm>
          <a:prstGeom prst="rect">
            <a:avLst/>
          </a:prstGeom>
          <a:noFill/>
        </p:spPr>
        <p:txBody>
          <a:bodyPr wrap="square" rtlCol="0">
            <a:spAutoFit/>
          </a:bodyPr>
          <a:lstStyle/>
          <a:p>
            <a:r>
              <a:rPr lang="en-US" sz="3200" b="1" dirty="0">
                <a:solidFill>
                  <a:srgbClr val="FF0000"/>
                </a:solidFill>
              </a:rPr>
              <a:t>VASS Bonn / Regional Offices </a:t>
            </a:r>
          </a:p>
        </p:txBody>
      </p:sp>
    </p:spTree>
    <p:extLst>
      <p:ext uri="{BB962C8B-B14F-4D97-AF65-F5344CB8AC3E}">
        <p14:creationId xmlns:p14="http://schemas.microsoft.com/office/powerpoint/2010/main" val="4246931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592BF0-4579-4731-960A-7D1E1CDA0BAC}"/>
              </a:ext>
            </a:extLst>
          </p:cNvPr>
          <p:cNvSpPr>
            <a:spLocks noGrp="1"/>
          </p:cNvSpPr>
          <p:nvPr>
            <p:ph type="body" sz="quarter" idx="10"/>
          </p:nvPr>
        </p:nvSpPr>
        <p:spPr>
          <a:xfrm>
            <a:off x="457200" y="1410710"/>
            <a:ext cx="8229600" cy="3732790"/>
          </a:xfrm>
        </p:spPr>
        <p:txBody>
          <a:bodyPr/>
          <a:lstStyle/>
          <a:p>
            <a:pPr marL="0" indent="0">
              <a:buNone/>
            </a:pPr>
            <a:endParaRPr lang="en-US" dirty="0">
              <a:solidFill>
                <a:srgbClr val="0B0C0D"/>
              </a:solidFill>
              <a:highlight>
                <a:srgbClr val="FFFF00"/>
              </a:highlight>
            </a:endParaRPr>
          </a:p>
          <a:p>
            <a:pPr marL="0" indent="0">
              <a:buNone/>
            </a:pPr>
            <a:endParaRPr lang="en-US" dirty="0">
              <a:solidFill>
                <a:srgbClr val="0B0C0D"/>
              </a:solidFill>
              <a:highlight>
                <a:srgbClr val="FFFF00"/>
              </a:highlight>
            </a:endParaRPr>
          </a:p>
        </p:txBody>
      </p:sp>
      <p:sp>
        <p:nvSpPr>
          <p:cNvPr id="4" name="Title 3">
            <a:extLst>
              <a:ext uri="{FF2B5EF4-FFF2-40B4-BE49-F238E27FC236}">
                <a16:creationId xmlns:a16="http://schemas.microsoft.com/office/drawing/2014/main" id="{E0A07CF0-E930-449C-A0F9-5A3000FE4A4C}"/>
              </a:ext>
            </a:extLst>
          </p:cNvPr>
          <p:cNvSpPr>
            <a:spLocks noGrp="1"/>
          </p:cNvSpPr>
          <p:nvPr>
            <p:ph type="title"/>
          </p:nvPr>
        </p:nvSpPr>
        <p:spPr/>
        <p:txBody>
          <a:bodyPr>
            <a:normAutofit/>
          </a:bodyPr>
          <a:lstStyle/>
          <a:p>
            <a:r>
              <a:rPr lang="en-US" dirty="0"/>
              <a:t>6. TOOLS AND RESOURCES</a:t>
            </a:r>
          </a:p>
        </p:txBody>
      </p:sp>
      <p:sp>
        <p:nvSpPr>
          <p:cNvPr id="6" name="Text Placeholder 4">
            <a:extLst>
              <a:ext uri="{FF2B5EF4-FFF2-40B4-BE49-F238E27FC236}">
                <a16:creationId xmlns:a16="http://schemas.microsoft.com/office/drawing/2014/main" id="{FE404A8B-042B-4D82-940B-DCA881903B0C}"/>
              </a:ext>
            </a:extLst>
          </p:cNvPr>
          <p:cNvSpPr txBox="1">
            <a:spLocks/>
          </p:cNvSpPr>
          <p:nvPr/>
        </p:nvSpPr>
        <p:spPr>
          <a:xfrm>
            <a:off x="383458" y="1181217"/>
            <a:ext cx="8472948" cy="3732790"/>
          </a:xfrm>
          <a:prstGeom prst="rect">
            <a:avLst/>
          </a:prstGeom>
        </p:spPr>
        <p:txBody>
          <a:bodyPr vert="horz"/>
          <a:lstStyle>
            <a:lvl1pPr marL="342900" indent="-342900" algn="l" defTabSz="457200" rtl="0" eaLnBrk="0" fontAlgn="base" hangingPunct="0">
              <a:lnSpc>
                <a:spcPct val="120000"/>
              </a:lnSpc>
              <a:spcBef>
                <a:spcPct val="20000"/>
              </a:spcBef>
              <a:spcAft>
                <a:spcPct val="0"/>
              </a:spcAft>
              <a:buFont typeface="Arial" charset="0"/>
              <a:buChar char="•"/>
              <a:defRPr sz="1600" kern="1200">
                <a:solidFill>
                  <a:schemeClr val="bg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kern="1200">
                <a:solidFill>
                  <a:schemeClr val="bg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800" dirty="0">
              <a:solidFill>
                <a:srgbClr val="0B0C0D"/>
              </a:solidFill>
              <a:highlight>
                <a:srgbClr val="FFFF00"/>
              </a:highlight>
            </a:endParaRPr>
          </a:p>
        </p:txBody>
      </p:sp>
      <p:pic>
        <p:nvPicPr>
          <p:cNvPr id="7" name="Content Placeholder 10">
            <a:extLst>
              <a:ext uri="{FF2B5EF4-FFF2-40B4-BE49-F238E27FC236}">
                <a16:creationId xmlns:a16="http://schemas.microsoft.com/office/drawing/2014/main" id="{DB69EB49-00C1-4606-B620-8A8046FB622F}"/>
              </a:ext>
            </a:extLst>
          </p:cNvPr>
          <p:cNvPicPr>
            <a:picLocks noChangeAspect="1"/>
          </p:cNvPicPr>
          <p:nvPr/>
        </p:nvPicPr>
        <p:blipFill>
          <a:blip r:embed="rId3"/>
          <a:stretch>
            <a:fillRect/>
          </a:stretch>
        </p:blipFill>
        <p:spPr>
          <a:xfrm>
            <a:off x="774291" y="1085040"/>
            <a:ext cx="6828503" cy="4027713"/>
          </a:xfrm>
          <a:prstGeom prst="rect">
            <a:avLst/>
          </a:prstGeom>
        </p:spPr>
      </p:pic>
    </p:spTree>
    <p:extLst>
      <p:ext uri="{BB962C8B-B14F-4D97-AF65-F5344CB8AC3E}">
        <p14:creationId xmlns:p14="http://schemas.microsoft.com/office/powerpoint/2010/main" val="2201692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84ED2F-5E31-4F05-8CE9-E8E10EE0B051}"/>
              </a:ext>
            </a:extLst>
          </p:cNvPr>
          <p:cNvSpPr>
            <a:spLocks noGrp="1"/>
          </p:cNvSpPr>
          <p:nvPr>
            <p:ph type="body" sz="quarter" idx="10"/>
          </p:nvPr>
        </p:nvSpPr>
        <p:spPr>
          <a:xfrm>
            <a:off x="297711" y="890803"/>
            <a:ext cx="8625225" cy="4135447"/>
          </a:xfrm>
        </p:spPr>
        <p:txBody>
          <a:bodyPr/>
          <a:lstStyle/>
          <a:p>
            <a:pPr>
              <a:lnSpc>
                <a:spcPct val="100000"/>
              </a:lnSpc>
              <a:spcBef>
                <a:spcPts val="0"/>
              </a:spcBef>
            </a:pPr>
            <a:r>
              <a:rPr lang="en-US" sz="1800" b="1" dirty="0">
                <a:solidFill>
                  <a:srgbClr val="0B0C0D"/>
                </a:solidFill>
              </a:rPr>
              <a:t>Strategic priorities: </a:t>
            </a:r>
          </a:p>
          <a:p>
            <a:pPr>
              <a:lnSpc>
                <a:spcPct val="100000"/>
              </a:lnSpc>
              <a:spcBef>
                <a:spcPts val="0"/>
              </a:spcBef>
            </a:pPr>
            <a:endParaRPr lang="en-US" sz="1800" b="1" dirty="0">
              <a:solidFill>
                <a:srgbClr val="0070C0"/>
              </a:solidFill>
            </a:endParaRPr>
          </a:p>
          <a:p>
            <a:pPr marL="342900" indent="-342900">
              <a:lnSpc>
                <a:spcPct val="100000"/>
              </a:lnSpc>
              <a:spcBef>
                <a:spcPts val="0"/>
              </a:spcBef>
              <a:buFont typeface="Arial" panose="020B0604020202020204" pitchFamily="34" charset="0"/>
              <a:buChar char="•"/>
            </a:pPr>
            <a:r>
              <a:rPr lang="en-US" sz="1800" b="1" dirty="0">
                <a:solidFill>
                  <a:srgbClr val="0070C0"/>
                </a:solidFill>
              </a:rPr>
              <a:t>SVF</a:t>
            </a:r>
          </a:p>
          <a:p>
            <a:pPr marL="342900" indent="-342900">
              <a:lnSpc>
                <a:spcPct val="100000"/>
              </a:lnSpc>
              <a:spcBef>
                <a:spcPts val="0"/>
              </a:spcBef>
              <a:buFont typeface="Arial" panose="020B0604020202020204" pitchFamily="34" charset="0"/>
              <a:buChar char="•"/>
            </a:pPr>
            <a:r>
              <a:rPr lang="en-US" sz="1800" b="1" dirty="0">
                <a:solidFill>
                  <a:srgbClr val="0070C0"/>
                </a:solidFill>
              </a:rPr>
              <a:t>Private sector to sponsor onsite UN Volunteers </a:t>
            </a:r>
            <a:r>
              <a:rPr lang="en-US" sz="1800" dirty="0">
                <a:solidFill>
                  <a:srgbClr val="0B0C0D"/>
                </a:solidFill>
              </a:rPr>
              <a:t>(not corporate volunteers but former/retired staff; community; persons with disabilities; surge teams; assignments in UN projects funded by private sector); e.g. Cisco FF; Google FF. </a:t>
            </a:r>
          </a:p>
          <a:p>
            <a:pPr marL="342900" indent="-342900">
              <a:buFont typeface="Arial" panose="020B0604020202020204" pitchFamily="34" charset="0"/>
              <a:buChar char="•"/>
            </a:pPr>
            <a:r>
              <a:rPr lang="en-US" sz="1800" b="1" dirty="0">
                <a:solidFill>
                  <a:srgbClr val="0070C0"/>
                </a:solidFill>
              </a:rPr>
              <a:t>Integrate UNV’s online volunteering solution in business strategies  </a:t>
            </a:r>
            <a:r>
              <a:rPr lang="en-US" sz="1800" dirty="0">
                <a:solidFill>
                  <a:srgbClr val="0B0C0D"/>
                </a:solidFill>
              </a:rPr>
              <a:t>(paid service); e.g. ongoing discussions with </a:t>
            </a:r>
            <a:r>
              <a:rPr lang="en-US" sz="1800" dirty="0" err="1">
                <a:solidFill>
                  <a:srgbClr val="0B0C0D"/>
                </a:solidFill>
              </a:rPr>
              <a:t>Sabanci</a:t>
            </a:r>
            <a:r>
              <a:rPr lang="en-US" sz="1800" dirty="0">
                <a:solidFill>
                  <a:srgbClr val="0B0C0D"/>
                </a:solidFill>
              </a:rPr>
              <a:t>; Apple; Reuters. </a:t>
            </a:r>
          </a:p>
          <a:p>
            <a:pPr marL="342900" indent="-342900">
              <a:buFont typeface="Arial" panose="020B0604020202020204" pitchFamily="34" charset="0"/>
              <a:buChar char="•"/>
            </a:pPr>
            <a:r>
              <a:rPr lang="en-US" sz="1800" b="1" dirty="0">
                <a:solidFill>
                  <a:srgbClr val="0070C0"/>
                </a:solidFill>
              </a:rPr>
              <a:t>Making UNV fit for purpose by increasing its effectiveness, including technology partnerships </a:t>
            </a:r>
            <a:r>
              <a:rPr lang="en-US" sz="1800" dirty="0">
                <a:solidFill>
                  <a:srgbClr val="0B0C0D"/>
                </a:solidFill>
              </a:rPr>
              <a:t>e.g. discussions with Gates Foundation on HR </a:t>
            </a:r>
            <a:r>
              <a:rPr lang="en-US" sz="1800" dirty="0" err="1">
                <a:solidFill>
                  <a:srgbClr val="0B0C0D"/>
                </a:solidFill>
              </a:rPr>
              <a:t>ceritication</a:t>
            </a:r>
            <a:r>
              <a:rPr lang="en-US" sz="1800" dirty="0">
                <a:solidFill>
                  <a:srgbClr val="0B0C0D"/>
                </a:solidFill>
              </a:rPr>
              <a:t> and RISE leadership </a:t>
            </a:r>
            <a:r>
              <a:rPr lang="en-US" sz="1800" dirty="0" err="1">
                <a:solidFill>
                  <a:srgbClr val="0B0C0D"/>
                </a:solidFill>
              </a:rPr>
              <a:t>programme</a:t>
            </a:r>
            <a:r>
              <a:rPr lang="en-US" sz="1800" dirty="0">
                <a:solidFill>
                  <a:srgbClr val="0B0C0D"/>
                </a:solidFill>
              </a:rPr>
              <a:t> and LinkedIn on talent outreach.  </a:t>
            </a:r>
          </a:p>
          <a:p>
            <a:pPr marL="342900" indent="-342900">
              <a:buFont typeface="Arial" panose="020B0604020202020204" pitchFamily="34" charset="0"/>
              <a:buChar char="•"/>
            </a:pPr>
            <a:r>
              <a:rPr lang="en-US" sz="1800" b="1" dirty="0">
                <a:solidFill>
                  <a:srgbClr val="0070C0"/>
                </a:solidFill>
              </a:rPr>
              <a:t>Advisory services </a:t>
            </a:r>
            <a:r>
              <a:rPr lang="en-US" sz="1800" dirty="0">
                <a:solidFill>
                  <a:srgbClr val="0B0C0D"/>
                </a:solidFill>
              </a:rPr>
              <a:t>(paid service); e.g. Bank of America study in Brazil.</a:t>
            </a:r>
          </a:p>
          <a:p>
            <a:pPr marL="342900" indent="-342900">
              <a:buFont typeface="Arial" panose="020B0604020202020204" pitchFamily="34" charset="0"/>
              <a:buChar char="•"/>
            </a:pPr>
            <a:r>
              <a:rPr lang="en-US" sz="1800" b="1" dirty="0">
                <a:solidFill>
                  <a:srgbClr val="0070C0"/>
                </a:solidFill>
              </a:rPr>
              <a:t>Pro Bono </a:t>
            </a:r>
            <a:r>
              <a:rPr lang="en-US" sz="1800" dirty="0">
                <a:solidFill>
                  <a:srgbClr val="0B0C0D"/>
                </a:solidFill>
              </a:rPr>
              <a:t>e.g. Microsoft; Amadeus; Pro bono summit 2019.</a:t>
            </a:r>
          </a:p>
          <a:p>
            <a:pPr marL="342900" indent="-342900">
              <a:buFont typeface="Arial" panose="020B0604020202020204" pitchFamily="34" charset="0"/>
              <a:buChar char="•"/>
            </a:pPr>
            <a:endParaRPr lang="en-US" sz="1800" dirty="0">
              <a:solidFill>
                <a:srgbClr val="0B0C0D"/>
              </a:solidFill>
            </a:endParaRPr>
          </a:p>
          <a:p>
            <a:endParaRPr lang="en-US" sz="1000" b="1" dirty="0">
              <a:solidFill>
                <a:srgbClr val="0070C0"/>
              </a:solidFill>
            </a:endParaRPr>
          </a:p>
          <a:p>
            <a:pPr marL="342900" indent="-342900">
              <a:buFont typeface="Arial" panose="020B0604020202020204" pitchFamily="34" charset="0"/>
              <a:buChar char="•"/>
            </a:pPr>
            <a:endParaRPr lang="en-US" sz="2000" dirty="0">
              <a:solidFill>
                <a:srgbClr val="0B0C0D"/>
              </a:solidFill>
            </a:endParaRPr>
          </a:p>
          <a:p>
            <a:r>
              <a:rPr lang="en-US" sz="2000" b="1" dirty="0">
                <a:solidFill>
                  <a:srgbClr val="0070C0"/>
                </a:solidFill>
              </a:rPr>
              <a:t>	</a:t>
            </a:r>
            <a:endParaRPr lang="en-US" sz="1500" dirty="0">
              <a:solidFill>
                <a:srgbClr val="000000"/>
              </a:solidFill>
            </a:endParaRPr>
          </a:p>
        </p:txBody>
      </p:sp>
      <p:sp>
        <p:nvSpPr>
          <p:cNvPr id="3" name="Title 2">
            <a:extLst>
              <a:ext uri="{FF2B5EF4-FFF2-40B4-BE49-F238E27FC236}">
                <a16:creationId xmlns:a16="http://schemas.microsoft.com/office/drawing/2014/main" id="{B42B3968-FE1D-4285-8C10-94DF34C5DC4D}"/>
              </a:ext>
            </a:extLst>
          </p:cNvPr>
          <p:cNvSpPr>
            <a:spLocks noGrp="1"/>
          </p:cNvSpPr>
          <p:nvPr>
            <p:ph type="title"/>
          </p:nvPr>
        </p:nvSpPr>
        <p:spPr>
          <a:xfrm>
            <a:off x="457200" y="220110"/>
            <a:ext cx="8229600" cy="757581"/>
          </a:xfrm>
        </p:spPr>
        <p:txBody>
          <a:bodyPr>
            <a:normAutofit/>
          </a:bodyPr>
          <a:lstStyle/>
          <a:p>
            <a:r>
              <a:rPr lang="en-US" sz="2800" dirty="0">
                <a:solidFill>
                  <a:srgbClr val="002060"/>
                </a:solidFill>
              </a:rPr>
              <a:t>7. Partnering with the private Sector</a:t>
            </a:r>
            <a:endParaRPr lang="en-US" dirty="0">
              <a:solidFill>
                <a:srgbClr val="002060"/>
              </a:solidFill>
            </a:endParaRPr>
          </a:p>
        </p:txBody>
      </p:sp>
    </p:spTree>
    <p:extLst>
      <p:ext uri="{BB962C8B-B14F-4D97-AF65-F5344CB8AC3E}">
        <p14:creationId xmlns:p14="http://schemas.microsoft.com/office/powerpoint/2010/main" val="205473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84ED2F-5E31-4F05-8CE9-E8E10EE0B051}"/>
              </a:ext>
            </a:extLst>
          </p:cNvPr>
          <p:cNvSpPr>
            <a:spLocks noGrp="1"/>
          </p:cNvSpPr>
          <p:nvPr>
            <p:ph type="body" sz="quarter" idx="10"/>
          </p:nvPr>
        </p:nvSpPr>
        <p:spPr>
          <a:xfrm>
            <a:off x="457199" y="993673"/>
            <a:ext cx="8413956" cy="519817"/>
          </a:xfrm>
        </p:spPr>
        <p:txBody>
          <a:bodyPr/>
          <a:lstStyle/>
          <a:p>
            <a:r>
              <a:rPr lang="en-US" sz="1500" b="1" dirty="0">
                <a:solidFill>
                  <a:srgbClr val="0070C0"/>
                </a:solidFill>
              </a:rPr>
              <a:t>UNV Ask: </a:t>
            </a:r>
          </a:p>
          <a:p>
            <a:r>
              <a:rPr lang="en-US" sz="1500" b="1" dirty="0">
                <a:solidFill>
                  <a:srgbClr val="000000"/>
                </a:solidFill>
              </a:rPr>
              <a:t>Sponsor</a:t>
            </a:r>
            <a:r>
              <a:rPr lang="en-US" sz="1500" b="1" dirty="0">
                <a:solidFill>
                  <a:srgbClr val="0070C0"/>
                </a:solidFill>
              </a:rPr>
              <a:t> </a:t>
            </a:r>
            <a:r>
              <a:rPr lang="en-US" sz="1500" dirty="0">
                <a:solidFill>
                  <a:srgbClr val="000000"/>
                </a:solidFill>
              </a:rPr>
              <a:t>IUNVs with no contractual engagement</a:t>
            </a:r>
          </a:p>
        </p:txBody>
      </p:sp>
      <p:sp>
        <p:nvSpPr>
          <p:cNvPr id="3" name="Title 2">
            <a:extLst>
              <a:ext uri="{FF2B5EF4-FFF2-40B4-BE49-F238E27FC236}">
                <a16:creationId xmlns:a16="http://schemas.microsoft.com/office/drawing/2014/main" id="{B42B3968-FE1D-4285-8C10-94DF34C5DC4D}"/>
              </a:ext>
            </a:extLst>
          </p:cNvPr>
          <p:cNvSpPr>
            <a:spLocks noGrp="1"/>
          </p:cNvSpPr>
          <p:nvPr>
            <p:ph type="title"/>
          </p:nvPr>
        </p:nvSpPr>
        <p:spPr/>
        <p:txBody>
          <a:bodyPr/>
          <a:lstStyle/>
          <a:p>
            <a:r>
              <a:rPr lang="en-US"/>
              <a:t>Onsite Volunteers</a:t>
            </a:r>
            <a:endParaRPr lang="en-US">
              <a:solidFill>
                <a:schemeClr val="accent6">
                  <a:lumMod val="50000"/>
                </a:schemeClr>
              </a:solidFill>
            </a:endParaRPr>
          </a:p>
        </p:txBody>
      </p:sp>
      <p:sp>
        <p:nvSpPr>
          <p:cNvPr id="4" name="Text Placeholder 3">
            <a:extLst>
              <a:ext uri="{FF2B5EF4-FFF2-40B4-BE49-F238E27FC236}">
                <a16:creationId xmlns:a16="http://schemas.microsoft.com/office/drawing/2014/main" id="{8EDAD127-086E-4AEC-8C2A-D52FBE60ED08}"/>
              </a:ext>
            </a:extLst>
          </p:cNvPr>
          <p:cNvSpPr>
            <a:spLocks noGrp="1"/>
          </p:cNvSpPr>
          <p:nvPr>
            <p:ph type="body" sz="quarter" idx="11"/>
          </p:nvPr>
        </p:nvSpPr>
        <p:spPr>
          <a:xfrm>
            <a:off x="457199" y="1757856"/>
            <a:ext cx="3900950" cy="1872155"/>
          </a:xfrm>
        </p:spPr>
        <p:txBody>
          <a:bodyPr/>
          <a:lstStyle/>
          <a:p>
            <a:r>
              <a:rPr lang="en-US" sz="1500" dirty="0">
                <a:solidFill>
                  <a:srgbClr val="000000"/>
                </a:solidFill>
              </a:rPr>
              <a:t>The private sector can sponsor IUNVs that do not hold a contract with them nor any other organization or institution.</a:t>
            </a:r>
          </a:p>
          <a:p>
            <a:r>
              <a:rPr lang="en-US" sz="1500" dirty="0">
                <a:solidFill>
                  <a:srgbClr val="000000"/>
                </a:solidFill>
              </a:rPr>
              <a:t>These IUNVs will contribute their skills and talents for the SDGs in priority areas for the UN and the private sector.</a:t>
            </a:r>
            <a:endParaRPr lang="en-US" sz="1500" dirty="0">
              <a:solidFill>
                <a:srgbClr val="000000"/>
              </a:solidFill>
              <a:cs typeface="Arial"/>
            </a:endParaRPr>
          </a:p>
          <a:p>
            <a:endParaRPr lang="en-US" sz="1500" dirty="0">
              <a:cs typeface="Arial"/>
            </a:endParaRPr>
          </a:p>
          <a:p>
            <a:pPr lvl="0">
              <a:lnSpc>
                <a:spcPct val="100000"/>
              </a:lnSpc>
            </a:pPr>
            <a:r>
              <a:rPr lang="en-US" sz="1500" b="1" dirty="0">
                <a:solidFill>
                  <a:srgbClr val="0070C0"/>
                </a:solidFill>
              </a:rPr>
              <a:t> </a:t>
            </a:r>
            <a:endParaRPr lang="en-US" dirty="0"/>
          </a:p>
        </p:txBody>
      </p:sp>
      <p:pic>
        <p:nvPicPr>
          <p:cNvPr id="8" name="Picture 7">
            <a:extLst>
              <a:ext uri="{FF2B5EF4-FFF2-40B4-BE49-F238E27FC236}">
                <a16:creationId xmlns:a16="http://schemas.microsoft.com/office/drawing/2014/main" id="{F477F577-D795-4B1E-9C37-3C6D1B4DC2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49462" y="571737"/>
            <a:ext cx="3013782" cy="1730029"/>
          </a:xfrm>
          <a:prstGeom prst="rect">
            <a:avLst/>
          </a:prstGeom>
        </p:spPr>
      </p:pic>
      <p:sp>
        <p:nvSpPr>
          <p:cNvPr id="9" name="Text Placeholder 1">
            <a:extLst>
              <a:ext uri="{FF2B5EF4-FFF2-40B4-BE49-F238E27FC236}">
                <a16:creationId xmlns:a16="http://schemas.microsoft.com/office/drawing/2014/main" id="{D40D31E8-CEC8-47EB-BF89-A5D32C11998F}"/>
              </a:ext>
            </a:extLst>
          </p:cNvPr>
          <p:cNvSpPr txBox="1">
            <a:spLocks/>
          </p:cNvSpPr>
          <p:nvPr/>
        </p:nvSpPr>
        <p:spPr>
          <a:xfrm>
            <a:off x="5486400" y="2364828"/>
            <a:ext cx="3200400" cy="1060503"/>
          </a:xfrm>
          <a:prstGeom prst="rect">
            <a:avLst/>
          </a:prstGeom>
        </p:spPr>
        <p:txBody>
          <a:bodyPr vert="horz"/>
          <a:lstStyle>
            <a:lvl1pPr marL="0" indent="0" algn="l" defTabSz="609585" rtl="0" eaLnBrk="0" fontAlgn="base" hangingPunct="0">
              <a:lnSpc>
                <a:spcPct val="120000"/>
              </a:lnSpc>
              <a:spcBef>
                <a:spcPct val="20000"/>
              </a:spcBef>
              <a:spcAft>
                <a:spcPct val="0"/>
              </a:spcAft>
              <a:buFont typeface="Arial" charset="0"/>
              <a:buNone/>
              <a:defRPr sz="2133" kern="1200">
                <a:solidFill>
                  <a:schemeClr val="bg1"/>
                </a:solidFill>
                <a:latin typeface="+mn-lt"/>
                <a:ea typeface="ＭＳ Ｐゴシック" charset="0"/>
                <a:cs typeface="ＭＳ Ｐゴシック" charset="0"/>
              </a:defRPr>
            </a:lvl1pPr>
            <a:lvl2pPr marL="990575" indent="-380990" algn="l" defTabSz="609585" rtl="0" eaLnBrk="0" fontAlgn="base" hangingPunct="0">
              <a:spcBef>
                <a:spcPct val="20000"/>
              </a:spcBef>
              <a:spcAft>
                <a:spcPct val="0"/>
              </a:spcAft>
              <a:buFont typeface="Arial" charset="0"/>
              <a:buChar char="–"/>
              <a:defRPr kern="1200">
                <a:solidFill>
                  <a:schemeClr val="bg1"/>
                </a:solidFill>
                <a:latin typeface="+mn-lt"/>
                <a:ea typeface="ＭＳ Ｐゴシック" charset="0"/>
                <a:cs typeface="+mn-cs"/>
              </a:defRPr>
            </a:lvl2pPr>
            <a:lvl3pPr marL="1523962" indent="-304792" algn="l" defTabSz="609585" rtl="0" eaLnBrk="0" fontAlgn="base" hangingPunct="0">
              <a:spcBef>
                <a:spcPct val="20000"/>
              </a:spcBef>
              <a:spcAft>
                <a:spcPct val="0"/>
              </a:spcAft>
              <a:buFont typeface="Arial" charset="0"/>
              <a:buChar char="•"/>
              <a:defRPr sz="3200" kern="1200">
                <a:solidFill>
                  <a:schemeClr val="bg1"/>
                </a:solidFill>
                <a:latin typeface="+mn-lt"/>
                <a:ea typeface="ＭＳ Ｐゴシック" charset="0"/>
                <a:cs typeface="+mn-cs"/>
              </a:defRPr>
            </a:lvl3pPr>
            <a:lvl4pPr marL="2133547" indent="-304792" algn="l" defTabSz="609585" rtl="0" eaLnBrk="0" fontAlgn="base" hangingPunct="0">
              <a:spcBef>
                <a:spcPct val="20000"/>
              </a:spcBef>
              <a:spcAft>
                <a:spcPct val="0"/>
              </a:spcAft>
              <a:buFont typeface="Arial" charset="0"/>
              <a:buChar char="–"/>
              <a:defRPr sz="2667" kern="1200">
                <a:solidFill>
                  <a:schemeClr val="bg1"/>
                </a:solidFill>
                <a:latin typeface="+mn-lt"/>
                <a:ea typeface="ＭＳ Ｐゴシック" charset="0"/>
                <a:cs typeface="+mn-cs"/>
              </a:defRPr>
            </a:lvl4pPr>
            <a:lvl5pPr marL="2743131" indent="-304792" algn="l" defTabSz="609585" rtl="0" eaLnBrk="0" fontAlgn="base" hangingPunct="0">
              <a:spcBef>
                <a:spcPct val="20000"/>
              </a:spcBef>
              <a:spcAft>
                <a:spcPct val="0"/>
              </a:spcAft>
              <a:buFont typeface="Arial" charset="0"/>
              <a:buChar char="»"/>
              <a:defRPr sz="2667" kern="1200">
                <a:solidFill>
                  <a:schemeClr val="bg1"/>
                </a:solidFill>
                <a:latin typeface="+mn-lt"/>
                <a:ea typeface="ＭＳ Ｐゴシック" charset="0"/>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defTabSz="457189"/>
            <a:r>
              <a:rPr lang="en-US" sz="1600" dirty="0">
                <a:solidFill>
                  <a:srgbClr val="002060"/>
                </a:solidFill>
                <a:latin typeface="Arial"/>
              </a:rPr>
              <a:t>Mohammad </a:t>
            </a:r>
            <a:r>
              <a:rPr lang="en-US" sz="1600" dirty="0" err="1">
                <a:solidFill>
                  <a:srgbClr val="002060"/>
                </a:solidFill>
                <a:latin typeface="Arial"/>
              </a:rPr>
              <a:t>lham</a:t>
            </a:r>
            <a:r>
              <a:rPr lang="en-US" sz="1600" dirty="0">
                <a:solidFill>
                  <a:srgbClr val="002060"/>
                </a:solidFill>
                <a:latin typeface="Arial"/>
              </a:rPr>
              <a:t> Akbar Junior, National UN Youth Volunteer funded by Cisco, in UNICEF Indonesia in 2017.</a:t>
            </a:r>
          </a:p>
        </p:txBody>
      </p:sp>
      <p:sp>
        <p:nvSpPr>
          <p:cNvPr id="5" name="Rectangle 4">
            <a:extLst>
              <a:ext uri="{FF2B5EF4-FFF2-40B4-BE49-F238E27FC236}">
                <a16:creationId xmlns:a16="http://schemas.microsoft.com/office/drawing/2014/main" id="{02AD8F5C-68EA-4A5D-99C6-8D34F602D526}"/>
              </a:ext>
            </a:extLst>
          </p:cNvPr>
          <p:cNvSpPr/>
          <p:nvPr/>
        </p:nvSpPr>
        <p:spPr>
          <a:xfrm>
            <a:off x="457199" y="3630011"/>
            <a:ext cx="8292663" cy="1352678"/>
          </a:xfrm>
          <a:prstGeom prst="rect">
            <a:avLst/>
          </a:prstGeom>
        </p:spPr>
        <p:txBody>
          <a:bodyPr wrap="square">
            <a:spAutoFit/>
          </a:bodyPr>
          <a:lstStyle/>
          <a:p>
            <a:pPr defTabSz="457189" eaLnBrk="0" hangingPunct="0">
              <a:spcBef>
                <a:spcPct val="20000"/>
              </a:spcBef>
            </a:pPr>
            <a:r>
              <a:rPr lang="en-US" sz="1575" dirty="0">
                <a:solidFill>
                  <a:srgbClr val="0070C0"/>
                </a:solidFill>
                <a:latin typeface="Arial"/>
                <a:cs typeface="+mn-cs"/>
              </a:rPr>
              <a:t>From 2016 to 2018, UNV has mobilized seven </a:t>
            </a:r>
            <a:r>
              <a:rPr lang="en-US" sz="1575" b="1" dirty="0">
                <a:solidFill>
                  <a:srgbClr val="0070C0"/>
                </a:solidFill>
                <a:latin typeface="Arial"/>
                <a:cs typeface="+mn-cs"/>
              </a:rPr>
              <a:t>Cisco</a:t>
            </a:r>
            <a:r>
              <a:rPr lang="en-US" sz="1575" dirty="0">
                <a:solidFill>
                  <a:srgbClr val="0070C0"/>
                </a:solidFill>
                <a:latin typeface="Arial"/>
                <a:cs typeface="+mn-cs"/>
              </a:rPr>
              <a:t> Networking Academy program graduates as UN Youth Volunteers, with UNV, UNDP, UNICEF and UNFPA, to support ICT incubators and labs, and train others to develop their ICT and Networking skills. </a:t>
            </a:r>
          </a:p>
          <a:p>
            <a:pPr defTabSz="457189" eaLnBrk="0" hangingPunct="0">
              <a:spcBef>
                <a:spcPct val="20000"/>
              </a:spcBef>
            </a:pPr>
            <a:r>
              <a:rPr lang="en-US" sz="1575" dirty="0">
                <a:solidFill>
                  <a:srgbClr val="002060"/>
                </a:solidFill>
                <a:latin typeface="Arial"/>
                <a:cs typeface="+mn-cs"/>
              </a:rPr>
              <a:t>In 2018, for the first time, UNV has signed a financial agreement with </a:t>
            </a:r>
            <a:r>
              <a:rPr lang="en-US" sz="1575" b="1" dirty="0">
                <a:solidFill>
                  <a:srgbClr val="002060"/>
                </a:solidFill>
                <a:latin typeface="Arial"/>
                <a:cs typeface="+mn-cs"/>
              </a:rPr>
              <a:t>Google</a:t>
            </a:r>
            <a:r>
              <a:rPr lang="en-US" sz="1575" dirty="0">
                <a:solidFill>
                  <a:srgbClr val="002060"/>
                </a:solidFill>
                <a:latin typeface="Arial"/>
                <a:cs typeface="+mn-cs"/>
              </a:rPr>
              <a:t> to deploy an IUNV to support UNDP’s work on PVE in Indonesia through policy and technology.</a:t>
            </a:r>
          </a:p>
        </p:txBody>
      </p:sp>
    </p:spTree>
    <p:extLst>
      <p:ext uri="{BB962C8B-B14F-4D97-AF65-F5344CB8AC3E}">
        <p14:creationId xmlns:p14="http://schemas.microsoft.com/office/powerpoint/2010/main" val="71971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CE4B8A-8020-41FD-9551-377D3E94D251}"/>
              </a:ext>
            </a:extLst>
          </p:cNvPr>
          <p:cNvSpPr>
            <a:spLocks noGrp="1"/>
          </p:cNvSpPr>
          <p:nvPr>
            <p:ph type="body" sz="quarter" idx="10"/>
          </p:nvPr>
        </p:nvSpPr>
        <p:spPr>
          <a:xfrm>
            <a:off x="457199" y="1181217"/>
            <a:ext cx="8229600" cy="3611446"/>
          </a:xfrm>
        </p:spPr>
        <p:txBody>
          <a:bodyPr/>
          <a:lstStyle/>
          <a:p>
            <a:r>
              <a:rPr lang="en-US" sz="1800" b="1" dirty="0">
                <a:solidFill>
                  <a:srgbClr val="0070C0"/>
                </a:solidFill>
              </a:rPr>
              <a:t>UNV Offer: </a:t>
            </a:r>
            <a:endParaRPr lang="en-GB" sz="1500" b="1" dirty="0">
              <a:solidFill>
                <a:srgbClr val="000000"/>
              </a:solidFill>
            </a:endParaRPr>
          </a:p>
          <a:p>
            <a:r>
              <a:rPr lang="en-US" sz="1500" dirty="0">
                <a:solidFill>
                  <a:srgbClr val="000000"/>
                </a:solidFill>
              </a:rPr>
              <a:t>In 2018 UNV has approached several private sector partners to test the new pricing model. Among these partners, there are ongoing discussions with:</a:t>
            </a:r>
          </a:p>
          <a:p>
            <a:r>
              <a:rPr lang="en-US" sz="1500" dirty="0" err="1">
                <a:solidFill>
                  <a:srgbClr val="000000"/>
                </a:solidFill>
              </a:rPr>
              <a:t>Sabanci</a:t>
            </a:r>
            <a:r>
              <a:rPr lang="en-US" sz="1500" dirty="0">
                <a:solidFill>
                  <a:srgbClr val="000000"/>
                </a:solidFill>
              </a:rPr>
              <a:t>, Apple, Reuters, KPMG, LALA, Cemex, EDP, Iberdrola, Suez, MAPFRE, Samsung, Silicon Valley Community Foundation, Vodafone.</a:t>
            </a:r>
            <a:endParaRPr lang="en-US" sz="1500" dirty="0">
              <a:solidFill>
                <a:schemeClr val="bg1">
                  <a:lumMod val="75000"/>
                </a:schemeClr>
              </a:solidFill>
            </a:endParaRPr>
          </a:p>
          <a:p>
            <a:r>
              <a:rPr lang="en-US" sz="1800" b="1" dirty="0">
                <a:solidFill>
                  <a:srgbClr val="0070C0"/>
                </a:solidFill>
              </a:rPr>
              <a:t>UNV Ask:</a:t>
            </a:r>
            <a:endParaRPr lang="en-US" dirty="0"/>
          </a:p>
        </p:txBody>
      </p:sp>
      <p:sp>
        <p:nvSpPr>
          <p:cNvPr id="3" name="Title 2">
            <a:extLst>
              <a:ext uri="{FF2B5EF4-FFF2-40B4-BE49-F238E27FC236}">
                <a16:creationId xmlns:a16="http://schemas.microsoft.com/office/drawing/2014/main" id="{D306E73A-747B-48EF-8F8E-4C2618CA53E6}"/>
              </a:ext>
            </a:extLst>
          </p:cNvPr>
          <p:cNvSpPr>
            <a:spLocks noGrp="1"/>
          </p:cNvSpPr>
          <p:nvPr>
            <p:ph type="title"/>
          </p:nvPr>
        </p:nvSpPr>
        <p:spPr>
          <a:xfrm>
            <a:off x="457200" y="323967"/>
            <a:ext cx="8526780" cy="857250"/>
          </a:xfrm>
        </p:spPr>
        <p:txBody>
          <a:bodyPr>
            <a:normAutofit/>
          </a:bodyPr>
          <a:lstStyle/>
          <a:p>
            <a:r>
              <a:rPr lang="en-US" dirty="0">
                <a:solidFill>
                  <a:srgbClr val="0070C0"/>
                </a:solidFill>
              </a:rPr>
              <a:t>Online Volunteering service </a:t>
            </a:r>
          </a:p>
        </p:txBody>
      </p:sp>
      <p:graphicFrame>
        <p:nvGraphicFramePr>
          <p:cNvPr id="4" name="Table 3">
            <a:extLst>
              <a:ext uri="{FF2B5EF4-FFF2-40B4-BE49-F238E27FC236}">
                <a16:creationId xmlns:a16="http://schemas.microsoft.com/office/drawing/2014/main" id="{73537B8E-A501-43BE-B780-A5F942E11CDF}"/>
              </a:ext>
            </a:extLst>
          </p:cNvPr>
          <p:cNvGraphicFramePr>
            <a:graphicFrameLocks noGrp="1"/>
          </p:cNvGraphicFramePr>
          <p:nvPr>
            <p:extLst/>
          </p:nvPr>
        </p:nvGraphicFramePr>
        <p:xfrm>
          <a:off x="2215662" y="3393831"/>
          <a:ext cx="4484077" cy="1178168"/>
        </p:xfrm>
        <a:graphic>
          <a:graphicData uri="http://schemas.openxmlformats.org/drawingml/2006/table">
            <a:tbl>
              <a:tblPr firstRow="1" firstCol="1"/>
              <a:tblGrid>
                <a:gridCol w="1439161">
                  <a:extLst>
                    <a:ext uri="{9D8B030D-6E8A-4147-A177-3AD203B41FA5}">
                      <a16:colId xmlns:a16="http://schemas.microsoft.com/office/drawing/2014/main" val="676418158"/>
                    </a:ext>
                  </a:extLst>
                </a:gridCol>
                <a:gridCol w="1207324">
                  <a:extLst>
                    <a:ext uri="{9D8B030D-6E8A-4147-A177-3AD203B41FA5}">
                      <a16:colId xmlns:a16="http://schemas.microsoft.com/office/drawing/2014/main" val="1777245798"/>
                    </a:ext>
                  </a:extLst>
                </a:gridCol>
                <a:gridCol w="800100">
                  <a:extLst>
                    <a:ext uri="{9D8B030D-6E8A-4147-A177-3AD203B41FA5}">
                      <a16:colId xmlns:a16="http://schemas.microsoft.com/office/drawing/2014/main" val="185774495"/>
                    </a:ext>
                  </a:extLst>
                </a:gridCol>
                <a:gridCol w="1037492">
                  <a:extLst>
                    <a:ext uri="{9D8B030D-6E8A-4147-A177-3AD203B41FA5}">
                      <a16:colId xmlns:a16="http://schemas.microsoft.com/office/drawing/2014/main" val="3950316203"/>
                    </a:ext>
                  </a:extLst>
                </a:gridCol>
              </a:tblGrid>
              <a:tr h="438389">
                <a:tc>
                  <a:txBody>
                    <a:bodyPr/>
                    <a:lstStyle/>
                    <a:p>
                      <a:pPr marL="0" marR="0" algn="ctr">
                        <a:spcBef>
                          <a:spcPts val="0"/>
                        </a:spcBef>
                        <a:spcAft>
                          <a:spcPts val="0"/>
                        </a:spcAft>
                      </a:pPr>
                      <a:r>
                        <a:rPr lang="en-US" sz="800" b="1">
                          <a:solidFill>
                            <a:srgbClr val="000000"/>
                          </a:solidFill>
                          <a:effectLst/>
                          <a:latin typeface="Calibri" panose="020F0502020204030204" pitchFamily="34" charset="0"/>
                          <a:ea typeface="Arial" panose="020B0604020202020204" pitchFamily="34" charset="0"/>
                          <a:cs typeface="Times New Roman" panose="02020603050405020304" pitchFamily="18" charset="0"/>
                        </a:rPr>
                        <a:t>Length of Commitment</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p>
                      <a:pPr marL="0" marR="0" algn="ctr">
                        <a:spcBef>
                          <a:spcPts val="0"/>
                        </a:spcBef>
                        <a:spcAft>
                          <a:spcPts val="0"/>
                        </a:spcAft>
                      </a:pPr>
                      <a:r>
                        <a:rPr lang="en-US" sz="800" b="1">
                          <a:solidFill>
                            <a:srgbClr val="000000"/>
                          </a:solidFill>
                          <a:effectLst/>
                          <a:latin typeface="Calibri" panose="020F0502020204030204" pitchFamily="34" charset="0"/>
                          <a:ea typeface="Arial" panose="020B0604020202020204" pitchFamily="34" charset="0"/>
                          <a:cs typeface="Times New Roman" panose="02020603050405020304" pitchFamily="18" charset="0"/>
                        </a:rPr>
                        <a:t>(up to 1000 employees)</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9050" cap="flat" cmpd="sng" algn="ctr">
                      <a:solidFill>
                        <a:srgbClr val="9CC2E5"/>
                      </a:solidFill>
                      <a:prstDash val="solid"/>
                      <a:round/>
                      <a:headEnd type="none" w="med" len="med"/>
                      <a:tailEnd type="none" w="med" len="med"/>
                    </a:lnB>
                    <a:solidFill>
                      <a:srgbClr val="DBE5F1"/>
                    </a:solidFill>
                  </a:tcPr>
                </a:tc>
                <a:tc>
                  <a:txBody>
                    <a:bodyPr/>
                    <a:lstStyle/>
                    <a:p>
                      <a:pPr marL="0" marR="0" algn="ctr">
                        <a:spcBef>
                          <a:spcPts val="0"/>
                        </a:spcBef>
                        <a:spcAft>
                          <a:spcPts val="0"/>
                        </a:spcAft>
                      </a:pPr>
                      <a:r>
                        <a:rPr lang="en-US" sz="800" b="1">
                          <a:solidFill>
                            <a:srgbClr val="000000"/>
                          </a:solidFill>
                          <a:effectLst/>
                          <a:latin typeface="Calibri" panose="020F0502020204030204" pitchFamily="34" charset="0"/>
                          <a:ea typeface="Arial" panose="020B0604020202020204" pitchFamily="34" charset="0"/>
                          <a:cs typeface="Times New Roman" panose="02020603050405020304" pitchFamily="18" charset="0"/>
                        </a:rPr>
                        <a:t>Total Gross Price in US$</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9050" cap="flat" cmpd="sng" algn="ctr">
                      <a:solidFill>
                        <a:srgbClr val="9CC2E5"/>
                      </a:solidFill>
                      <a:prstDash val="solid"/>
                      <a:round/>
                      <a:headEnd type="none" w="med" len="med"/>
                      <a:tailEnd type="none" w="med" len="med"/>
                    </a:lnB>
                    <a:solidFill>
                      <a:srgbClr val="DBE5F1"/>
                    </a:solidFill>
                  </a:tcPr>
                </a:tc>
                <a:tc>
                  <a:txBody>
                    <a:bodyPr/>
                    <a:lstStyle/>
                    <a:p>
                      <a:pPr marL="0" marR="0" algn="ctr">
                        <a:spcBef>
                          <a:spcPts val="0"/>
                        </a:spcBef>
                        <a:spcAft>
                          <a:spcPts val="0"/>
                        </a:spcAft>
                      </a:pPr>
                      <a:r>
                        <a:rPr lang="en-US" sz="800" b="1">
                          <a:solidFill>
                            <a:srgbClr val="000000"/>
                          </a:solidFill>
                          <a:effectLst/>
                          <a:latin typeface="Calibri" panose="020F0502020204030204" pitchFamily="34" charset="0"/>
                          <a:ea typeface="Arial" panose="020B0604020202020204" pitchFamily="34" charset="0"/>
                          <a:cs typeface="Times New Roman" panose="02020603050405020304" pitchFamily="18" charset="0"/>
                        </a:rPr>
                        <a:t>Discount %</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9050" cap="flat" cmpd="sng" algn="ctr">
                      <a:solidFill>
                        <a:srgbClr val="9CC2E5"/>
                      </a:solidFill>
                      <a:prstDash val="solid"/>
                      <a:round/>
                      <a:headEnd type="none" w="med" len="med"/>
                      <a:tailEnd type="none" w="med" len="med"/>
                    </a:lnB>
                    <a:solidFill>
                      <a:srgbClr val="DBE5F1"/>
                    </a:solidFill>
                  </a:tcPr>
                </a:tc>
                <a:tc>
                  <a:txBody>
                    <a:bodyPr/>
                    <a:lstStyle/>
                    <a:p>
                      <a:pPr marL="0" marR="0" algn="ctr">
                        <a:spcBef>
                          <a:spcPts val="0"/>
                        </a:spcBef>
                        <a:spcAft>
                          <a:spcPts val="0"/>
                        </a:spcAft>
                      </a:pPr>
                      <a:r>
                        <a:rPr lang="en-US" sz="800" b="1">
                          <a:solidFill>
                            <a:srgbClr val="000000"/>
                          </a:solidFill>
                          <a:effectLst/>
                          <a:latin typeface="Calibri" panose="020F0502020204030204" pitchFamily="34" charset="0"/>
                          <a:ea typeface="Arial" panose="020B0604020202020204" pitchFamily="34" charset="0"/>
                          <a:cs typeface="Times New Roman" panose="02020603050405020304" pitchFamily="18" charset="0"/>
                        </a:rPr>
                        <a:t>Net price/year in US$</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9050" cap="flat" cmpd="sng" algn="ctr">
                      <a:solidFill>
                        <a:srgbClr val="9CC2E5"/>
                      </a:solidFill>
                      <a:prstDash val="solid"/>
                      <a:round/>
                      <a:headEnd type="none" w="med" len="med"/>
                      <a:tailEnd type="none" w="med" len="med"/>
                    </a:lnB>
                    <a:solidFill>
                      <a:srgbClr val="DBE5F1"/>
                    </a:solidFill>
                  </a:tcPr>
                </a:tc>
                <a:extLst>
                  <a:ext uri="{0D108BD9-81ED-4DB2-BD59-A6C34878D82A}">
                    <a16:rowId xmlns:a16="http://schemas.microsoft.com/office/drawing/2014/main" val="3907127101"/>
                  </a:ext>
                </a:extLst>
              </a:tr>
              <a:tr h="246593">
                <a:tc>
                  <a:txBody>
                    <a:bodyPr/>
                    <a:lstStyle/>
                    <a:p>
                      <a:pPr marL="0" marR="0">
                        <a:spcBef>
                          <a:spcPts val="0"/>
                        </a:spcBef>
                        <a:spcAft>
                          <a:spcPts val="0"/>
                        </a:spcAft>
                      </a:pPr>
                      <a:r>
                        <a:rPr lang="en-US" sz="800" b="1">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1-Year</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9050" cap="flat" cmpd="sng" algn="ctr">
                      <a:solidFill>
                        <a:srgbClr val="9CC2E5"/>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marL="0" marR="0" algn="r">
                        <a:spcBef>
                          <a:spcPts val="0"/>
                        </a:spcBef>
                        <a:spcAft>
                          <a:spcPts val="0"/>
                        </a:spcAft>
                      </a:pPr>
                      <a:r>
                        <a:rPr lang="en-US" sz="80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49,000</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9050" cap="flat" cmpd="sng" algn="ctr">
                      <a:solidFill>
                        <a:srgbClr val="9CC2E5"/>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marL="0" marR="0" algn="r">
                        <a:spcBef>
                          <a:spcPts val="0"/>
                        </a:spcBef>
                        <a:spcAft>
                          <a:spcPts val="0"/>
                        </a:spcAft>
                      </a:pPr>
                      <a:r>
                        <a:rPr lang="en-US" sz="80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9050" cap="flat" cmpd="sng" algn="ctr">
                      <a:solidFill>
                        <a:srgbClr val="9CC2E5"/>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marL="0" marR="0" algn="r">
                        <a:spcBef>
                          <a:spcPts val="0"/>
                        </a:spcBef>
                        <a:spcAft>
                          <a:spcPts val="0"/>
                        </a:spcAft>
                      </a:pPr>
                      <a:r>
                        <a:rPr lang="en-US" sz="80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49,000</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9050" cap="flat" cmpd="sng" algn="ctr">
                      <a:solidFill>
                        <a:srgbClr val="9CC2E5"/>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extLst>
                  <a:ext uri="{0D108BD9-81ED-4DB2-BD59-A6C34878D82A}">
                    <a16:rowId xmlns:a16="http://schemas.microsoft.com/office/drawing/2014/main" val="447841215"/>
                  </a:ext>
                </a:extLst>
              </a:tr>
              <a:tr h="246593">
                <a:tc>
                  <a:txBody>
                    <a:bodyPr/>
                    <a:lstStyle/>
                    <a:p>
                      <a:pPr marL="0" marR="0">
                        <a:spcBef>
                          <a:spcPts val="0"/>
                        </a:spcBef>
                        <a:spcAft>
                          <a:spcPts val="0"/>
                        </a:spcAft>
                      </a:pPr>
                      <a:r>
                        <a:rPr lang="en-US" sz="800" b="1">
                          <a:solidFill>
                            <a:srgbClr val="000000"/>
                          </a:solidFill>
                          <a:effectLst/>
                          <a:latin typeface="Calibri" panose="020F0502020204030204" pitchFamily="34" charset="0"/>
                          <a:ea typeface="Arial" panose="020B0604020202020204" pitchFamily="34" charset="0"/>
                          <a:cs typeface="Times New Roman" panose="02020603050405020304" pitchFamily="18" charset="0"/>
                        </a:rPr>
                        <a:t>3-Year</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marL="0" marR="0" algn="r">
                        <a:spcBef>
                          <a:spcPts val="0"/>
                        </a:spcBef>
                        <a:spcAft>
                          <a:spcPts val="0"/>
                        </a:spcAft>
                      </a:pPr>
                      <a:r>
                        <a:rPr lang="en-US" sz="80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147,000</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marL="0" marR="0" algn="r">
                        <a:spcBef>
                          <a:spcPts val="0"/>
                        </a:spcBef>
                        <a:spcAft>
                          <a:spcPts val="0"/>
                        </a:spcAft>
                      </a:pPr>
                      <a:r>
                        <a:rPr lang="en-US" sz="80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15</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marL="0" marR="0" algn="r">
                        <a:spcBef>
                          <a:spcPts val="0"/>
                        </a:spcBef>
                        <a:spcAft>
                          <a:spcPts val="0"/>
                        </a:spcAft>
                      </a:pPr>
                      <a:r>
                        <a:rPr lang="en-US" sz="80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41,650</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extLst>
                  <a:ext uri="{0D108BD9-81ED-4DB2-BD59-A6C34878D82A}">
                    <a16:rowId xmlns:a16="http://schemas.microsoft.com/office/drawing/2014/main" val="2185422316"/>
                  </a:ext>
                </a:extLst>
              </a:tr>
              <a:tr h="246593">
                <a:tc>
                  <a:txBody>
                    <a:bodyPr/>
                    <a:lstStyle/>
                    <a:p>
                      <a:pPr marL="0" marR="0">
                        <a:spcBef>
                          <a:spcPts val="0"/>
                        </a:spcBef>
                        <a:spcAft>
                          <a:spcPts val="0"/>
                        </a:spcAft>
                      </a:pPr>
                      <a:r>
                        <a:rPr lang="en-US" sz="800" b="1">
                          <a:solidFill>
                            <a:srgbClr val="000000"/>
                          </a:solidFill>
                          <a:effectLst/>
                          <a:latin typeface="Calibri" panose="020F0502020204030204" pitchFamily="34" charset="0"/>
                          <a:ea typeface="Arial" panose="020B0604020202020204" pitchFamily="34" charset="0"/>
                          <a:cs typeface="Times New Roman" panose="02020603050405020304" pitchFamily="18" charset="0"/>
                        </a:rPr>
                        <a:t>5-Year</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marL="0" marR="0" algn="r">
                        <a:spcBef>
                          <a:spcPts val="0"/>
                        </a:spcBef>
                        <a:spcAft>
                          <a:spcPts val="0"/>
                        </a:spcAft>
                      </a:pPr>
                      <a:r>
                        <a:rPr lang="en-US" sz="80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245,000</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marL="0" marR="0" algn="r">
                        <a:spcBef>
                          <a:spcPts val="0"/>
                        </a:spcBef>
                        <a:spcAft>
                          <a:spcPts val="0"/>
                        </a:spcAft>
                      </a:pPr>
                      <a:r>
                        <a:rPr lang="en-US" sz="80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20</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marL="0" marR="0" algn="r">
                        <a:spcBef>
                          <a:spcPts val="0"/>
                        </a:spcBef>
                        <a:spcAft>
                          <a:spcPts val="0"/>
                        </a:spcAft>
                      </a:pPr>
                      <a:r>
                        <a:rPr lang="en-US" sz="80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39,200</a:t>
                      </a:r>
                      <a:endParaRPr lang="en-US" sz="900">
                        <a:solidFill>
                          <a:srgbClr val="000000"/>
                        </a:solidFill>
                        <a:effectLst/>
                        <a:latin typeface="Times New Roman" panose="02020603050405020304" pitchFamily="18" charset="0"/>
                        <a:ea typeface="ヒラギノ角ゴ Pro W3"/>
                        <a:cs typeface="Times New Roman" panose="02020603050405020304" pitchFamily="18" charset="0"/>
                      </a:endParaRPr>
                    </a:p>
                  </a:txBody>
                  <a:tcPr marL="51435" marR="51435"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extLst>
                  <a:ext uri="{0D108BD9-81ED-4DB2-BD59-A6C34878D82A}">
                    <a16:rowId xmlns:a16="http://schemas.microsoft.com/office/drawing/2014/main" val="1900202836"/>
                  </a:ext>
                </a:extLst>
              </a:tr>
            </a:tbl>
          </a:graphicData>
        </a:graphic>
      </p:graphicFrame>
    </p:spTree>
    <p:extLst>
      <p:ext uri="{BB962C8B-B14F-4D97-AF65-F5344CB8AC3E}">
        <p14:creationId xmlns:p14="http://schemas.microsoft.com/office/powerpoint/2010/main" val="2839265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F99513-87C2-4A63-842A-36E1418E23BB}"/>
              </a:ext>
            </a:extLst>
          </p:cNvPr>
          <p:cNvSpPr>
            <a:spLocks noGrp="1"/>
          </p:cNvSpPr>
          <p:nvPr>
            <p:ph type="body" sz="quarter" idx="10"/>
          </p:nvPr>
        </p:nvSpPr>
        <p:spPr>
          <a:xfrm>
            <a:off x="457200" y="561475"/>
            <a:ext cx="8547653" cy="1828798"/>
          </a:xfrm>
        </p:spPr>
        <p:txBody>
          <a:bodyPr/>
          <a:lstStyle/>
          <a:p>
            <a:r>
              <a:rPr lang="en-US" sz="1400" b="1" dirty="0">
                <a:solidFill>
                  <a:srgbClr val="0070C0"/>
                </a:solidFill>
              </a:rPr>
              <a:t>UNV ask: </a:t>
            </a:r>
            <a:r>
              <a:rPr lang="en-US" sz="1400" dirty="0">
                <a:solidFill>
                  <a:srgbClr val="0B0C0D"/>
                </a:solidFill>
              </a:rPr>
              <a:t>pro bono </a:t>
            </a:r>
            <a:r>
              <a:rPr lang="en-US" sz="1400" dirty="0">
                <a:solidFill>
                  <a:srgbClr val="000000"/>
                </a:solidFill>
              </a:rPr>
              <a:t>contributions of services and goods to orchestrate digital enablers of continuous digital transformation of UNV, such as:</a:t>
            </a:r>
          </a:p>
          <a:p>
            <a:pPr marL="214313" indent="-214313">
              <a:buFont typeface="Wingdings" panose="05000000000000000000" pitchFamily="2" charset="2"/>
              <a:buChar char="ü"/>
            </a:pPr>
            <a:r>
              <a:rPr lang="en-US" sz="1400" dirty="0">
                <a:solidFill>
                  <a:srgbClr val="000000"/>
                </a:solidFill>
              </a:rPr>
              <a:t>Innovation: piloting and prototyping new volunteer and partner experiences</a:t>
            </a:r>
          </a:p>
          <a:p>
            <a:pPr marL="214313" indent="-214313">
              <a:buFont typeface="Wingdings" panose="05000000000000000000" pitchFamily="2" charset="2"/>
              <a:buChar char="ü"/>
            </a:pPr>
            <a:r>
              <a:rPr lang="en-US" sz="1400" dirty="0">
                <a:solidFill>
                  <a:srgbClr val="000000"/>
                </a:solidFill>
              </a:rPr>
              <a:t>Connectivity: connecting people, products, spaces, data and technology</a:t>
            </a:r>
          </a:p>
          <a:p>
            <a:pPr marL="214313" indent="-214313">
              <a:buFont typeface="Wingdings" panose="05000000000000000000" pitchFamily="2" charset="2"/>
              <a:buChar char="ü"/>
            </a:pPr>
            <a:r>
              <a:rPr lang="en-US" sz="1400" dirty="0">
                <a:solidFill>
                  <a:srgbClr val="000000"/>
                </a:solidFill>
              </a:rPr>
              <a:t>Automation: automating tasks, improving operations, efficiencies and cutting costs</a:t>
            </a:r>
          </a:p>
          <a:p>
            <a:pPr marL="214313" indent="-214313">
              <a:buFont typeface="Wingdings" panose="05000000000000000000" pitchFamily="2" charset="2"/>
              <a:buChar char="ü"/>
            </a:pPr>
            <a:r>
              <a:rPr lang="en-US" sz="1400" dirty="0">
                <a:solidFill>
                  <a:srgbClr val="000000"/>
                </a:solidFill>
              </a:rPr>
              <a:t>Cybersecurity: implementing cutting-edge security to protect volunteer/partner data</a:t>
            </a:r>
          </a:p>
          <a:p>
            <a:endParaRPr lang="en-US" sz="1200" dirty="0"/>
          </a:p>
        </p:txBody>
      </p:sp>
      <p:sp>
        <p:nvSpPr>
          <p:cNvPr id="5" name="Text Placeholder 4">
            <a:extLst>
              <a:ext uri="{FF2B5EF4-FFF2-40B4-BE49-F238E27FC236}">
                <a16:creationId xmlns:a16="http://schemas.microsoft.com/office/drawing/2014/main" id="{647A6D4F-1E97-4974-8E97-BE984CD36E80}"/>
              </a:ext>
            </a:extLst>
          </p:cNvPr>
          <p:cNvSpPr>
            <a:spLocks noGrp="1"/>
          </p:cNvSpPr>
          <p:nvPr>
            <p:ph type="body" sz="quarter" idx="12"/>
          </p:nvPr>
        </p:nvSpPr>
        <p:spPr>
          <a:xfrm>
            <a:off x="457200" y="160421"/>
            <a:ext cx="8229600" cy="482169"/>
          </a:xfrm>
        </p:spPr>
        <p:txBody>
          <a:bodyPr/>
          <a:lstStyle/>
          <a:p>
            <a:r>
              <a:rPr lang="en-US" sz="2400" dirty="0">
                <a:solidFill>
                  <a:srgbClr val="002060"/>
                </a:solidFill>
              </a:rPr>
              <a:t>Additional areas: </a:t>
            </a:r>
            <a:r>
              <a:rPr lang="en-US" sz="2400" b="1" dirty="0">
                <a:solidFill>
                  <a:srgbClr val="002060"/>
                </a:solidFill>
              </a:rPr>
              <a:t>TECHNOLOGY PARTNERSHIPS</a:t>
            </a:r>
          </a:p>
        </p:txBody>
      </p:sp>
      <p:sp>
        <p:nvSpPr>
          <p:cNvPr id="6" name="Text Placeholder 1">
            <a:extLst>
              <a:ext uri="{FF2B5EF4-FFF2-40B4-BE49-F238E27FC236}">
                <a16:creationId xmlns:a16="http://schemas.microsoft.com/office/drawing/2014/main" id="{D9FF8F53-BB3E-4890-AC94-1AFF4768443C}"/>
              </a:ext>
            </a:extLst>
          </p:cNvPr>
          <p:cNvSpPr txBox="1">
            <a:spLocks/>
          </p:cNvSpPr>
          <p:nvPr/>
        </p:nvSpPr>
        <p:spPr>
          <a:xfrm>
            <a:off x="457199" y="2753228"/>
            <a:ext cx="8198069" cy="1339449"/>
          </a:xfrm>
          <a:prstGeom prst="rect">
            <a:avLst/>
          </a:prstGeom>
        </p:spPr>
        <p:txBody>
          <a:bodyPr vert="horz"/>
          <a:lstStyle>
            <a:lvl1pPr marL="0" indent="0" algn="l" defTabSz="457200" rtl="0" eaLnBrk="0" fontAlgn="base" hangingPunct="0">
              <a:lnSpc>
                <a:spcPct val="120000"/>
              </a:lnSpc>
              <a:spcBef>
                <a:spcPct val="20000"/>
              </a:spcBef>
              <a:spcAft>
                <a:spcPct val="0"/>
              </a:spcAft>
              <a:buFont typeface="Arial" charset="0"/>
              <a:buNone/>
              <a:defRPr sz="1600" kern="1200">
                <a:solidFill>
                  <a:schemeClr val="bg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kern="1200">
                <a:solidFill>
                  <a:schemeClr val="bg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900"/>
              </a:spcAft>
            </a:pPr>
            <a:r>
              <a:rPr lang="en-US" sz="1400" b="1" dirty="0">
                <a:solidFill>
                  <a:srgbClr val="0070C0"/>
                </a:solidFill>
              </a:rPr>
              <a:t>UNV offer </a:t>
            </a:r>
            <a:r>
              <a:rPr lang="en-US" sz="1400" dirty="0">
                <a:solidFill>
                  <a:srgbClr val="0B0C0D"/>
                </a:solidFill>
              </a:rPr>
              <a:t>(paid services): </a:t>
            </a:r>
          </a:p>
          <a:p>
            <a:pPr>
              <a:lnSpc>
                <a:spcPct val="100000"/>
              </a:lnSpc>
              <a:spcBef>
                <a:spcPts val="0"/>
              </a:spcBef>
              <a:spcAft>
                <a:spcPts val="450"/>
              </a:spcAft>
              <a:buFontTx/>
              <a:buChar char="-"/>
            </a:pPr>
            <a:r>
              <a:rPr lang="en-US" sz="1400" dirty="0">
                <a:solidFill>
                  <a:srgbClr val="000000"/>
                </a:solidFill>
              </a:rPr>
              <a:t>Support development of corporate volunteer </a:t>
            </a:r>
            <a:r>
              <a:rPr lang="en-US" sz="1400" dirty="0" err="1">
                <a:solidFill>
                  <a:srgbClr val="000000"/>
                </a:solidFill>
              </a:rPr>
              <a:t>programmes</a:t>
            </a:r>
            <a:r>
              <a:rPr lang="en-US" sz="1400" dirty="0">
                <a:solidFill>
                  <a:srgbClr val="000000"/>
                </a:solidFill>
              </a:rPr>
              <a:t>.</a:t>
            </a:r>
          </a:p>
          <a:p>
            <a:pPr>
              <a:lnSpc>
                <a:spcPct val="100000"/>
              </a:lnSpc>
              <a:spcBef>
                <a:spcPts val="0"/>
              </a:spcBef>
              <a:spcAft>
                <a:spcPts val="450"/>
              </a:spcAft>
              <a:buFontTx/>
              <a:buChar char="-"/>
            </a:pPr>
            <a:r>
              <a:rPr lang="en-US" sz="1400" dirty="0">
                <a:solidFill>
                  <a:srgbClr val="000000"/>
                </a:solidFill>
              </a:rPr>
              <a:t>Build the capacity and skills of their employees through volunteerism, and measure their contribution to the SDGs.</a:t>
            </a:r>
          </a:p>
          <a:p>
            <a:pPr>
              <a:lnSpc>
                <a:spcPct val="100000"/>
              </a:lnSpc>
              <a:spcBef>
                <a:spcPts val="0"/>
              </a:spcBef>
              <a:spcAft>
                <a:spcPts val="450"/>
              </a:spcAft>
              <a:buFontTx/>
              <a:buChar char="-"/>
            </a:pPr>
            <a:r>
              <a:rPr lang="en-US" sz="1400" dirty="0">
                <a:solidFill>
                  <a:srgbClr val="000000"/>
                </a:solidFill>
              </a:rPr>
              <a:t>Foster sustainable development in the communities where they work, e.g. organize and deliver workshops on volunteer management for their employees and/or beneficiaries of those communities.</a:t>
            </a:r>
          </a:p>
          <a:p>
            <a:pPr>
              <a:lnSpc>
                <a:spcPct val="100000"/>
              </a:lnSpc>
              <a:spcBef>
                <a:spcPts val="0"/>
              </a:spcBef>
              <a:spcAft>
                <a:spcPts val="450"/>
              </a:spcAft>
              <a:buFontTx/>
              <a:buChar char="-"/>
            </a:pPr>
            <a:r>
              <a:rPr lang="en-US" sz="1400" dirty="0">
                <a:solidFill>
                  <a:srgbClr val="000000"/>
                </a:solidFill>
              </a:rPr>
              <a:t>Be an active member of the international forums/events/movements such as IMPACT 2030 or the Plan of Action. </a:t>
            </a:r>
          </a:p>
          <a:p>
            <a:pPr>
              <a:lnSpc>
                <a:spcPct val="100000"/>
              </a:lnSpc>
              <a:spcBef>
                <a:spcPts val="0"/>
              </a:spcBef>
              <a:spcAft>
                <a:spcPts val="450"/>
              </a:spcAft>
              <a:buFontTx/>
              <a:buChar char="-"/>
            </a:pPr>
            <a:r>
              <a:rPr lang="en-US" sz="1400" dirty="0">
                <a:solidFill>
                  <a:srgbClr val="000000"/>
                </a:solidFill>
              </a:rPr>
              <a:t>Develop studies and research on corporate volunteerism.</a:t>
            </a:r>
          </a:p>
          <a:p>
            <a:pPr>
              <a:lnSpc>
                <a:spcPct val="100000"/>
              </a:lnSpc>
              <a:spcBef>
                <a:spcPts val="0"/>
              </a:spcBef>
              <a:spcAft>
                <a:spcPts val="450"/>
              </a:spcAft>
              <a:buFontTx/>
              <a:buChar char="-"/>
            </a:pPr>
            <a:endParaRPr lang="en-US" sz="1400" dirty="0">
              <a:solidFill>
                <a:schemeClr val="bg1">
                  <a:lumMod val="75000"/>
                </a:schemeClr>
              </a:solidFill>
            </a:endParaRPr>
          </a:p>
          <a:p>
            <a:endParaRPr lang="en-US" sz="1400" b="1" dirty="0">
              <a:solidFill>
                <a:srgbClr val="000000"/>
              </a:solidFill>
            </a:endParaRPr>
          </a:p>
          <a:p>
            <a:endParaRPr lang="en-US" sz="1400" dirty="0">
              <a:solidFill>
                <a:srgbClr val="000000"/>
              </a:solidFill>
            </a:endParaRPr>
          </a:p>
          <a:p>
            <a:pPr algn="ctr"/>
            <a:endParaRPr lang="en-US" sz="1650" dirty="0">
              <a:latin typeface="Montserrat" panose="00000500000000000000" pitchFamily="50" charset="0"/>
            </a:endParaRPr>
          </a:p>
        </p:txBody>
      </p:sp>
      <p:sp>
        <p:nvSpPr>
          <p:cNvPr id="7" name="Text Placeholder 4">
            <a:extLst>
              <a:ext uri="{FF2B5EF4-FFF2-40B4-BE49-F238E27FC236}">
                <a16:creationId xmlns:a16="http://schemas.microsoft.com/office/drawing/2014/main" id="{B649A062-AB31-4C3C-86ED-D3075EC4253C}"/>
              </a:ext>
            </a:extLst>
          </p:cNvPr>
          <p:cNvSpPr txBox="1">
            <a:spLocks/>
          </p:cNvSpPr>
          <p:nvPr/>
        </p:nvSpPr>
        <p:spPr>
          <a:xfrm>
            <a:off x="488732" y="2334126"/>
            <a:ext cx="8350468" cy="419102"/>
          </a:xfrm>
          <a:prstGeom prst="rect">
            <a:avLst/>
          </a:prstGeom>
        </p:spPr>
        <p:txBody>
          <a:bodyPr vert="horz"/>
          <a:lstStyle>
            <a:lvl1pPr marL="0" indent="0" algn="l" defTabSz="457200" rtl="0" eaLnBrk="0" fontAlgn="base" hangingPunct="0">
              <a:spcBef>
                <a:spcPct val="20000"/>
              </a:spcBef>
              <a:spcAft>
                <a:spcPct val="0"/>
              </a:spcAft>
              <a:buFont typeface="Arial" charset="0"/>
              <a:buNone/>
              <a:defRPr sz="18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kern="1200">
                <a:solidFill>
                  <a:schemeClr val="bg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a:solidFill>
                  <a:srgbClr val="002060"/>
                </a:solidFill>
              </a:rPr>
              <a:t>Additional areas: </a:t>
            </a:r>
            <a:r>
              <a:rPr lang="en-US" sz="2400" b="1" dirty="0">
                <a:solidFill>
                  <a:srgbClr val="002060"/>
                </a:solidFill>
                <a:latin typeface="Montserrat" panose="00000500000000000000"/>
              </a:rPr>
              <a:t>ADVISORY SERVICES </a:t>
            </a:r>
            <a:endParaRPr lang="en-US" sz="2400" b="1" dirty="0">
              <a:solidFill>
                <a:srgbClr val="002060"/>
              </a:solidFill>
            </a:endParaRPr>
          </a:p>
        </p:txBody>
      </p:sp>
    </p:spTree>
    <p:extLst>
      <p:ext uri="{BB962C8B-B14F-4D97-AF65-F5344CB8AC3E}">
        <p14:creationId xmlns:p14="http://schemas.microsoft.com/office/powerpoint/2010/main" val="127241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D20DC8-DBE8-4F25-8171-7F4977780CD1}"/>
              </a:ext>
            </a:extLst>
          </p:cNvPr>
          <p:cNvSpPr>
            <a:spLocks noGrp="1"/>
          </p:cNvSpPr>
          <p:nvPr>
            <p:ph type="body" sz="quarter" idx="10"/>
          </p:nvPr>
        </p:nvSpPr>
        <p:spPr>
          <a:xfrm>
            <a:off x="457199" y="788276"/>
            <a:ext cx="8466083" cy="3933258"/>
          </a:xfrm>
        </p:spPr>
        <p:txBody>
          <a:bodyPr/>
          <a:lstStyle/>
          <a:p>
            <a:r>
              <a:rPr lang="en-US" sz="1800" b="1" dirty="0">
                <a:solidFill>
                  <a:srgbClr val="000000"/>
                </a:solidFill>
              </a:rPr>
              <a:t>DUE DILIGENCE (DD) (Risk Assessment) </a:t>
            </a:r>
            <a:r>
              <a:rPr lang="en-US" sz="1800" dirty="0">
                <a:solidFill>
                  <a:srgbClr val="000000"/>
                </a:solidFill>
              </a:rPr>
              <a:t>is required to ensure integrity and independence of UNV. To ensure alignment with UNDP processes, UNV’s SOPS and DD follow those of UNDP and have been applied in 2018 when preparation of DD has been required. </a:t>
            </a:r>
          </a:p>
          <a:p>
            <a:endParaRPr lang="en-US" sz="1800" dirty="0">
              <a:solidFill>
                <a:srgbClr val="000000"/>
              </a:solidFill>
            </a:endParaRPr>
          </a:p>
          <a:p>
            <a:r>
              <a:rPr lang="en-US" sz="1800" u="sng" dirty="0">
                <a:hlinkClick r:id="rId3"/>
              </a:rPr>
              <a:t>UNV SOPs on Partnerships and Due Diligence</a:t>
            </a:r>
            <a:r>
              <a:rPr lang="es-ES" sz="1800" dirty="0"/>
              <a:t> </a:t>
            </a:r>
            <a:endParaRPr lang="en-US" sz="1800" u="sng" dirty="0">
              <a:solidFill>
                <a:srgbClr val="0563C1"/>
              </a:solidFill>
              <a:hlinkClick r:id="" action="ppaction://noaction"/>
            </a:endParaRPr>
          </a:p>
          <a:p>
            <a:r>
              <a:rPr lang="en-US" sz="1800" u="sng" dirty="0">
                <a:solidFill>
                  <a:srgbClr val="0563C1"/>
                </a:solidFill>
                <a:hlinkClick r:id="" action="ppaction://noaction"/>
              </a:rPr>
              <a:t>UNDP Resource Mobilization Toolkit: Private Sector Partnerships</a:t>
            </a:r>
            <a:r>
              <a:rPr lang="en-US" sz="1800" dirty="0"/>
              <a:t> </a:t>
            </a:r>
            <a:r>
              <a:rPr lang="en-US" sz="1800" dirty="0">
                <a:solidFill>
                  <a:srgbClr val="002060"/>
                </a:solidFill>
              </a:rPr>
              <a:t>and</a:t>
            </a:r>
            <a:r>
              <a:rPr lang="en-US" sz="1800" dirty="0"/>
              <a:t> </a:t>
            </a:r>
            <a:r>
              <a:rPr lang="en-US" sz="1800" u="sng" dirty="0">
                <a:solidFill>
                  <a:srgbClr val="0563C1"/>
                </a:solidFill>
                <a:hlinkClick r:id="rId4"/>
              </a:rPr>
              <a:t>Due Diligence</a:t>
            </a:r>
            <a:endParaRPr lang="en-US" sz="1800" u="sng" dirty="0">
              <a:solidFill>
                <a:srgbClr val="0563C1"/>
              </a:solidFill>
            </a:endParaRPr>
          </a:p>
          <a:p>
            <a:endParaRPr lang="en-US" sz="1800" dirty="0">
              <a:solidFill>
                <a:srgbClr val="000000"/>
              </a:solidFill>
            </a:endParaRPr>
          </a:p>
          <a:p>
            <a:r>
              <a:rPr lang="en-US" sz="1800" dirty="0">
                <a:solidFill>
                  <a:srgbClr val="0B0C0D"/>
                </a:solidFill>
              </a:rPr>
              <a:t>UNV is an active member of the UN task team that is working on a </a:t>
            </a:r>
            <a:r>
              <a:rPr lang="en-US" sz="1800" b="1" dirty="0">
                <a:solidFill>
                  <a:srgbClr val="0B0C0D"/>
                </a:solidFill>
              </a:rPr>
              <a:t>Common Approach to Due Diligence for Private Sector Partnerships, </a:t>
            </a:r>
            <a:r>
              <a:rPr lang="en-US" sz="1800" dirty="0">
                <a:solidFill>
                  <a:srgbClr val="0B0C0D"/>
                </a:solidFill>
              </a:rPr>
              <a:t>as requested in SG’s Report in December 2017</a:t>
            </a:r>
          </a:p>
          <a:p>
            <a:endParaRPr lang="en-US" sz="1500" dirty="0">
              <a:solidFill>
                <a:srgbClr val="000000"/>
              </a:solidFill>
            </a:endParaRPr>
          </a:p>
        </p:txBody>
      </p:sp>
      <p:sp>
        <p:nvSpPr>
          <p:cNvPr id="3" name="Title 2">
            <a:extLst>
              <a:ext uri="{FF2B5EF4-FFF2-40B4-BE49-F238E27FC236}">
                <a16:creationId xmlns:a16="http://schemas.microsoft.com/office/drawing/2014/main" id="{777F0F6F-35D9-44B5-85CA-667470A572EB}"/>
              </a:ext>
            </a:extLst>
          </p:cNvPr>
          <p:cNvSpPr>
            <a:spLocks noGrp="1"/>
          </p:cNvSpPr>
          <p:nvPr>
            <p:ph type="title"/>
          </p:nvPr>
        </p:nvSpPr>
        <p:spPr/>
        <p:txBody>
          <a:bodyPr>
            <a:normAutofit/>
          </a:bodyPr>
          <a:lstStyle/>
          <a:p>
            <a:br>
              <a:rPr lang="en-US" sz="2400" dirty="0"/>
            </a:br>
            <a:endParaRPr lang="en-US" sz="2400" dirty="0"/>
          </a:p>
        </p:txBody>
      </p:sp>
      <p:sp>
        <p:nvSpPr>
          <p:cNvPr id="4" name="Title 2">
            <a:extLst>
              <a:ext uri="{FF2B5EF4-FFF2-40B4-BE49-F238E27FC236}">
                <a16:creationId xmlns:a16="http://schemas.microsoft.com/office/drawing/2014/main" id="{8A170F1B-09EE-46ED-8CAD-C98CCBFFA173}"/>
              </a:ext>
            </a:extLst>
          </p:cNvPr>
          <p:cNvSpPr txBox="1">
            <a:spLocks/>
          </p:cNvSpPr>
          <p:nvPr/>
        </p:nvSpPr>
        <p:spPr>
          <a:xfrm>
            <a:off x="457200" y="177571"/>
            <a:ext cx="8229600" cy="757581"/>
          </a:xfrm>
          <a:prstGeom prst="rect">
            <a:avLst/>
          </a:prstGeom>
        </p:spPr>
        <p:txBody>
          <a:bodyPr vert="horz" lIns="91440" tIns="45720" rIns="91440" bIns="45720" rtlCol="0" anchor="ctr">
            <a:normAutofit/>
          </a:bodyPr>
          <a:lstStyle>
            <a:lvl1pPr algn="l" defTabSz="457200" rtl="0" eaLnBrk="0" fontAlgn="base" hangingPunct="0">
              <a:spcBef>
                <a:spcPct val="0"/>
              </a:spcBef>
              <a:spcAft>
                <a:spcPct val="0"/>
              </a:spcAft>
              <a:defRPr sz="3000" b="1" i="0" kern="1200" cap="all">
                <a:solidFill>
                  <a:schemeClr val="tx1"/>
                </a:solidFill>
                <a:latin typeface="Arial"/>
                <a:ea typeface="ＭＳ Ｐゴシック" charset="0"/>
                <a:cs typeface="Arial"/>
              </a:defRPr>
            </a:lvl1pPr>
            <a:lvl2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fontAlgn="base">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800" dirty="0">
                <a:solidFill>
                  <a:srgbClr val="002060"/>
                </a:solidFill>
              </a:rPr>
              <a:t>MANAGE OPPORTUNITIES AND RISKS</a:t>
            </a:r>
          </a:p>
        </p:txBody>
      </p:sp>
      <p:sp>
        <p:nvSpPr>
          <p:cNvPr id="6" name="AutoShape 2" descr="Image result for stopschild watermark">
            <a:extLst>
              <a:ext uri="{FF2B5EF4-FFF2-40B4-BE49-F238E27FC236}">
                <a16:creationId xmlns:a16="http://schemas.microsoft.com/office/drawing/2014/main" id="{DDFFA6F0-AD32-4C05-91A2-92B53B24035D}"/>
              </a:ext>
            </a:extLst>
          </p:cNvPr>
          <p:cNvSpPr>
            <a:spLocks noChangeAspect="1" noChangeArrowheads="1"/>
          </p:cNvSpPr>
          <p:nvPr/>
        </p:nvSpPr>
        <p:spPr bwMode="auto">
          <a:xfrm>
            <a:off x="3852863" y="1866900"/>
            <a:ext cx="1438275" cy="1409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992777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536764-D940-4AB8-BBDA-4F1C39E4CDB2}"/>
              </a:ext>
            </a:extLst>
          </p:cNvPr>
          <p:cNvSpPr>
            <a:spLocks noGrp="1"/>
          </p:cNvSpPr>
          <p:nvPr>
            <p:ph type="body" sz="quarter" idx="10"/>
          </p:nvPr>
        </p:nvSpPr>
        <p:spPr>
          <a:xfrm>
            <a:off x="457199" y="1181217"/>
            <a:ext cx="8533335" cy="3638316"/>
          </a:xfrm>
        </p:spPr>
        <p:txBody>
          <a:bodyPr/>
          <a:lstStyle/>
          <a:p>
            <a:r>
              <a:rPr lang="en-US" sz="2000" b="1" dirty="0">
                <a:solidFill>
                  <a:srgbClr val="0B0C0D"/>
                </a:solidFill>
              </a:rPr>
              <a:t>Strategic priorities: </a:t>
            </a:r>
          </a:p>
          <a:p>
            <a:pPr marL="285750" indent="-285750">
              <a:buFont typeface="Arial" panose="020B0604020202020204" pitchFamily="34" charset="0"/>
              <a:buChar char="•"/>
            </a:pPr>
            <a:r>
              <a:rPr lang="en-US" sz="1800" b="1" dirty="0">
                <a:solidFill>
                  <a:srgbClr val="0070C0"/>
                </a:solidFill>
              </a:rPr>
              <a:t>Promote the role that South-South volunteering </a:t>
            </a:r>
            <a:r>
              <a:rPr lang="en-US" sz="1800" dirty="0">
                <a:solidFill>
                  <a:srgbClr val="000000"/>
                </a:solidFill>
              </a:rPr>
              <a:t>can play in supporting the implementation of the SDGs by strengthening national ownership and country capacities, delivering services and transferring skills, in line with SSC principles of mutuality, reciprocity, respect, and equality.  (SF Outcomes 1&amp;2)</a:t>
            </a:r>
          </a:p>
          <a:p>
            <a:pPr marL="285750" indent="-285750">
              <a:buFont typeface="Arial" panose="020B0604020202020204" pitchFamily="34" charset="0"/>
              <a:buChar char="•"/>
            </a:pPr>
            <a:r>
              <a:rPr lang="en-US" sz="1800" b="1" dirty="0">
                <a:solidFill>
                  <a:srgbClr val="0070C0"/>
                </a:solidFill>
              </a:rPr>
              <a:t>Provide technical support to Member States and facilitate knowledge sharing </a:t>
            </a:r>
            <a:r>
              <a:rPr lang="en-US" sz="1800" dirty="0">
                <a:solidFill>
                  <a:srgbClr val="000000"/>
                </a:solidFill>
              </a:rPr>
              <a:t>to integrate and strengthen volunteering to become a core part of MIC/LDC/SIDS overseas development cooperation and SSC strategies. (SF 1)</a:t>
            </a:r>
          </a:p>
          <a:p>
            <a:pPr marL="285750" indent="-285750">
              <a:buFont typeface="Arial" panose="020B0604020202020204" pitchFamily="34" charset="0"/>
              <a:buChar char="•"/>
            </a:pPr>
            <a:r>
              <a:rPr lang="en-US" sz="1800" b="1" dirty="0">
                <a:solidFill>
                  <a:srgbClr val="0070C0"/>
                </a:solidFill>
              </a:rPr>
              <a:t>Contribute to UN’s effectiveness </a:t>
            </a:r>
            <a:r>
              <a:rPr lang="en-US" sz="1800" dirty="0">
                <a:solidFill>
                  <a:srgbClr val="000000"/>
                </a:solidFill>
              </a:rPr>
              <a:t>by engaging UN Volunteers from the Global South in support to UN’s mandate and results globally. (SF 2)</a:t>
            </a:r>
          </a:p>
          <a:p>
            <a:endParaRPr lang="en-US" sz="1800" dirty="0">
              <a:solidFill>
                <a:srgbClr val="0B0C0D"/>
              </a:solidFill>
            </a:endParaRPr>
          </a:p>
          <a:p>
            <a:endParaRPr lang="en-US" sz="1000" b="1" dirty="0">
              <a:solidFill>
                <a:srgbClr val="000000"/>
              </a:solidFill>
            </a:endParaRPr>
          </a:p>
        </p:txBody>
      </p:sp>
      <p:sp>
        <p:nvSpPr>
          <p:cNvPr id="3" name="Title 2">
            <a:extLst>
              <a:ext uri="{FF2B5EF4-FFF2-40B4-BE49-F238E27FC236}">
                <a16:creationId xmlns:a16="http://schemas.microsoft.com/office/drawing/2014/main" id="{0A4F4839-8FE5-4B73-9B55-A30C283B9F50}"/>
              </a:ext>
            </a:extLst>
          </p:cNvPr>
          <p:cNvSpPr>
            <a:spLocks noGrp="1"/>
          </p:cNvSpPr>
          <p:nvPr>
            <p:ph type="title"/>
          </p:nvPr>
        </p:nvSpPr>
        <p:spPr/>
        <p:txBody>
          <a:bodyPr>
            <a:normAutofit fontScale="90000"/>
          </a:bodyPr>
          <a:lstStyle/>
          <a:p>
            <a:r>
              <a:rPr lang="en-US" dirty="0">
                <a:solidFill>
                  <a:srgbClr val="002060"/>
                </a:solidFill>
              </a:rPr>
              <a:t>8. South-South Cooperation (SSC) and Triangular cooperation (TC)</a:t>
            </a:r>
          </a:p>
        </p:txBody>
      </p:sp>
      <p:sp>
        <p:nvSpPr>
          <p:cNvPr id="4" name="Rectangle 3">
            <a:extLst>
              <a:ext uri="{FF2B5EF4-FFF2-40B4-BE49-F238E27FC236}">
                <a16:creationId xmlns:a16="http://schemas.microsoft.com/office/drawing/2014/main" id="{21DA4754-8558-4A20-8B80-9578E3377944}"/>
              </a:ext>
            </a:extLst>
          </p:cNvPr>
          <p:cNvSpPr/>
          <p:nvPr/>
        </p:nvSpPr>
        <p:spPr>
          <a:xfrm>
            <a:off x="4447607" y="2387084"/>
            <a:ext cx="248786" cy="369332"/>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7FC2"/>
                </a:solidFill>
                <a:effectLst/>
                <a:uLnTx/>
                <a:uFillTx/>
                <a:latin typeface="Arial" charset="0"/>
                <a:ea typeface="ＭＳ Ｐゴシック" charset="0"/>
              </a:rPr>
              <a:t> </a:t>
            </a:r>
          </a:p>
        </p:txBody>
      </p:sp>
    </p:spTree>
    <p:extLst>
      <p:ext uri="{BB962C8B-B14F-4D97-AF65-F5344CB8AC3E}">
        <p14:creationId xmlns:p14="http://schemas.microsoft.com/office/powerpoint/2010/main" val="2258501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413C36-F2B4-44E4-8766-71A5442D14DD}"/>
              </a:ext>
            </a:extLst>
          </p:cNvPr>
          <p:cNvSpPr>
            <a:spLocks noGrp="1"/>
          </p:cNvSpPr>
          <p:nvPr>
            <p:ph type="title"/>
          </p:nvPr>
        </p:nvSpPr>
        <p:spPr>
          <a:xfrm>
            <a:off x="457200" y="350837"/>
            <a:ext cx="8686800" cy="358212"/>
          </a:xfrm>
        </p:spPr>
        <p:txBody>
          <a:bodyPr>
            <a:normAutofit fontScale="90000"/>
          </a:bodyPr>
          <a:lstStyle/>
          <a:p>
            <a:br>
              <a:rPr lang="en-US" dirty="0">
                <a:solidFill>
                  <a:schemeClr val="tx2">
                    <a:lumMod val="75000"/>
                  </a:schemeClr>
                </a:solidFill>
              </a:rPr>
            </a:br>
            <a:br>
              <a:rPr lang="en-US" dirty="0"/>
            </a:br>
            <a:r>
              <a:rPr lang="en-US" sz="3200" dirty="0">
                <a:solidFill>
                  <a:srgbClr val="002060"/>
                </a:solidFill>
              </a:rPr>
              <a:t>Service offers:</a:t>
            </a:r>
            <a:br>
              <a:rPr lang="en-US" sz="2850" dirty="0"/>
            </a:br>
            <a:br>
              <a:rPr lang="en-US" sz="2850" dirty="0"/>
            </a:br>
            <a:endParaRPr lang="en-US" sz="1650" dirty="0">
              <a:solidFill>
                <a:schemeClr val="accent4">
                  <a:lumMod val="75000"/>
                </a:schemeClr>
              </a:solidFill>
              <a:latin typeface="+mj-lt"/>
            </a:endParaRPr>
          </a:p>
        </p:txBody>
      </p:sp>
      <p:sp>
        <p:nvSpPr>
          <p:cNvPr id="4" name="Text Placeholder 3">
            <a:extLst>
              <a:ext uri="{FF2B5EF4-FFF2-40B4-BE49-F238E27FC236}">
                <a16:creationId xmlns:a16="http://schemas.microsoft.com/office/drawing/2014/main" id="{9BD0218F-EA0C-4215-BB04-FE2FFCF329AD}"/>
              </a:ext>
            </a:extLst>
          </p:cNvPr>
          <p:cNvSpPr>
            <a:spLocks noGrp="1"/>
          </p:cNvSpPr>
          <p:nvPr>
            <p:ph type="body" sz="quarter" idx="11"/>
          </p:nvPr>
        </p:nvSpPr>
        <p:spPr>
          <a:xfrm>
            <a:off x="457199" y="1191670"/>
            <a:ext cx="8436429" cy="3600994"/>
          </a:xfrm>
        </p:spPr>
        <p:txBody>
          <a:bodyPr/>
          <a:lstStyle/>
          <a:p>
            <a:pPr marL="285750" indent="-285750">
              <a:buFont typeface="Arial" panose="020B0604020202020204" pitchFamily="34" charset="0"/>
              <a:buChar char="•"/>
            </a:pPr>
            <a:r>
              <a:rPr lang="en-US" sz="1350" dirty="0">
                <a:solidFill>
                  <a:srgbClr val="000000"/>
                </a:solidFill>
              </a:rPr>
              <a:t>Supporting the </a:t>
            </a:r>
            <a:r>
              <a:rPr lang="en-US" sz="1350" dirty="0">
                <a:solidFill>
                  <a:srgbClr val="0070C0"/>
                </a:solidFill>
              </a:rPr>
              <a:t>UN Office for South-South Cooperation </a:t>
            </a:r>
            <a:r>
              <a:rPr lang="en-US" sz="1350" dirty="0">
                <a:solidFill>
                  <a:srgbClr val="000000"/>
                </a:solidFill>
              </a:rPr>
              <a:t>(UNOSSC) to deliver its mandate, e.g. Volume II; SG 2018 Report on SSC; UNV as active member of UN working groups.</a:t>
            </a:r>
          </a:p>
          <a:p>
            <a:pPr marL="285750" indent="-285750">
              <a:buFont typeface="Arial" panose="020B0604020202020204" pitchFamily="34" charset="0"/>
              <a:buChar char="•"/>
            </a:pPr>
            <a:r>
              <a:rPr lang="en-US" sz="1350" dirty="0">
                <a:solidFill>
                  <a:srgbClr val="000000"/>
                </a:solidFill>
              </a:rPr>
              <a:t>Facilitating </a:t>
            </a:r>
            <a:r>
              <a:rPr lang="en-US" sz="1350" dirty="0">
                <a:solidFill>
                  <a:srgbClr val="0070C0"/>
                </a:solidFill>
              </a:rPr>
              <a:t>policy dialogues </a:t>
            </a:r>
            <a:r>
              <a:rPr lang="en-US" sz="1350" dirty="0">
                <a:solidFill>
                  <a:srgbClr val="000000"/>
                </a:solidFill>
              </a:rPr>
              <a:t>and improving the </a:t>
            </a:r>
            <a:r>
              <a:rPr lang="en-US" sz="1350" dirty="0">
                <a:solidFill>
                  <a:srgbClr val="0070C0"/>
                </a:solidFill>
              </a:rPr>
              <a:t>exchange of experience and know-how </a:t>
            </a:r>
            <a:r>
              <a:rPr lang="en-US" sz="1350" dirty="0">
                <a:solidFill>
                  <a:srgbClr val="000000"/>
                </a:solidFill>
              </a:rPr>
              <a:t>among developing countries, e.g. China Volunteerism through SSC in BRI countries; TICA SS Conference</a:t>
            </a:r>
          </a:p>
          <a:p>
            <a:pPr marL="285750" indent="-285750">
              <a:buFont typeface="Arial" panose="020B0604020202020204" pitchFamily="34" charset="0"/>
              <a:buChar char="•"/>
            </a:pPr>
            <a:r>
              <a:rPr lang="en-US" sz="1350" dirty="0">
                <a:solidFill>
                  <a:srgbClr val="000000"/>
                </a:solidFill>
              </a:rPr>
              <a:t>Offering </a:t>
            </a:r>
            <a:r>
              <a:rPr lang="en-US" sz="1350" dirty="0">
                <a:solidFill>
                  <a:srgbClr val="0070C0"/>
                </a:solidFill>
              </a:rPr>
              <a:t>onsite</a:t>
            </a:r>
            <a:r>
              <a:rPr lang="en-US" sz="1350" dirty="0">
                <a:solidFill>
                  <a:srgbClr val="000000"/>
                </a:solidFill>
              </a:rPr>
              <a:t> and </a:t>
            </a:r>
            <a:r>
              <a:rPr lang="en-US" sz="1350" dirty="0">
                <a:solidFill>
                  <a:srgbClr val="0070C0"/>
                </a:solidFill>
              </a:rPr>
              <a:t>online volunteer solutions </a:t>
            </a:r>
            <a:r>
              <a:rPr lang="en-US" sz="1350" dirty="0">
                <a:solidFill>
                  <a:srgbClr val="000000"/>
                </a:solidFill>
              </a:rPr>
              <a:t>to their challenges, e.g. NUNVs deployed in Nepal after the earthquake; Partners 4 Prevention; OV Country extension India</a:t>
            </a:r>
          </a:p>
          <a:p>
            <a:pPr marL="285750" indent="-285750">
              <a:buFont typeface="Arial" panose="020B0604020202020204" pitchFamily="34" charset="0"/>
              <a:buChar char="•"/>
            </a:pPr>
            <a:r>
              <a:rPr lang="en-CA" sz="1350" dirty="0">
                <a:solidFill>
                  <a:srgbClr val="000000"/>
                </a:solidFill>
              </a:rPr>
              <a:t>To </a:t>
            </a:r>
            <a:r>
              <a:rPr lang="en-US" sz="1400" dirty="0">
                <a:solidFill>
                  <a:srgbClr val="000000"/>
                </a:solidFill>
              </a:rPr>
              <a:t>generate </a:t>
            </a:r>
            <a:r>
              <a:rPr lang="en-US" sz="1400" dirty="0">
                <a:solidFill>
                  <a:srgbClr val="0070C0"/>
                </a:solidFill>
              </a:rPr>
              <a:t>innovative</a:t>
            </a:r>
            <a:r>
              <a:rPr lang="en-US" sz="1400" dirty="0">
                <a:solidFill>
                  <a:srgbClr val="000000"/>
                </a:solidFill>
              </a:rPr>
              <a:t> south-south </a:t>
            </a:r>
            <a:r>
              <a:rPr lang="en-US" sz="1400" dirty="0">
                <a:solidFill>
                  <a:srgbClr val="0070C0"/>
                </a:solidFill>
              </a:rPr>
              <a:t>solutions</a:t>
            </a:r>
            <a:r>
              <a:rPr lang="en-US" sz="1400" dirty="0">
                <a:solidFill>
                  <a:srgbClr val="000000"/>
                </a:solidFill>
              </a:rPr>
              <a:t>, e.g. UNHCR FF refugee UN Volunteers </a:t>
            </a:r>
            <a:endParaRPr lang="en-CA" sz="1350" dirty="0">
              <a:solidFill>
                <a:srgbClr val="000000"/>
              </a:solidFill>
            </a:endParaRPr>
          </a:p>
          <a:p>
            <a:pPr marL="285750" indent="-285750">
              <a:buFont typeface="Arial" panose="020B0604020202020204" pitchFamily="34" charset="0"/>
              <a:buChar char="•"/>
            </a:pPr>
            <a:r>
              <a:rPr lang="en-CA" sz="1350" dirty="0">
                <a:solidFill>
                  <a:srgbClr val="0070C0"/>
                </a:solidFill>
              </a:rPr>
              <a:t>Advocating</a:t>
            </a:r>
            <a:r>
              <a:rPr lang="en-CA" sz="1350" dirty="0">
                <a:solidFill>
                  <a:srgbClr val="000000"/>
                </a:solidFill>
              </a:rPr>
              <a:t> for volunteerism and SSC and TC </a:t>
            </a:r>
            <a:r>
              <a:rPr lang="en-CA" sz="1350" dirty="0">
                <a:solidFill>
                  <a:srgbClr val="0070C0"/>
                </a:solidFill>
              </a:rPr>
              <a:t>globally, </a:t>
            </a:r>
            <a:r>
              <a:rPr lang="en-CA" sz="1350" dirty="0">
                <a:solidFill>
                  <a:srgbClr val="0B0C0D"/>
                </a:solidFill>
              </a:rPr>
              <a:t>e.g. UNV social media</a:t>
            </a:r>
          </a:p>
          <a:p>
            <a:pPr marL="285750" indent="-285750">
              <a:buFont typeface="Arial" panose="020B0604020202020204" pitchFamily="34" charset="0"/>
              <a:buChar char="•"/>
            </a:pPr>
            <a:r>
              <a:rPr lang="en-CA" sz="1350" dirty="0">
                <a:solidFill>
                  <a:srgbClr val="000000"/>
                </a:solidFill>
              </a:rPr>
              <a:t>UNV Engaging at main </a:t>
            </a:r>
            <a:r>
              <a:rPr lang="en-CA" sz="1350" dirty="0">
                <a:solidFill>
                  <a:srgbClr val="0070C0"/>
                </a:solidFill>
              </a:rPr>
              <a:t>international events, </a:t>
            </a:r>
            <a:r>
              <a:rPr lang="en-CA" sz="1350" dirty="0">
                <a:solidFill>
                  <a:srgbClr val="0B0C0D"/>
                </a:solidFill>
              </a:rPr>
              <a:t>e.g. Sochi WYSF; Istanbul WHS; Sendai WCDRR; GSSD Expo 2018; BAPA + 40</a:t>
            </a:r>
          </a:p>
          <a:p>
            <a:pPr marL="285750" indent="-285750">
              <a:buFont typeface="Arial" panose="020B0604020202020204" pitchFamily="34" charset="0"/>
              <a:buChar char="•"/>
            </a:pPr>
            <a:r>
              <a:rPr lang="en-US" sz="1350" dirty="0">
                <a:solidFill>
                  <a:srgbClr val="000000"/>
                </a:solidFill>
              </a:rPr>
              <a:t>Providing </a:t>
            </a:r>
            <a:r>
              <a:rPr lang="en-US" sz="1350" dirty="0">
                <a:solidFill>
                  <a:srgbClr val="0070C0"/>
                </a:solidFill>
              </a:rPr>
              <a:t>advisory services, </a:t>
            </a:r>
            <a:r>
              <a:rPr lang="en-US" sz="1350" dirty="0">
                <a:solidFill>
                  <a:srgbClr val="0B0C0D"/>
                </a:solidFill>
              </a:rPr>
              <a:t>e.g. Training of Youth for localizing the SDGs in LAC</a:t>
            </a:r>
          </a:p>
          <a:p>
            <a:pPr marL="285750" indent="-285750">
              <a:buFont typeface="Arial" panose="020B0604020202020204" pitchFamily="34" charset="0"/>
              <a:buChar char="•"/>
            </a:pPr>
            <a:r>
              <a:rPr lang="en-CA" sz="1350" dirty="0">
                <a:solidFill>
                  <a:srgbClr val="000000"/>
                </a:solidFill>
              </a:rPr>
              <a:t>Partnering with </a:t>
            </a:r>
            <a:r>
              <a:rPr lang="en-CA" sz="1350" dirty="0">
                <a:solidFill>
                  <a:srgbClr val="0070C0"/>
                </a:solidFill>
              </a:rPr>
              <a:t>global/vertical funds </a:t>
            </a:r>
            <a:r>
              <a:rPr lang="en-CA" sz="1350" dirty="0">
                <a:solidFill>
                  <a:srgbClr val="000000"/>
                </a:solidFill>
              </a:rPr>
              <a:t>t</a:t>
            </a:r>
            <a:r>
              <a:rPr lang="en-US" sz="1350" dirty="0">
                <a:solidFill>
                  <a:srgbClr val="000000"/>
                </a:solidFill>
              </a:rPr>
              <a:t>o Increase the impact of international cooperation, e.g. GEF-CBA</a:t>
            </a:r>
            <a:endParaRPr lang="en-CA" sz="1350" dirty="0">
              <a:solidFill>
                <a:srgbClr val="000000"/>
              </a:solidFill>
            </a:endParaRPr>
          </a:p>
          <a:p>
            <a:pPr marL="285750" indent="-285750">
              <a:buFont typeface="Arial" panose="020B0604020202020204" pitchFamily="34" charset="0"/>
              <a:buChar char="•"/>
            </a:pPr>
            <a:r>
              <a:rPr lang="en-US" sz="1350" dirty="0">
                <a:solidFill>
                  <a:srgbClr val="000000"/>
                </a:solidFill>
              </a:rPr>
              <a:t>Partnering with regional organizations to address </a:t>
            </a:r>
            <a:r>
              <a:rPr lang="en-US" sz="1350" dirty="0">
                <a:solidFill>
                  <a:srgbClr val="0070C0"/>
                </a:solidFill>
              </a:rPr>
              <a:t>multi-country/regional challenges, </a:t>
            </a:r>
            <a:r>
              <a:rPr lang="en-US" sz="1350" dirty="0">
                <a:solidFill>
                  <a:srgbClr val="0B0C0D"/>
                </a:solidFill>
              </a:rPr>
              <a:t>e.g. ECOWAS</a:t>
            </a:r>
            <a:endParaRPr lang="en-US" sz="1350" dirty="0">
              <a:solidFill>
                <a:srgbClr val="000000"/>
              </a:solidFill>
            </a:endParaRPr>
          </a:p>
          <a:p>
            <a:pPr marL="285750" indent="-285750">
              <a:buFont typeface="Arial" panose="020B0604020202020204" pitchFamily="34" charset="0"/>
              <a:buChar char="•"/>
            </a:pPr>
            <a:r>
              <a:rPr lang="en-GB" sz="1350" dirty="0">
                <a:solidFill>
                  <a:srgbClr val="000000"/>
                </a:solidFill>
              </a:rPr>
              <a:t>Partnering with countries to address </a:t>
            </a:r>
            <a:r>
              <a:rPr lang="en-GB" sz="1350" dirty="0">
                <a:solidFill>
                  <a:srgbClr val="0070C0"/>
                </a:solidFill>
              </a:rPr>
              <a:t>specific development challenges, </a:t>
            </a:r>
            <a:r>
              <a:rPr lang="en-GB" sz="1350" dirty="0">
                <a:solidFill>
                  <a:srgbClr val="0B0C0D"/>
                </a:solidFill>
              </a:rPr>
              <a:t>e.g. Cambodia-IBSA</a:t>
            </a:r>
          </a:p>
          <a:p>
            <a:pPr marL="257168" indent="-257168">
              <a:buFont typeface="+mj-lt"/>
              <a:buAutoNum type="arabicPeriod"/>
            </a:pPr>
            <a:endParaRPr lang="en-US" sz="1350" dirty="0">
              <a:solidFill>
                <a:srgbClr val="000000"/>
              </a:solidFill>
            </a:endParaRPr>
          </a:p>
        </p:txBody>
      </p:sp>
    </p:spTree>
    <p:extLst>
      <p:ext uri="{BB962C8B-B14F-4D97-AF65-F5344CB8AC3E}">
        <p14:creationId xmlns:p14="http://schemas.microsoft.com/office/powerpoint/2010/main" val="3820217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2251DA-55C4-4233-914F-4B5D5DD8F951}"/>
              </a:ext>
            </a:extLst>
          </p:cNvPr>
          <p:cNvSpPr>
            <a:spLocks noGrp="1"/>
          </p:cNvSpPr>
          <p:nvPr>
            <p:ph type="body" sz="quarter" idx="10"/>
          </p:nvPr>
        </p:nvSpPr>
        <p:spPr>
          <a:xfrm>
            <a:off x="168544" y="1836549"/>
            <a:ext cx="3320512" cy="2956114"/>
          </a:xfrm>
        </p:spPr>
        <p:txBody>
          <a:bodyPr/>
          <a:lstStyle/>
          <a:p>
            <a:pPr>
              <a:lnSpc>
                <a:spcPct val="100000"/>
              </a:lnSpc>
              <a:spcBef>
                <a:spcPts val="0"/>
              </a:spcBef>
            </a:pPr>
            <a:r>
              <a:rPr lang="en-US" sz="1800" i="1" dirty="0">
                <a:solidFill>
                  <a:srgbClr val="000000"/>
                </a:solidFill>
              </a:rPr>
              <a:t>Page 13. </a:t>
            </a:r>
            <a:r>
              <a:rPr lang="en-US" sz="1800" b="1" dirty="0">
                <a:solidFill>
                  <a:srgbClr val="000000"/>
                </a:solidFill>
              </a:rPr>
              <a:t>Asia Youth Volunteer Exchange </a:t>
            </a:r>
            <a:r>
              <a:rPr lang="en-US" sz="1800" b="1" dirty="0" err="1">
                <a:solidFill>
                  <a:srgbClr val="000000"/>
                </a:solidFill>
              </a:rPr>
              <a:t>Programme</a:t>
            </a:r>
            <a:r>
              <a:rPr lang="en-US" sz="1800" b="1" dirty="0">
                <a:solidFill>
                  <a:srgbClr val="000000"/>
                </a:solidFill>
              </a:rPr>
              <a:t> </a:t>
            </a:r>
            <a:r>
              <a:rPr lang="en-US" sz="1800" dirty="0">
                <a:solidFill>
                  <a:srgbClr val="000000"/>
                </a:solidFill>
              </a:rPr>
              <a:t>in the United Republic of Tanzania and Zambia. The exchange of volunteers for capacity-building to promote poverty eradication through agricultural innovation and economic growth</a:t>
            </a:r>
          </a:p>
          <a:p>
            <a:pPr>
              <a:lnSpc>
                <a:spcPct val="100000"/>
              </a:lnSpc>
              <a:spcBef>
                <a:spcPts val="0"/>
              </a:spcBef>
            </a:pPr>
            <a:r>
              <a:rPr lang="en-US" sz="1800" dirty="0"/>
              <a:t> </a:t>
            </a:r>
          </a:p>
          <a:p>
            <a:r>
              <a:rPr lang="en-US" dirty="0"/>
              <a:t> </a:t>
            </a:r>
          </a:p>
          <a:p>
            <a:endParaRPr lang="en-US" dirty="0"/>
          </a:p>
        </p:txBody>
      </p:sp>
      <p:sp>
        <p:nvSpPr>
          <p:cNvPr id="3" name="Title 2">
            <a:extLst>
              <a:ext uri="{FF2B5EF4-FFF2-40B4-BE49-F238E27FC236}">
                <a16:creationId xmlns:a16="http://schemas.microsoft.com/office/drawing/2014/main" id="{26F685F9-52E5-45CB-A26F-386C8351C758}"/>
              </a:ext>
            </a:extLst>
          </p:cNvPr>
          <p:cNvSpPr>
            <a:spLocks noGrp="1"/>
          </p:cNvSpPr>
          <p:nvPr>
            <p:ph type="title"/>
          </p:nvPr>
        </p:nvSpPr>
        <p:spPr>
          <a:xfrm>
            <a:off x="373894" y="309018"/>
            <a:ext cx="8417517" cy="931396"/>
          </a:xfrm>
        </p:spPr>
        <p:txBody>
          <a:bodyPr>
            <a:normAutofit fontScale="90000"/>
          </a:bodyPr>
          <a:lstStyle/>
          <a:p>
            <a:r>
              <a:rPr lang="en-US" dirty="0"/>
              <a:t>“Good Practices in South-South and Triangular Cooperation for Sustainable Development - Vol 2”.</a:t>
            </a:r>
          </a:p>
        </p:txBody>
      </p:sp>
      <p:sp>
        <p:nvSpPr>
          <p:cNvPr id="4" name="Text Placeholder 3">
            <a:extLst>
              <a:ext uri="{FF2B5EF4-FFF2-40B4-BE49-F238E27FC236}">
                <a16:creationId xmlns:a16="http://schemas.microsoft.com/office/drawing/2014/main" id="{E81210D9-AEA0-432D-9464-817260708249}"/>
              </a:ext>
            </a:extLst>
          </p:cNvPr>
          <p:cNvSpPr>
            <a:spLocks noGrp="1"/>
          </p:cNvSpPr>
          <p:nvPr>
            <p:ph type="body" sz="quarter" idx="11"/>
          </p:nvPr>
        </p:nvSpPr>
        <p:spPr>
          <a:xfrm>
            <a:off x="5842859" y="1836549"/>
            <a:ext cx="2948552" cy="3014233"/>
          </a:xfrm>
        </p:spPr>
        <p:txBody>
          <a:bodyPr/>
          <a:lstStyle/>
          <a:p>
            <a:pPr>
              <a:lnSpc>
                <a:spcPct val="100000"/>
              </a:lnSpc>
              <a:spcBef>
                <a:spcPts val="0"/>
              </a:spcBef>
            </a:pPr>
            <a:r>
              <a:rPr lang="en-US" sz="1800" i="1" dirty="0">
                <a:solidFill>
                  <a:srgbClr val="000000"/>
                </a:solidFill>
              </a:rPr>
              <a:t>Page 219. </a:t>
            </a:r>
            <a:r>
              <a:rPr lang="en-US" sz="1800" dirty="0">
                <a:solidFill>
                  <a:srgbClr val="000000"/>
                </a:solidFill>
              </a:rPr>
              <a:t>Strengthening </a:t>
            </a:r>
            <a:r>
              <a:rPr lang="en-US" sz="1800" b="1" dirty="0">
                <a:solidFill>
                  <a:srgbClr val="000000"/>
                </a:solidFill>
              </a:rPr>
              <a:t>China’s Involvement in the Development of International Volunteer Service</a:t>
            </a:r>
            <a:r>
              <a:rPr lang="en-US" sz="1800" dirty="0">
                <a:solidFill>
                  <a:srgbClr val="000000"/>
                </a:solidFill>
              </a:rPr>
              <a:t>. Volunteering as a driving force to support the SDGs and South-South cooperation</a:t>
            </a:r>
          </a:p>
          <a:p>
            <a:endParaRPr lang="en-US" dirty="0"/>
          </a:p>
        </p:txBody>
      </p:sp>
      <p:sp>
        <p:nvSpPr>
          <p:cNvPr id="5" name="Text Placeholder 4">
            <a:extLst>
              <a:ext uri="{FF2B5EF4-FFF2-40B4-BE49-F238E27FC236}">
                <a16:creationId xmlns:a16="http://schemas.microsoft.com/office/drawing/2014/main" id="{05DA5FA0-BB52-4E33-A923-86F33FC63729}"/>
              </a:ext>
            </a:extLst>
          </p:cNvPr>
          <p:cNvSpPr>
            <a:spLocks noGrp="1"/>
          </p:cNvSpPr>
          <p:nvPr>
            <p:ph type="body" sz="quarter" idx="12"/>
          </p:nvPr>
        </p:nvSpPr>
        <p:spPr>
          <a:xfrm>
            <a:off x="168544" y="1435531"/>
            <a:ext cx="8518256" cy="342899"/>
          </a:xfrm>
        </p:spPr>
        <p:txBody>
          <a:bodyPr/>
          <a:lstStyle/>
          <a:p>
            <a:r>
              <a:rPr lang="en-US" sz="1650" dirty="0"/>
              <a:t>UNV features volunteerism with two good practices     </a:t>
            </a:r>
            <a:r>
              <a:rPr lang="en-US" dirty="0">
                <a:hlinkClick r:id="rId2"/>
              </a:rPr>
              <a:t>https://www.unsouthsouth.org/</a:t>
            </a:r>
            <a:r>
              <a:rPr lang="en-US" dirty="0"/>
              <a:t> </a:t>
            </a:r>
          </a:p>
        </p:txBody>
      </p:sp>
      <p:pic>
        <p:nvPicPr>
          <p:cNvPr id="8" name="Picture 7">
            <a:extLst>
              <a:ext uri="{FF2B5EF4-FFF2-40B4-BE49-F238E27FC236}">
                <a16:creationId xmlns:a16="http://schemas.microsoft.com/office/drawing/2014/main" id="{AA47FC1D-BA2E-480E-BE4B-683369AE73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7114" y="1836549"/>
            <a:ext cx="2057687" cy="2679281"/>
          </a:xfrm>
          <a:prstGeom prst="rect">
            <a:avLst/>
          </a:prstGeom>
        </p:spPr>
      </p:pic>
    </p:spTree>
    <p:extLst>
      <p:ext uri="{BB962C8B-B14F-4D97-AF65-F5344CB8AC3E}">
        <p14:creationId xmlns:p14="http://schemas.microsoft.com/office/powerpoint/2010/main" val="3655760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E53106-B735-4D8F-B34F-9952BBEA3349}"/>
              </a:ext>
            </a:extLst>
          </p:cNvPr>
          <p:cNvSpPr txBox="1"/>
          <p:nvPr/>
        </p:nvSpPr>
        <p:spPr>
          <a:xfrm>
            <a:off x="2526891" y="2063918"/>
            <a:ext cx="5909187" cy="1015663"/>
          </a:xfrm>
          <a:prstGeom prst="rect">
            <a:avLst/>
          </a:prstGeom>
          <a:noFill/>
        </p:spPr>
        <p:txBody>
          <a:bodyPr wrap="square" rtlCol="0">
            <a:spAutoFit/>
          </a:bodyPr>
          <a:lstStyle/>
          <a:p>
            <a:r>
              <a:rPr lang="en-US" sz="6000" b="1" dirty="0">
                <a:solidFill>
                  <a:schemeClr val="accent2"/>
                </a:solidFill>
              </a:rPr>
              <a:t>Thank you</a:t>
            </a:r>
          </a:p>
        </p:txBody>
      </p:sp>
    </p:spTree>
    <p:extLst>
      <p:ext uri="{BB962C8B-B14F-4D97-AF65-F5344CB8AC3E}">
        <p14:creationId xmlns:p14="http://schemas.microsoft.com/office/powerpoint/2010/main" val="2687264500"/>
      </p:ext>
    </p:extLst>
  </p:cSld>
  <p:clrMapOvr>
    <a:masterClrMapping/>
  </p:clrMapOvr>
</p:sld>
</file>

<file path=ppt/theme/theme1.xml><?xml version="1.0" encoding="utf-8"?>
<a:theme xmlns:a="http://schemas.openxmlformats.org/drawingml/2006/main" name="UNV-Powerpoint-Template-example">
  <a:themeElements>
    <a:clrScheme name="Custom 3">
      <a:dk1>
        <a:srgbClr val="007FC2"/>
      </a:dk1>
      <a:lt1>
        <a:srgbClr val="71787D"/>
      </a:lt1>
      <a:dk2>
        <a:srgbClr val="79B04C"/>
      </a:dk2>
      <a:lt2>
        <a:srgbClr val="25A898"/>
      </a:lt2>
      <a:accent1>
        <a:srgbClr val="7F97AB"/>
      </a:accent1>
      <a:accent2>
        <a:srgbClr val="FFFFFF"/>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ection Pages">
  <a:themeElements>
    <a:clrScheme name="Custom 3">
      <a:dk1>
        <a:srgbClr val="007FC2"/>
      </a:dk1>
      <a:lt1>
        <a:srgbClr val="71787D"/>
      </a:lt1>
      <a:dk2>
        <a:srgbClr val="79B04C"/>
      </a:dk2>
      <a:lt2>
        <a:srgbClr val="25A898"/>
      </a:lt2>
      <a:accent1>
        <a:srgbClr val="7F97AB"/>
      </a:accent1>
      <a:accent2>
        <a:srgbClr val="FFFFFF"/>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ontent pages">
  <a:themeElements>
    <a:clrScheme name="Custom 3">
      <a:dk1>
        <a:srgbClr val="007FC2"/>
      </a:dk1>
      <a:lt1>
        <a:srgbClr val="71787D"/>
      </a:lt1>
      <a:dk2>
        <a:srgbClr val="79B04C"/>
      </a:dk2>
      <a:lt2>
        <a:srgbClr val="25A898"/>
      </a:lt2>
      <a:accent1>
        <a:srgbClr val="7F97AB"/>
      </a:accent1>
      <a:accent2>
        <a:srgbClr val="FFFFFF"/>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Sign-off page">
  <a:themeElements>
    <a:clrScheme name="Custom 3">
      <a:dk1>
        <a:srgbClr val="007FC2"/>
      </a:dk1>
      <a:lt1>
        <a:srgbClr val="71787D"/>
      </a:lt1>
      <a:dk2>
        <a:srgbClr val="79B04C"/>
      </a:dk2>
      <a:lt2>
        <a:srgbClr val="25A898"/>
      </a:lt2>
      <a:accent1>
        <a:srgbClr val="7F97AB"/>
      </a:accent1>
      <a:accent2>
        <a:srgbClr val="FFFFFF"/>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Content pages">
  <a:themeElements>
    <a:clrScheme name="Custom 3">
      <a:dk1>
        <a:srgbClr val="007FC2"/>
      </a:dk1>
      <a:lt1>
        <a:srgbClr val="71787D"/>
      </a:lt1>
      <a:dk2>
        <a:srgbClr val="79B04C"/>
      </a:dk2>
      <a:lt2>
        <a:srgbClr val="25A898"/>
      </a:lt2>
      <a:accent1>
        <a:srgbClr val="7F97AB"/>
      </a:accent1>
      <a:accent2>
        <a:srgbClr val="FFFFFF"/>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6DB8D7BE90E3F42A844BDBDF865002D" ma:contentTypeVersion="4" ma:contentTypeDescription="Create a new document." ma:contentTypeScope="" ma:versionID="2dc755c5c35ecd1a1a9b26d4eccb0419">
  <xsd:schema xmlns:xsd="http://www.w3.org/2001/XMLSchema" xmlns:xs="http://www.w3.org/2001/XMLSchema" xmlns:p="http://schemas.microsoft.com/office/2006/metadata/properties" xmlns:ns2="2b14432d-750e-452e-bf53-7c900e4fb8de" xmlns:ns3="458e95fa-9ec1-448e-b26e-2ebec41bc17f" targetNamespace="http://schemas.microsoft.com/office/2006/metadata/properties" ma:root="true" ma:fieldsID="9b395e7623705720cb5e182de3bc53b4" ns2:_="" ns3:_="">
    <xsd:import namespace="2b14432d-750e-452e-bf53-7c900e4fb8de"/>
    <xsd:import namespace="458e95fa-9ec1-448e-b26e-2ebec41bc17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14432d-750e-452e-bf53-7c900e4fb8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58e95fa-9ec1-448e-b26e-2ebec41bc17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939EA6-07EE-401B-82A7-FED4B6BDDB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14432d-750e-452e-bf53-7c900e4fb8de"/>
    <ds:schemaRef ds:uri="458e95fa-9ec1-448e-b26e-2ebec41bc1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DDF667-EC25-41C6-9530-286A0CF43576}">
  <ds:schemaRefs>
    <ds:schemaRef ds:uri="2b14432d-750e-452e-bf53-7c900e4fb8de"/>
    <ds:schemaRef ds:uri="458e95fa-9ec1-448e-b26e-2ebec41bc17f"/>
    <ds:schemaRef ds:uri="http://schemas.microsoft.com/office/2006/documentManagement/types"/>
    <ds:schemaRef ds:uri="http://www.w3.org/XML/1998/namespace"/>
    <ds:schemaRef ds:uri="http://schemas.microsoft.com/office/infopath/2007/PartnerControls"/>
    <ds:schemaRef ds:uri="http://purl.org/dc/dcmitype/"/>
    <ds:schemaRef ds:uri="http://purl.org/dc/terms/"/>
    <ds:schemaRef ds:uri="http://schemas.microsoft.com/office/2006/metadata/propertie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CB831C95-2DAD-4F51-A8AD-D9715A7E34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4829</TotalTime>
  <Words>1750</Words>
  <Application>Microsoft Office PowerPoint</Application>
  <PresentationFormat>On-screen Show (16:9)</PresentationFormat>
  <Paragraphs>184</Paragraphs>
  <Slides>18</Slides>
  <Notes>13</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18</vt:i4>
      </vt:variant>
    </vt:vector>
  </HeadingPairs>
  <TitlesOfParts>
    <vt:vector size="32" baseType="lpstr">
      <vt:lpstr>ＭＳ Ｐゴシック</vt:lpstr>
      <vt:lpstr>Arial</vt:lpstr>
      <vt:lpstr>Calibri</vt:lpstr>
      <vt:lpstr>Calibri Light</vt:lpstr>
      <vt:lpstr>Montserrat</vt:lpstr>
      <vt:lpstr>Times New Roman</vt:lpstr>
      <vt:lpstr>Wingdings</vt:lpstr>
      <vt:lpstr>ヒラギノ角ゴ Pro W3</vt:lpstr>
      <vt:lpstr>UNV-Powerpoint-Template-example</vt:lpstr>
      <vt:lpstr>Section Pages</vt:lpstr>
      <vt:lpstr>Content pages</vt:lpstr>
      <vt:lpstr>Sign-off page</vt:lpstr>
      <vt:lpstr>Office Theme</vt:lpstr>
      <vt:lpstr>1_Content pages</vt:lpstr>
      <vt:lpstr>PowerPoint Presentation</vt:lpstr>
      <vt:lpstr>oVERVIEW</vt:lpstr>
      <vt:lpstr>1. OBJECTIVE AND RATIONALE – WHY?</vt:lpstr>
      <vt:lpstr>2. CONTENT - WHAT?</vt:lpstr>
      <vt:lpstr>3. EXTERNAL PARTNERS - WHO?</vt:lpstr>
      <vt:lpstr>4. PARTNERSHIP APPROACHES - HOW?</vt:lpstr>
      <vt:lpstr>5. INNOVATION - WHAT IS NEW?</vt:lpstr>
      <vt:lpstr>LEADS TO DELIVER (NON-UN) PARTNERSHIPS AT UNV</vt:lpstr>
      <vt:lpstr>6. TOOLS AND RESOURCES</vt:lpstr>
      <vt:lpstr>7. Partnering with the private Sector</vt:lpstr>
      <vt:lpstr>Onsite Volunteers</vt:lpstr>
      <vt:lpstr>Online Volunteering service </vt:lpstr>
      <vt:lpstr>PowerPoint Presentation</vt:lpstr>
      <vt:lpstr> </vt:lpstr>
      <vt:lpstr>8. South-South Cooperation (SSC) and Triangular cooperation (TC)</vt:lpstr>
      <vt:lpstr>  Service offers:  </vt:lpstr>
      <vt:lpstr>“Good Practices in South-South and Triangular Cooperation for Sustainable Development - Vol 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Vicky Kwan</dc:creator>
  <cp:lastModifiedBy>Martin Hart-Hansen</cp:lastModifiedBy>
  <cp:revision>200</cp:revision>
  <cp:lastPrinted>2018-11-20T12:56:24Z</cp:lastPrinted>
  <dcterms:modified xsi:type="dcterms:W3CDTF">2019-01-03T14:37:11Z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0x01010026DB8D7BE90E3F42A844BDBDF865002D</vt:lpwstr>
  </property>
</Properties>
</file>