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17"/>
  </p:notesMasterIdLst>
  <p:handoutMasterIdLst>
    <p:handoutMasterId r:id="rId18"/>
  </p:handoutMasterIdLst>
  <p:sldIdLst>
    <p:sldId id="277" r:id="rId6"/>
    <p:sldId id="304" r:id="rId7"/>
    <p:sldId id="303" r:id="rId8"/>
    <p:sldId id="305" r:id="rId9"/>
    <p:sldId id="310" r:id="rId10"/>
    <p:sldId id="289" r:id="rId11"/>
    <p:sldId id="307" r:id="rId12"/>
    <p:sldId id="296" r:id="rId13"/>
    <p:sldId id="311" r:id="rId14"/>
    <p:sldId id="312" r:id="rId15"/>
    <p:sldId id="309" r:id="rId16"/>
  </p:sldIdLst>
  <p:sldSz cx="9144000" cy="6858000" type="screen4x3"/>
  <p:notesSz cx="7023100" cy="9309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575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800000"/>
    <a:srgbClr val="003399"/>
    <a:srgbClr val="CCCC66"/>
    <a:srgbClr val="FAE6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5" autoAdjust="0"/>
    <p:restoredTop sz="88565" autoAdjust="0"/>
  </p:normalViewPr>
  <p:slideViewPr>
    <p:cSldViewPr>
      <p:cViewPr varScale="1">
        <p:scale>
          <a:sx n="77" d="100"/>
          <a:sy n="77" d="100"/>
        </p:scale>
        <p:origin x="1603" y="62"/>
      </p:cViewPr>
      <p:guideLst>
        <p:guide orient="horz" pos="4319"/>
        <p:guide pos="575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undp-my.sharepoint.com/personal/olena_maslyukivska-samberg_undp_org/Documents/!Portfolio/Project%20Summary%20Data-2_INDC_RIO_LOW%20CARBON_PEATLAND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accent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D91-4506-9D58-6CAF12525154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 w="19050">
                <a:solidFill>
                  <a:srgbClr val="FF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D91-4506-9D58-6CAF12525154}"/>
              </c:ext>
            </c:extLst>
          </c:dPt>
          <c:dPt>
            <c:idx val="2"/>
            <c:bubble3D val="0"/>
            <c:spPr>
              <a:solidFill>
                <a:schemeClr val="accent1">
                  <a:lumMod val="75000"/>
                </a:schemeClr>
              </a:solidFill>
              <a:ln w="19050">
                <a:solidFill>
                  <a:schemeClr val="accent1">
                    <a:lumMod val="7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D91-4506-9D58-6CAF12525154}"/>
              </c:ext>
            </c:extLst>
          </c:dPt>
          <c:dLbls>
            <c:dLbl>
              <c:idx val="0"/>
              <c:layout>
                <c:manualLayout>
                  <c:x val="1.0296029806619001E-2"/>
                  <c:y val="3.7098847813514836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D91-4506-9D58-6CAF12525154}"/>
                </c:ext>
              </c:extLst>
            </c:dLbl>
            <c:dLbl>
              <c:idx val="2"/>
              <c:layout>
                <c:manualLayout>
                  <c:x val="-0.13638285516034634"/>
                  <c:y val="-0.17879954624316027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D91-4506-9D58-6CAF125251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'[Project Summary Data-2_INDC_RIO_LOW CARBON_PEATLANDS.xlsx]Financial Summary'!$B$14:$B$16</c:f>
              <c:strCache>
                <c:ptCount val="3"/>
                <c:pt idx="0">
                  <c:v>EU</c:v>
                </c:pt>
                <c:pt idx="1">
                  <c:v>Slovak</c:v>
                </c:pt>
                <c:pt idx="2">
                  <c:v>GEF</c:v>
                </c:pt>
              </c:strCache>
            </c:strRef>
          </c:cat>
          <c:val>
            <c:numRef>
              <c:f>'[Project Summary Data-2_INDC_RIO_LOW CARBON_PEATLANDS.xlsx]Financial Summary'!$C$14:$C$16</c:f>
              <c:numCache>
                <c:formatCode>#,##0</c:formatCode>
                <c:ptCount val="3"/>
                <c:pt idx="0">
                  <c:v>2501296</c:v>
                </c:pt>
                <c:pt idx="1">
                  <c:v>87000</c:v>
                </c:pt>
                <c:pt idx="2">
                  <c:v>14390000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D91-4506-9D58-6CAF12525154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uk-U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60157A-BFD7-49F9-99A0-CDFBCA9D3B0D}" type="doc">
      <dgm:prSet loTypeId="urn:microsoft.com/office/officeart/2005/8/layout/hierarchy6" loCatId="hierarchy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AADC8078-DC6D-41E0-A608-7DD8BC490697}">
      <dgm:prSet phldrT="[Text]" custT="1"/>
      <dgm:spPr/>
      <dgm:t>
        <a:bodyPr/>
        <a:lstStyle/>
        <a:p>
          <a:r>
            <a:rPr lang="en-US" sz="1600" b="1" dirty="0">
              <a:latin typeface="Arial" panose="020B0604020202020204" pitchFamily="34" charset="0"/>
              <a:cs typeface="Arial" panose="020B0604020202020204" pitchFamily="34" charset="0"/>
            </a:rPr>
            <a:t>Advisory services to the GoU</a:t>
          </a:r>
        </a:p>
      </dgm:t>
    </dgm:pt>
    <dgm:pt modelId="{1E3151D9-EC7F-43CE-A817-B6FF521DFC04}" type="parTrans" cxnId="{7FFC8D83-3E66-43C6-8481-9141F1282377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5B19DE4-CF06-4F20-A1D6-2D0C920CB3BC}" type="sibTrans" cxnId="{7FFC8D83-3E66-43C6-8481-9141F1282377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BEFB25E-4F88-4893-A274-70713E2850A1}">
      <dgm:prSet phldrT="[Text]" custT="1"/>
      <dgm:spPr/>
      <dgm:t>
        <a:bodyPr/>
        <a:lstStyle/>
        <a:p>
          <a:r>
            <a:rPr lang="en-GB" sz="1600" b="1" dirty="0">
              <a:latin typeface="Arial" panose="020B0604020202020204" pitchFamily="34" charset="0"/>
              <a:cs typeface="Arial" panose="020B0604020202020204" pitchFamily="34" charset="0"/>
            </a:rPr>
            <a:t>Residents</a:t>
          </a:r>
          <a:endParaRPr lang="en-US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F1E721F-BFD6-4189-B1CE-CBFA61FEE060}" type="parTrans" cxnId="{01FEC522-BC89-4E85-AADF-7A5B78547980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D4C8070-98B7-4B74-AA9F-AEAB5C65CAD2}" type="sibTrans" cxnId="{01FEC522-BC89-4E85-AADF-7A5B78547980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74CB2B9-0073-45B1-8BD0-83556346E35E}">
      <dgm:prSet phldrT="[Text]" custT="1"/>
      <dgm:spPr/>
      <dgm:t>
        <a:bodyPr/>
        <a:lstStyle/>
        <a:p>
          <a:r>
            <a:rPr lang="en-GB" sz="1600" dirty="0">
              <a:latin typeface="Arial" panose="020B0604020202020204" pitchFamily="34" charset="0"/>
              <a:cs typeface="Arial" panose="020B0604020202020204" pitchFamily="34" charset="0"/>
            </a:rPr>
            <a:t>Home-Owners Associations</a:t>
          </a:r>
          <a:endParaRPr lang="en-US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3DCA70E-89A2-4015-BECA-F8BD4C16B65C}" type="parTrans" cxnId="{6D9E0BCA-9D15-4DFA-845E-6E71EF576BC8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35B4165-FF07-4ABA-88F2-03D31B41B1EF}" type="sibTrans" cxnId="{6D9E0BCA-9D15-4DFA-845E-6E71EF576BC8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94D0799-B432-4885-B087-929C6353613E}">
      <dgm:prSet phldrT="[Text]" custT="1"/>
      <dgm:spPr/>
      <dgm:t>
        <a:bodyPr/>
        <a:lstStyle/>
        <a:p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Financial support mechanism</a:t>
          </a:r>
        </a:p>
      </dgm:t>
    </dgm:pt>
    <dgm:pt modelId="{6BE2FB4C-640F-404A-99A6-71EC2E0BDB85}" type="parTrans" cxnId="{97EFE095-366A-4C48-B497-771308F48D28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ED8237F-A234-45E5-AFB9-83AFF99FFDCC}" type="sibTrans" cxnId="{97EFE095-366A-4C48-B497-771308F48D28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75EC0D3-65C8-47E2-8F34-3977F2849636}">
      <dgm:prSet phldrT="[Text]" custT="1"/>
      <dgm:spPr/>
      <dgm:t>
        <a:bodyPr/>
        <a:lstStyle/>
        <a:p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Policy level</a:t>
          </a:r>
        </a:p>
      </dgm:t>
    </dgm:pt>
    <dgm:pt modelId="{EAFB4951-6793-4E09-8ABB-073EBE5C43A0}" type="parTrans" cxnId="{CC77C065-742B-4380-A744-8C8F7F5D5BDA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90A6812-93F0-4D6C-944E-3BA6C79C374C}" type="sibTrans" cxnId="{CC77C065-742B-4380-A744-8C8F7F5D5BDA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B81304-A21C-4FE8-A1C6-2519B1A78ED7}">
      <dgm:prSet phldrT="[Text]" custT="1"/>
      <dgm:spPr/>
      <dgm:t>
        <a:bodyPr/>
        <a:lstStyle/>
        <a:p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Local level</a:t>
          </a:r>
        </a:p>
      </dgm:t>
    </dgm:pt>
    <dgm:pt modelId="{C84FCC9B-6E34-4C6D-B9F8-F7162652E386}" type="parTrans" cxnId="{38EF0261-547C-415C-A5FC-E4F9DB289D0D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36D6543-B2C1-4048-9F22-95F64C4997DE}" type="sibTrans" cxnId="{38EF0261-547C-415C-A5FC-E4F9DB289D0D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02C5A12-B0B2-4D66-A91C-42014F065EF6}">
      <dgm:prSet phldrT="[Text]" custT="1"/>
      <dgm:spPr/>
      <dgm:t>
        <a:bodyPr/>
        <a:lstStyle/>
        <a:p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Market creation mechanisms</a:t>
          </a:r>
        </a:p>
      </dgm:t>
    </dgm:pt>
    <dgm:pt modelId="{5AFFED0A-93DD-457C-A27A-621FB0005800}" type="parTrans" cxnId="{C2183FC7-DA09-4E07-8CCD-B02CC0323331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232169D-70E7-487E-A7F5-1A86688F6D42}" type="sibTrans" cxnId="{C2183FC7-DA09-4E07-8CCD-B02CC0323331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7D2AB72-A51D-4F5A-9A93-8BBEE9D997AE}">
      <dgm:prSet custT="1"/>
      <dgm:spPr/>
      <dgm:t>
        <a:bodyPr/>
        <a:lstStyle/>
        <a:p>
          <a:r>
            <a:rPr lang="en-GB" sz="1600" b="1" dirty="0">
              <a:latin typeface="Arial" panose="020B0604020202020204" pitchFamily="34" charset="0"/>
              <a:cs typeface="Arial" panose="020B0604020202020204" pitchFamily="34" charset="0"/>
            </a:rPr>
            <a:t>Private business</a:t>
          </a:r>
          <a:r>
            <a:rPr lang="en-GB" sz="16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en-US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AD1F142-8D87-4939-9B02-A4D9E3692F33}" type="parTrans" cxnId="{5D7D09DF-8A2A-4EEB-88FF-BEC394AD8128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42989A2-7E5B-4C6D-BE43-2191604ECEAA}" type="sibTrans" cxnId="{5D7D09DF-8A2A-4EEB-88FF-BEC394AD8128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02270A5-78FF-4F27-899B-E4C96D80F9AE}">
      <dgm:prSet custT="1"/>
      <dgm:spPr/>
      <dgm:t>
        <a:bodyPr/>
        <a:lstStyle/>
        <a:p>
          <a:r>
            <a:rPr lang="en-US" sz="1600" b="1" dirty="0">
              <a:latin typeface="Arial" panose="020B0604020202020204" pitchFamily="34" charset="0"/>
              <a:cs typeface="Arial" panose="020B0604020202020204" pitchFamily="34" charset="0"/>
            </a:rPr>
            <a:t>ESCO</a:t>
          </a:r>
          <a:endParaRPr lang="en-US" sz="14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08F6FE2-2444-4A1B-A1C2-960F6D82DB3F}" type="parTrans" cxnId="{88490406-4689-4A8D-88EA-C76D4D4C68FC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9675AB3-4C83-41B5-BA93-D63B61A33372}" type="sibTrans" cxnId="{88490406-4689-4A8D-88EA-C76D4D4C68FC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07F6954-6D3E-433F-93AF-96A2FF869808}">
      <dgm:prSet phldrT="[Text]" custT="1"/>
      <dgm:spPr/>
      <dgm:t>
        <a:bodyPr/>
        <a:lstStyle/>
        <a:p>
          <a:r>
            <a:rPr lang="en-US" sz="1600" b="1" dirty="0">
              <a:latin typeface="Arial" panose="020B0604020202020204" pitchFamily="34" charset="0"/>
              <a:cs typeface="Arial" panose="020B0604020202020204" pitchFamily="34" charset="0"/>
            </a:rPr>
            <a:t>Municipalities</a:t>
          </a:r>
          <a:endParaRPr lang="en-US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F4748B2-0862-49B5-A497-C43BA7656650}" type="sibTrans" cxnId="{42453460-19AC-4DCA-8B8F-92CA38C6F075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50B9222-05BC-490F-B330-ACF99F38A4BC}" type="parTrans" cxnId="{42453460-19AC-4DCA-8B8F-92CA38C6F075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3AA9662-1A14-40EB-85FD-26B29A223C92}">
      <dgm:prSet phldrT="[Text]" custT="1"/>
      <dgm:spPr/>
      <dgm:t>
        <a:bodyPr/>
        <a:lstStyle/>
        <a:p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Energy management systems</a:t>
          </a:r>
        </a:p>
      </dgm:t>
    </dgm:pt>
    <dgm:pt modelId="{FA6C5720-E83F-43CB-8C99-9C3BD49C0D62}" type="parTrans" cxnId="{4FDC0730-BC1D-4686-BDD6-C734E45D590B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BEFDD68-447C-47D5-B1B2-F50E169DC48C}" type="sibTrans" cxnId="{4FDC0730-BC1D-4686-BDD6-C734E45D590B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32D55BE-14F5-45E7-A2A4-7E15B36FABC4}" type="pres">
      <dgm:prSet presAssocID="{ED60157A-BFD7-49F9-99A0-CDFBCA9D3B0D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8BBF0682-0B93-4291-99D9-C1FE46B3C4CC}" type="pres">
      <dgm:prSet presAssocID="{ED60157A-BFD7-49F9-99A0-CDFBCA9D3B0D}" presName="hierFlow" presStyleCnt="0"/>
      <dgm:spPr/>
    </dgm:pt>
    <dgm:pt modelId="{4CA1C28E-CF05-4FDD-A0A8-F5D318DEE4A2}" type="pres">
      <dgm:prSet presAssocID="{ED60157A-BFD7-49F9-99A0-CDFBCA9D3B0D}" presName="firstBuf" presStyleCnt="0"/>
      <dgm:spPr/>
    </dgm:pt>
    <dgm:pt modelId="{1B4AE92D-7F51-4C62-80AF-ADE3477C3F9A}" type="pres">
      <dgm:prSet presAssocID="{ED60157A-BFD7-49F9-99A0-CDFBCA9D3B0D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BD669386-EE30-48E4-B4C6-15070F61ED2B}" type="pres">
      <dgm:prSet presAssocID="{AADC8078-DC6D-41E0-A608-7DD8BC490697}" presName="Name14" presStyleCnt="0"/>
      <dgm:spPr/>
    </dgm:pt>
    <dgm:pt modelId="{642C5CCA-254D-43FB-863B-0A91761BBD77}" type="pres">
      <dgm:prSet presAssocID="{AADC8078-DC6D-41E0-A608-7DD8BC490697}" presName="level1Shape" presStyleLbl="node0" presStyleIdx="0" presStyleCnt="1" custScaleX="205470">
        <dgm:presLayoutVars>
          <dgm:chPref val="3"/>
        </dgm:presLayoutVars>
      </dgm:prSet>
      <dgm:spPr/>
    </dgm:pt>
    <dgm:pt modelId="{578C568E-AC67-4225-8070-634B919578CD}" type="pres">
      <dgm:prSet presAssocID="{AADC8078-DC6D-41E0-A608-7DD8BC490697}" presName="hierChild2" presStyleCnt="0"/>
      <dgm:spPr/>
    </dgm:pt>
    <dgm:pt modelId="{2F1E67EF-AE33-42A2-AE7D-4FDB84ADC255}" type="pres">
      <dgm:prSet presAssocID="{4F1E721F-BFD6-4189-B1CE-CBFA61FEE060}" presName="Name19" presStyleLbl="parChTrans1D2" presStyleIdx="0" presStyleCnt="3"/>
      <dgm:spPr/>
    </dgm:pt>
    <dgm:pt modelId="{B62D736D-A163-4899-AFD0-7AAAE0979C5F}" type="pres">
      <dgm:prSet presAssocID="{8BEFB25E-4F88-4893-A274-70713E2850A1}" presName="Name21" presStyleCnt="0"/>
      <dgm:spPr/>
    </dgm:pt>
    <dgm:pt modelId="{2C3D1B5A-D0FA-467B-BCBF-27AB9875AA25}" type="pres">
      <dgm:prSet presAssocID="{8BEFB25E-4F88-4893-A274-70713E2850A1}" presName="level2Shape" presStyleLbl="node2" presStyleIdx="0" presStyleCnt="3" custScaleX="135607"/>
      <dgm:spPr/>
    </dgm:pt>
    <dgm:pt modelId="{E2920CD9-6C37-4701-A617-AC8997C27D65}" type="pres">
      <dgm:prSet presAssocID="{8BEFB25E-4F88-4893-A274-70713E2850A1}" presName="hierChild3" presStyleCnt="0"/>
      <dgm:spPr/>
    </dgm:pt>
    <dgm:pt modelId="{FABA370C-AC1F-442F-8755-F99C4E48CD48}" type="pres">
      <dgm:prSet presAssocID="{D3DCA70E-89A2-4015-BECA-F8BD4C16B65C}" presName="Name19" presStyleLbl="parChTrans1D3" presStyleIdx="0" presStyleCnt="4"/>
      <dgm:spPr/>
    </dgm:pt>
    <dgm:pt modelId="{9F2A5017-AA2B-4018-BEF4-D4E0AB441692}" type="pres">
      <dgm:prSet presAssocID="{E74CB2B9-0073-45B1-8BD0-83556346E35E}" presName="Name21" presStyleCnt="0"/>
      <dgm:spPr/>
    </dgm:pt>
    <dgm:pt modelId="{213AC7CC-96AD-4B88-97C0-6AA989171E65}" type="pres">
      <dgm:prSet presAssocID="{E74CB2B9-0073-45B1-8BD0-83556346E35E}" presName="level2Shape" presStyleLbl="node3" presStyleIdx="0" presStyleCnt="4" custScaleX="139341" custScaleY="176611"/>
      <dgm:spPr/>
    </dgm:pt>
    <dgm:pt modelId="{2917B8B9-BC88-44AC-AE2C-644D0A70EBA7}" type="pres">
      <dgm:prSet presAssocID="{E74CB2B9-0073-45B1-8BD0-83556346E35E}" presName="hierChild3" presStyleCnt="0"/>
      <dgm:spPr/>
    </dgm:pt>
    <dgm:pt modelId="{68C28A69-F9C8-477B-8591-496C04A40C90}" type="pres">
      <dgm:prSet presAssocID="{B50B9222-05BC-490F-B330-ACF99F38A4BC}" presName="Name19" presStyleLbl="parChTrans1D2" presStyleIdx="1" presStyleCnt="3"/>
      <dgm:spPr/>
    </dgm:pt>
    <dgm:pt modelId="{DFFF97E7-742B-4FEE-B92B-6CF809889FE0}" type="pres">
      <dgm:prSet presAssocID="{407F6954-6D3E-433F-93AF-96A2FF869808}" presName="Name21" presStyleCnt="0"/>
      <dgm:spPr/>
    </dgm:pt>
    <dgm:pt modelId="{9F07ACA5-A3E4-43F6-865D-0AAC43118BC4}" type="pres">
      <dgm:prSet presAssocID="{407F6954-6D3E-433F-93AF-96A2FF869808}" presName="level2Shape" presStyleLbl="node2" presStyleIdx="1" presStyleCnt="3" custScaleX="173801"/>
      <dgm:spPr/>
    </dgm:pt>
    <dgm:pt modelId="{2634BFFD-0BF1-45C0-81EA-09D420D4DB18}" type="pres">
      <dgm:prSet presAssocID="{407F6954-6D3E-433F-93AF-96A2FF869808}" presName="hierChild3" presStyleCnt="0"/>
      <dgm:spPr/>
    </dgm:pt>
    <dgm:pt modelId="{6247EA24-08AD-4B90-96E3-1D2FE0D6FC76}" type="pres">
      <dgm:prSet presAssocID="{6BE2FB4C-640F-404A-99A6-71EC2E0BDB85}" presName="Name19" presStyleLbl="parChTrans1D3" presStyleIdx="1" presStyleCnt="4"/>
      <dgm:spPr/>
    </dgm:pt>
    <dgm:pt modelId="{0E18A017-BE33-4C20-ACFC-56F38D3E3435}" type="pres">
      <dgm:prSet presAssocID="{B94D0799-B432-4885-B087-929C6353613E}" presName="Name21" presStyleCnt="0"/>
      <dgm:spPr/>
    </dgm:pt>
    <dgm:pt modelId="{75FA5865-5EBF-4B0E-8559-59C1F21C61D3}" type="pres">
      <dgm:prSet presAssocID="{B94D0799-B432-4885-B087-929C6353613E}" presName="level2Shape" presStyleLbl="node3" presStyleIdx="1" presStyleCnt="4" custScaleX="131267" custScaleY="176611"/>
      <dgm:spPr/>
    </dgm:pt>
    <dgm:pt modelId="{A77B5DAD-293B-4A28-908A-DCB8796ED038}" type="pres">
      <dgm:prSet presAssocID="{B94D0799-B432-4885-B087-929C6353613E}" presName="hierChild3" presStyleCnt="0"/>
      <dgm:spPr/>
    </dgm:pt>
    <dgm:pt modelId="{AFECFD7B-B46B-42C9-98C8-DE2B24C48C7C}" type="pres">
      <dgm:prSet presAssocID="{FA6C5720-E83F-43CB-8C99-9C3BD49C0D62}" presName="Name19" presStyleLbl="parChTrans1D3" presStyleIdx="2" presStyleCnt="4"/>
      <dgm:spPr/>
    </dgm:pt>
    <dgm:pt modelId="{D11BC0FB-B6B5-47D2-BB92-5B1A481896C6}" type="pres">
      <dgm:prSet presAssocID="{A3AA9662-1A14-40EB-85FD-26B29A223C92}" presName="Name21" presStyleCnt="0"/>
      <dgm:spPr/>
    </dgm:pt>
    <dgm:pt modelId="{B3D63C36-8CFA-451C-8F53-5CEDC9268031}" type="pres">
      <dgm:prSet presAssocID="{A3AA9662-1A14-40EB-85FD-26B29A223C92}" presName="level2Shape" presStyleLbl="node3" presStyleIdx="2" presStyleCnt="4" custScaleY="176611"/>
      <dgm:spPr/>
    </dgm:pt>
    <dgm:pt modelId="{C024B35A-500A-40D2-848F-1400C79F2F5F}" type="pres">
      <dgm:prSet presAssocID="{A3AA9662-1A14-40EB-85FD-26B29A223C92}" presName="hierChild3" presStyleCnt="0"/>
      <dgm:spPr/>
    </dgm:pt>
    <dgm:pt modelId="{2B6AA312-1B02-4FB6-89A8-5F3C35EAC636}" type="pres">
      <dgm:prSet presAssocID="{DAD1F142-8D87-4939-9B02-A4D9E3692F33}" presName="Name19" presStyleLbl="parChTrans1D2" presStyleIdx="2" presStyleCnt="3"/>
      <dgm:spPr/>
    </dgm:pt>
    <dgm:pt modelId="{52B384DF-FA37-44BF-8500-143BE85B1F6E}" type="pres">
      <dgm:prSet presAssocID="{F7D2AB72-A51D-4F5A-9A93-8BBEE9D997AE}" presName="Name21" presStyleCnt="0"/>
      <dgm:spPr/>
    </dgm:pt>
    <dgm:pt modelId="{DA0493DD-2C06-4265-B9A8-B15E4AC555D6}" type="pres">
      <dgm:prSet presAssocID="{F7D2AB72-A51D-4F5A-9A93-8BBEE9D997AE}" presName="level2Shape" presStyleLbl="node2" presStyleIdx="2" presStyleCnt="3" custScaleX="133933"/>
      <dgm:spPr/>
    </dgm:pt>
    <dgm:pt modelId="{E1DDDA77-C394-4EE0-8494-0E93ED369124}" type="pres">
      <dgm:prSet presAssocID="{F7D2AB72-A51D-4F5A-9A93-8BBEE9D997AE}" presName="hierChild3" presStyleCnt="0"/>
      <dgm:spPr/>
    </dgm:pt>
    <dgm:pt modelId="{FC312E03-DE3D-4A89-AE39-A61AE2F20EAC}" type="pres">
      <dgm:prSet presAssocID="{D08F6FE2-2444-4A1B-A1C2-960F6D82DB3F}" presName="Name19" presStyleLbl="parChTrans1D3" presStyleIdx="3" presStyleCnt="4"/>
      <dgm:spPr/>
    </dgm:pt>
    <dgm:pt modelId="{D70BE7A0-1C71-4677-964C-64C9F75BBAF8}" type="pres">
      <dgm:prSet presAssocID="{502270A5-78FF-4F27-899B-E4C96D80F9AE}" presName="Name21" presStyleCnt="0"/>
      <dgm:spPr/>
    </dgm:pt>
    <dgm:pt modelId="{49CB9C5C-DF44-4582-B5C1-CD0E95008B94}" type="pres">
      <dgm:prSet presAssocID="{502270A5-78FF-4F27-899B-E4C96D80F9AE}" presName="level2Shape" presStyleLbl="node3" presStyleIdx="3" presStyleCnt="4" custScaleY="176611"/>
      <dgm:spPr/>
    </dgm:pt>
    <dgm:pt modelId="{7EF6D599-12FE-4C65-9A14-292021E458B6}" type="pres">
      <dgm:prSet presAssocID="{502270A5-78FF-4F27-899B-E4C96D80F9AE}" presName="hierChild3" presStyleCnt="0"/>
      <dgm:spPr/>
    </dgm:pt>
    <dgm:pt modelId="{2372A0E4-EE5C-4C7D-93AE-51649D7122F1}" type="pres">
      <dgm:prSet presAssocID="{ED60157A-BFD7-49F9-99A0-CDFBCA9D3B0D}" presName="bgShapesFlow" presStyleCnt="0"/>
      <dgm:spPr/>
    </dgm:pt>
    <dgm:pt modelId="{796ABF10-4576-4FC7-87BF-D54A552CDE22}" type="pres">
      <dgm:prSet presAssocID="{975EC0D3-65C8-47E2-8F34-3977F2849636}" presName="rectComp" presStyleCnt="0"/>
      <dgm:spPr/>
    </dgm:pt>
    <dgm:pt modelId="{10EB855D-CF57-4BB2-B5C5-25075F5DF315}" type="pres">
      <dgm:prSet presAssocID="{975EC0D3-65C8-47E2-8F34-3977F2849636}" presName="bgRect" presStyleLbl="bgShp" presStyleIdx="0" presStyleCnt="3"/>
      <dgm:spPr/>
    </dgm:pt>
    <dgm:pt modelId="{25764E28-6294-4306-86B8-7C24FFDC2773}" type="pres">
      <dgm:prSet presAssocID="{975EC0D3-65C8-47E2-8F34-3977F2849636}" presName="bgRectTx" presStyleLbl="bgShp" presStyleIdx="0" presStyleCnt="3">
        <dgm:presLayoutVars>
          <dgm:bulletEnabled val="1"/>
        </dgm:presLayoutVars>
      </dgm:prSet>
      <dgm:spPr/>
    </dgm:pt>
    <dgm:pt modelId="{1E2E5C47-58E7-41F6-AF1C-1310D26FE515}" type="pres">
      <dgm:prSet presAssocID="{975EC0D3-65C8-47E2-8F34-3977F2849636}" presName="spComp" presStyleCnt="0"/>
      <dgm:spPr/>
    </dgm:pt>
    <dgm:pt modelId="{1387FD5C-89AC-485A-A01F-21847DD228FD}" type="pres">
      <dgm:prSet presAssocID="{975EC0D3-65C8-47E2-8F34-3977F2849636}" presName="vSp" presStyleCnt="0"/>
      <dgm:spPr/>
    </dgm:pt>
    <dgm:pt modelId="{802995E9-315F-4408-B4F6-844EB8BD55AA}" type="pres">
      <dgm:prSet presAssocID="{21B81304-A21C-4FE8-A1C6-2519B1A78ED7}" presName="rectComp" presStyleCnt="0"/>
      <dgm:spPr/>
    </dgm:pt>
    <dgm:pt modelId="{2DC33353-88C6-42AF-96B0-67AB95E6CDB9}" type="pres">
      <dgm:prSet presAssocID="{21B81304-A21C-4FE8-A1C6-2519B1A78ED7}" presName="bgRect" presStyleLbl="bgShp" presStyleIdx="1" presStyleCnt="3"/>
      <dgm:spPr/>
    </dgm:pt>
    <dgm:pt modelId="{E6E6A7B5-D731-4DF2-898B-D1FD51771520}" type="pres">
      <dgm:prSet presAssocID="{21B81304-A21C-4FE8-A1C6-2519B1A78ED7}" presName="bgRectTx" presStyleLbl="bgShp" presStyleIdx="1" presStyleCnt="3">
        <dgm:presLayoutVars>
          <dgm:bulletEnabled val="1"/>
        </dgm:presLayoutVars>
      </dgm:prSet>
      <dgm:spPr/>
    </dgm:pt>
    <dgm:pt modelId="{7D67F014-10AE-4319-AE41-79BC33BD8BD1}" type="pres">
      <dgm:prSet presAssocID="{21B81304-A21C-4FE8-A1C6-2519B1A78ED7}" presName="spComp" presStyleCnt="0"/>
      <dgm:spPr/>
    </dgm:pt>
    <dgm:pt modelId="{6A509CB2-7911-4B63-BDB8-398EE9D8451B}" type="pres">
      <dgm:prSet presAssocID="{21B81304-A21C-4FE8-A1C6-2519B1A78ED7}" presName="vSp" presStyleCnt="0"/>
      <dgm:spPr/>
    </dgm:pt>
    <dgm:pt modelId="{2D3D7841-4321-4C43-A659-89E68ADF8B29}" type="pres">
      <dgm:prSet presAssocID="{802C5A12-B0B2-4D66-A91C-42014F065EF6}" presName="rectComp" presStyleCnt="0"/>
      <dgm:spPr/>
    </dgm:pt>
    <dgm:pt modelId="{72908EDC-19AD-459A-BBD2-79E1E0170290}" type="pres">
      <dgm:prSet presAssocID="{802C5A12-B0B2-4D66-A91C-42014F065EF6}" presName="bgRect" presStyleLbl="bgShp" presStyleIdx="2" presStyleCnt="3" custScaleY="174767"/>
      <dgm:spPr/>
    </dgm:pt>
    <dgm:pt modelId="{79A6A515-F47A-49A6-A45F-4BD7DC33100F}" type="pres">
      <dgm:prSet presAssocID="{802C5A12-B0B2-4D66-A91C-42014F065EF6}" presName="bgRectTx" presStyleLbl="bgShp" presStyleIdx="2" presStyleCnt="3">
        <dgm:presLayoutVars>
          <dgm:bulletEnabled val="1"/>
        </dgm:presLayoutVars>
      </dgm:prSet>
      <dgm:spPr/>
    </dgm:pt>
  </dgm:ptLst>
  <dgm:cxnLst>
    <dgm:cxn modelId="{88490406-4689-4A8D-88EA-C76D4D4C68FC}" srcId="{F7D2AB72-A51D-4F5A-9A93-8BBEE9D997AE}" destId="{502270A5-78FF-4F27-899B-E4C96D80F9AE}" srcOrd="0" destOrd="0" parTransId="{D08F6FE2-2444-4A1B-A1C2-960F6D82DB3F}" sibTransId="{99675AB3-4C83-41B5-BA93-D63B61A33372}"/>
    <dgm:cxn modelId="{29A8D80A-60E1-481D-92C9-2A2F5A74A9A6}" type="presOf" srcId="{B50B9222-05BC-490F-B330-ACF99F38A4BC}" destId="{68C28A69-F9C8-477B-8591-496C04A40C90}" srcOrd="0" destOrd="0" presId="urn:microsoft.com/office/officeart/2005/8/layout/hierarchy6"/>
    <dgm:cxn modelId="{50282B0B-767F-46DD-A8E3-E6E77F48F362}" type="presOf" srcId="{8BEFB25E-4F88-4893-A274-70713E2850A1}" destId="{2C3D1B5A-D0FA-467B-BCBF-27AB9875AA25}" srcOrd="0" destOrd="0" presId="urn:microsoft.com/office/officeart/2005/8/layout/hierarchy6"/>
    <dgm:cxn modelId="{A742620C-7637-4C19-B363-6D0222855D40}" type="presOf" srcId="{AADC8078-DC6D-41E0-A608-7DD8BC490697}" destId="{642C5CCA-254D-43FB-863B-0A91761BBD77}" srcOrd="0" destOrd="0" presId="urn:microsoft.com/office/officeart/2005/8/layout/hierarchy6"/>
    <dgm:cxn modelId="{01FEC522-BC89-4E85-AADF-7A5B78547980}" srcId="{AADC8078-DC6D-41E0-A608-7DD8BC490697}" destId="{8BEFB25E-4F88-4893-A274-70713E2850A1}" srcOrd="0" destOrd="0" parTransId="{4F1E721F-BFD6-4189-B1CE-CBFA61FEE060}" sibTransId="{CD4C8070-98B7-4B74-AA9F-AEAB5C65CAD2}"/>
    <dgm:cxn modelId="{FE30C425-197F-403D-A60A-73806BD74E7E}" type="presOf" srcId="{E74CB2B9-0073-45B1-8BD0-83556346E35E}" destId="{213AC7CC-96AD-4B88-97C0-6AA989171E65}" srcOrd="0" destOrd="0" presId="urn:microsoft.com/office/officeart/2005/8/layout/hierarchy6"/>
    <dgm:cxn modelId="{4CA3AD27-4716-4309-8ADE-BD6427E682E4}" type="presOf" srcId="{4F1E721F-BFD6-4189-B1CE-CBFA61FEE060}" destId="{2F1E67EF-AE33-42A2-AE7D-4FDB84ADC255}" srcOrd="0" destOrd="0" presId="urn:microsoft.com/office/officeart/2005/8/layout/hierarchy6"/>
    <dgm:cxn modelId="{4FDC0730-BC1D-4686-BDD6-C734E45D590B}" srcId="{407F6954-6D3E-433F-93AF-96A2FF869808}" destId="{A3AA9662-1A14-40EB-85FD-26B29A223C92}" srcOrd="1" destOrd="0" parTransId="{FA6C5720-E83F-43CB-8C99-9C3BD49C0D62}" sibTransId="{6BEFDD68-447C-47D5-B1B2-F50E169DC48C}"/>
    <dgm:cxn modelId="{C6B37030-0917-4087-B901-B8A2C0F2BF2A}" type="presOf" srcId="{F7D2AB72-A51D-4F5A-9A93-8BBEE9D997AE}" destId="{DA0493DD-2C06-4265-B9A8-B15E4AC555D6}" srcOrd="0" destOrd="0" presId="urn:microsoft.com/office/officeart/2005/8/layout/hierarchy6"/>
    <dgm:cxn modelId="{B549A035-ED09-4B60-8895-3B8E5D94030C}" type="presOf" srcId="{B94D0799-B432-4885-B087-929C6353613E}" destId="{75FA5865-5EBF-4B0E-8559-59C1F21C61D3}" srcOrd="0" destOrd="0" presId="urn:microsoft.com/office/officeart/2005/8/layout/hierarchy6"/>
    <dgm:cxn modelId="{B9CA335D-0B5E-4260-ACF7-CBD69FE54127}" type="presOf" srcId="{407F6954-6D3E-433F-93AF-96A2FF869808}" destId="{9F07ACA5-A3E4-43F6-865D-0AAC43118BC4}" srcOrd="0" destOrd="0" presId="urn:microsoft.com/office/officeart/2005/8/layout/hierarchy6"/>
    <dgm:cxn modelId="{42453460-19AC-4DCA-8B8F-92CA38C6F075}" srcId="{AADC8078-DC6D-41E0-A608-7DD8BC490697}" destId="{407F6954-6D3E-433F-93AF-96A2FF869808}" srcOrd="1" destOrd="0" parTransId="{B50B9222-05BC-490F-B330-ACF99F38A4BC}" sibTransId="{BF4748B2-0862-49B5-A497-C43BA7656650}"/>
    <dgm:cxn modelId="{38EF0261-547C-415C-A5FC-E4F9DB289D0D}" srcId="{ED60157A-BFD7-49F9-99A0-CDFBCA9D3B0D}" destId="{21B81304-A21C-4FE8-A1C6-2519B1A78ED7}" srcOrd="2" destOrd="0" parTransId="{C84FCC9B-6E34-4C6D-B9F8-F7162652E386}" sibTransId="{536D6543-B2C1-4048-9F22-95F64C4997DE}"/>
    <dgm:cxn modelId="{5CC99444-CD30-4672-8DB7-88328700D8CC}" type="presOf" srcId="{D3DCA70E-89A2-4015-BECA-F8BD4C16B65C}" destId="{FABA370C-AC1F-442F-8755-F99C4E48CD48}" srcOrd="0" destOrd="0" presId="urn:microsoft.com/office/officeart/2005/8/layout/hierarchy6"/>
    <dgm:cxn modelId="{CC77C065-742B-4380-A744-8C8F7F5D5BDA}" srcId="{ED60157A-BFD7-49F9-99A0-CDFBCA9D3B0D}" destId="{975EC0D3-65C8-47E2-8F34-3977F2849636}" srcOrd="1" destOrd="0" parTransId="{EAFB4951-6793-4E09-8ABB-073EBE5C43A0}" sibTransId="{090A6812-93F0-4D6C-944E-3BA6C79C374C}"/>
    <dgm:cxn modelId="{8690DD6A-64A3-4FDE-9AB3-7379A194D6F2}" type="presOf" srcId="{21B81304-A21C-4FE8-A1C6-2519B1A78ED7}" destId="{E6E6A7B5-D731-4DF2-898B-D1FD51771520}" srcOrd="1" destOrd="0" presId="urn:microsoft.com/office/officeart/2005/8/layout/hierarchy6"/>
    <dgm:cxn modelId="{BD56FE6D-C53C-4CFC-9419-A014336C8AF0}" type="presOf" srcId="{6BE2FB4C-640F-404A-99A6-71EC2E0BDB85}" destId="{6247EA24-08AD-4B90-96E3-1D2FE0D6FC76}" srcOrd="0" destOrd="0" presId="urn:microsoft.com/office/officeart/2005/8/layout/hierarchy6"/>
    <dgm:cxn modelId="{B1FFED56-5848-4EA5-ACEF-656E48695B52}" type="presOf" srcId="{502270A5-78FF-4F27-899B-E4C96D80F9AE}" destId="{49CB9C5C-DF44-4582-B5C1-CD0E95008B94}" srcOrd="0" destOrd="0" presId="urn:microsoft.com/office/officeart/2005/8/layout/hierarchy6"/>
    <dgm:cxn modelId="{7FFC8D83-3E66-43C6-8481-9141F1282377}" srcId="{ED60157A-BFD7-49F9-99A0-CDFBCA9D3B0D}" destId="{AADC8078-DC6D-41E0-A608-7DD8BC490697}" srcOrd="0" destOrd="0" parTransId="{1E3151D9-EC7F-43CE-A817-B6FF521DFC04}" sibTransId="{B5B19DE4-CF06-4F20-A1D6-2D0C920CB3BC}"/>
    <dgm:cxn modelId="{97EFE095-366A-4C48-B497-771308F48D28}" srcId="{407F6954-6D3E-433F-93AF-96A2FF869808}" destId="{B94D0799-B432-4885-B087-929C6353613E}" srcOrd="0" destOrd="0" parTransId="{6BE2FB4C-640F-404A-99A6-71EC2E0BDB85}" sibTransId="{CED8237F-A234-45E5-AFB9-83AFF99FFDCC}"/>
    <dgm:cxn modelId="{673984AC-22C2-4C2A-BE5A-778AB451B4FE}" type="presOf" srcId="{DAD1F142-8D87-4939-9B02-A4D9E3692F33}" destId="{2B6AA312-1B02-4FB6-89A8-5F3C35EAC636}" srcOrd="0" destOrd="0" presId="urn:microsoft.com/office/officeart/2005/8/layout/hierarchy6"/>
    <dgm:cxn modelId="{D358F1C2-7714-4D81-94BE-6FB75A849988}" type="presOf" srcId="{ED60157A-BFD7-49F9-99A0-CDFBCA9D3B0D}" destId="{132D55BE-14F5-45E7-A2A4-7E15B36FABC4}" srcOrd="0" destOrd="0" presId="urn:microsoft.com/office/officeart/2005/8/layout/hierarchy6"/>
    <dgm:cxn modelId="{C2183FC7-DA09-4E07-8CCD-B02CC0323331}" srcId="{ED60157A-BFD7-49F9-99A0-CDFBCA9D3B0D}" destId="{802C5A12-B0B2-4D66-A91C-42014F065EF6}" srcOrd="3" destOrd="0" parTransId="{5AFFED0A-93DD-457C-A27A-621FB0005800}" sibTransId="{7232169D-70E7-487E-A7F5-1A86688F6D42}"/>
    <dgm:cxn modelId="{6D9E0BCA-9D15-4DFA-845E-6E71EF576BC8}" srcId="{8BEFB25E-4F88-4893-A274-70713E2850A1}" destId="{E74CB2B9-0073-45B1-8BD0-83556346E35E}" srcOrd="0" destOrd="0" parTransId="{D3DCA70E-89A2-4015-BECA-F8BD4C16B65C}" sibTransId="{535B4165-FF07-4ABA-88F2-03D31B41B1EF}"/>
    <dgm:cxn modelId="{5C2024D1-1333-49A2-9F54-AE3F9F13CB1E}" type="presOf" srcId="{802C5A12-B0B2-4D66-A91C-42014F065EF6}" destId="{79A6A515-F47A-49A6-A45F-4BD7DC33100F}" srcOrd="1" destOrd="0" presId="urn:microsoft.com/office/officeart/2005/8/layout/hierarchy6"/>
    <dgm:cxn modelId="{34D0C4D9-B035-4E0D-AA69-6BFF7091ABC2}" type="presOf" srcId="{21B81304-A21C-4FE8-A1C6-2519B1A78ED7}" destId="{2DC33353-88C6-42AF-96B0-67AB95E6CDB9}" srcOrd="0" destOrd="0" presId="urn:microsoft.com/office/officeart/2005/8/layout/hierarchy6"/>
    <dgm:cxn modelId="{5D7D09DF-8A2A-4EEB-88FF-BEC394AD8128}" srcId="{AADC8078-DC6D-41E0-A608-7DD8BC490697}" destId="{F7D2AB72-A51D-4F5A-9A93-8BBEE9D997AE}" srcOrd="2" destOrd="0" parTransId="{DAD1F142-8D87-4939-9B02-A4D9E3692F33}" sibTransId="{042989A2-7E5B-4C6D-BE43-2191604ECEAA}"/>
    <dgm:cxn modelId="{7D4687DF-1886-48A3-9D76-E0BB5FFBCB26}" type="presOf" srcId="{802C5A12-B0B2-4D66-A91C-42014F065EF6}" destId="{72908EDC-19AD-459A-BBD2-79E1E0170290}" srcOrd="0" destOrd="0" presId="urn:microsoft.com/office/officeart/2005/8/layout/hierarchy6"/>
    <dgm:cxn modelId="{714A3BE3-ADBE-48C7-887D-8DE8B5C0BAFE}" type="presOf" srcId="{D08F6FE2-2444-4A1B-A1C2-960F6D82DB3F}" destId="{FC312E03-DE3D-4A89-AE39-A61AE2F20EAC}" srcOrd="0" destOrd="0" presId="urn:microsoft.com/office/officeart/2005/8/layout/hierarchy6"/>
    <dgm:cxn modelId="{339FE9E9-4632-4C85-9E7C-66734363E16D}" type="presOf" srcId="{FA6C5720-E83F-43CB-8C99-9C3BD49C0D62}" destId="{AFECFD7B-B46B-42C9-98C8-DE2B24C48C7C}" srcOrd="0" destOrd="0" presId="urn:microsoft.com/office/officeart/2005/8/layout/hierarchy6"/>
    <dgm:cxn modelId="{C446E8F3-B6A0-4B1A-9AFE-D870B58A41B3}" type="presOf" srcId="{975EC0D3-65C8-47E2-8F34-3977F2849636}" destId="{25764E28-6294-4306-86B8-7C24FFDC2773}" srcOrd="1" destOrd="0" presId="urn:microsoft.com/office/officeart/2005/8/layout/hierarchy6"/>
    <dgm:cxn modelId="{D70D19F6-BDD3-4112-ABA6-A3D57F41DAD0}" type="presOf" srcId="{A3AA9662-1A14-40EB-85FD-26B29A223C92}" destId="{B3D63C36-8CFA-451C-8F53-5CEDC9268031}" srcOrd="0" destOrd="0" presId="urn:microsoft.com/office/officeart/2005/8/layout/hierarchy6"/>
    <dgm:cxn modelId="{47D88EF6-6034-41E5-B112-CB72191A8CE6}" type="presOf" srcId="{975EC0D3-65C8-47E2-8F34-3977F2849636}" destId="{10EB855D-CF57-4BB2-B5C5-25075F5DF315}" srcOrd="0" destOrd="0" presId="urn:microsoft.com/office/officeart/2005/8/layout/hierarchy6"/>
    <dgm:cxn modelId="{D6ADF62F-6F4E-4041-8628-8221E9FB55E7}" type="presParOf" srcId="{132D55BE-14F5-45E7-A2A4-7E15B36FABC4}" destId="{8BBF0682-0B93-4291-99D9-C1FE46B3C4CC}" srcOrd="0" destOrd="0" presId="urn:microsoft.com/office/officeart/2005/8/layout/hierarchy6"/>
    <dgm:cxn modelId="{B517258C-670F-44B4-8DD1-6A60A528AEA9}" type="presParOf" srcId="{8BBF0682-0B93-4291-99D9-C1FE46B3C4CC}" destId="{4CA1C28E-CF05-4FDD-A0A8-F5D318DEE4A2}" srcOrd="0" destOrd="0" presId="urn:microsoft.com/office/officeart/2005/8/layout/hierarchy6"/>
    <dgm:cxn modelId="{CBA1DB6F-41AB-48FF-B3EB-AC01CBAFCD38}" type="presParOf" srcId="{8BBF0682-0B93-4291-99D9-C1FE46B3C4CC}" destId="{1B4AE92D-7F51-4C62-80AF-ADE3477C3F9A}" srcOrd="1" destOrd="0" presId="urn:microsoft.com/office/officeart/2005/8/layout/hierarchy6"/>
    <dgm:cxn modelId="{24471D2A-098D-4503-9B19-9DFBB78DB065}" type="presParOf" srcId="{1B4AE92D-7F51-4C62-80AF-ADE3477C3F9A}" destId="{BD669386-EE30-48E4-B4C6-15070F61ED2B}" srcOrd="0" destOrd="0" presId="urn:microsoft.com/office/officeart/2005/8/layout/hierarchy6"/>
    <dgm:cxn modelId="{B253AD46-762C-4DC3-9DB9-9F9DBDFBCDD8}" type="presParOf" srcId="{BD669386-EE30-48E4-B4C6-15070F61ED2B}" destId="{642C5CCA-254D-43FB-863B-0A91761BBD77}" srcOrd="0" destOrd="0" presId="urn:microsoft.com/office/officeart/2005/8/layout/hierarchy6"/>
    <dgm:cxn modelId="{9952FF03-4D32-4B08-A8F2-3865C0677537}" type="presParOf" srcId="{BD669386-EE30-48E4-B4C6-15070F61ED2B}" destId="{578C568E-AC67-4225-8070-634B919578CD}" srcOrd="1" destOrd="0" presId="urn:microsoft.com/office/officeart/2005/8/layout/hierarchy6"/>
    <dgm:cxn modelId="{8988FEC8-00BE-46FE-8850-A88DA77D087F}" type="presParOf" srcId="{578C568E-AC67-4225-8070-634B919578CD}" destId="{2F1E67EF-AE33-42A2-AE7D-4FDB84ADC255}" srcOrd="0" destOrd="0" presId="urn:microsoft.com/office/officeart/2005/8/layout/hierarchy6"/>
    <dgm:cxn modelId="{DC0A21EF-5E75-4D9B-B657-2D89B6281E6A}" type="presParOf" srcId="{578C568E-AC67-4225-8070-634B919578CD}" destId="{B62D736D-A163-4899-AFD0-7AAAE0979C5F}" srcOrd="1" destOrd="0" presId="urn:microsoft.com/office/officeart/2005/8/layout/hierarchy6"/>
    <dgm:cxn modelId="{043DF57C-DD91-4271-B86E-B9E96C0A80BD}" type="presParOf" srcId="{B62D736D-A163-4899-AFD0-7AAAE0979C5F}" destId="{2C3D1B5A-D0FA-467B-BCBF-27AB9875AA25}" srcOrd="0" destOrd="0" presId="urn:microsoft.com/office/officeart/2005/8/layout/hierarchy6"/>
    <dgm:cxn modelId="{EADB9C9D-FAF8-4AEA-B70C-CC6AA1814F94}" type="presParOf" srcId="{B62D736D-A163-4899-AFD0-7AAAE0979C5F}" destId="{E2920CD9-6C37-4701-A617-AC8997C27D65}" srcOrd="1" destOrd="0" presId="urn:microsoft.com/office/officeart/2005/8/layout/hierarchy6"/>
    <dgm:cxn modelId="{3F38689B-36E8-40EF-BDF7-57B8DA49C460}" type="presParOf" srcId="{E2920CD9-6C37-4701-A617-AC8997C27D65}" destId="{FABA370C-AC1F-442F-8755-F99C4E48CD48}" srcOrd="0" destOrd="0" presId="urn:microsoft.com/office/officeart/2005/8/layout/hierarchy6"/>
    <dgm:cxn modelId="{D1E1BEA2-C7F1-47AA-A22A-A6A87611BF1F}" type="presParOf" srcId="{E2920CD9-6C37-4701-A617-AC8997C27D65}" destId="{9F2A5017-AA2B-4018-BEF4-D4E0AB441692}" srcOrd="1" destOrd="0" presId="urn:microsoft.com/office/officeart/2005/8/layout/hierarchy6"/>
    <dgm:cxn modelId="{61E57C1D-A472-4147-89D1-81B50B45CCCC}" type="presParOf" srcId="{9F2A5017-AA2B-4018-BEF4-D4E0AB441692}" destId="{213AC7CC-96AD-4B88-97C0-6AA989171E65}" srcOrd="0" destOrd="0" presId="urn:microsoft.com/office/officeart/2005/8/layout/hierarchy6"/>
    <dgm:cxn modelId="{6E1FF61D-5A75-45FC-A744-33878E57D027}" type="presParOf" srcId="{9F2A5017-AA2B-4018-BEF4-D4E0AB441692}" destId="{2917B8B9-BC88-44AC-AE2C-644D0A70EBA7}" srcOrd="1" destOrd="0" presId="urn:microsoft.com/office/officeart/2005/8/layout/hierarchy6"/>
    <dgm:cxn modelId="{2B3E402A-D96C-4A4C-B438-3A39F8E8F495}" type="presParOf" srcId="{578C568E-AC67-4225-8070-634B919578CD}" destId="{68C28A69-F9C8-477B-8591-496C04A40C90}" srcOrd="2" destOrd="0" presId="urn:microsoft.com/office/officeart/2005/8/layout/hierarchy6"/>
    <dgm:cxn modelId="{0AD0ADD7-71EF-4C5A-9628-F53EB4C004B7}" type="presParOf" srcId="{578C568E-AC67-4225-8070-634B919578CD}" destId="{DFFF97E7-742B-4FEE-B92B-6CF809889FE0}" srcOrd="3" destOrd="0" presId="urn:microsoft.com/office/officeart/2005/8/layout/hierarchy6"/>
    <dgm:cxn modelId="{FDB64FD4-B3C7-496F-BE32-51097C128FC2}" type="presParOf" srcId="{DFFF97E7-742B-4FEE-B92B-6CF809889FE0}" destId="{9F07ACA5-A3E4-43F6-865D-0AAC43118BC4}" srcOrd="0" destOrd="0" presId="urn:microsoft.com/office/officeart/2005/8/layout/hierarchy6"/>
    <dgm:cxn modelId="{8CCB8F6D-C39B-4268-ABC6-A70E96960A9B}" type="presParOf" srcId="{DFFF97E7-742B-4FEE-B92B-6CF809889FE0}" destId="{2634BFFD-0BF1-45C0-81EA-09D420D4DB18}" srcOrd="1" destOrd="0" presId="urn:microsoft.com/office/officeart/2005/8/layout/hierarchy6"/>
    <dgm:cxn modelId="{C1595C46-2B19-4387-A6FF-CF6A19288AF3}" type="presParOf" srcId="{2634BFFD-0BF1-45C0-81EA-09D420D4DB18}" destId="{6247EA24-08AD-4B90-96E3-1D2FE0D6FC76}" srcOrd="0" destOrd="0" presId="urn:microsoft.com/office/officeart/2005/8/layout/hierarchy6"/>
    <dgm:cxn modelId="{886A6CB4-E7FA-46EC-8BC1-DD6BF1F4FBF1}" type="presParOf" srcId="{2634BFFD-0BF1-45C0-81EA-09D420D4DB18}" destId="{0E18A017-BE33-4C20-ACFC-56F38D3E3435}" srcOrd="1" destOrd="0" presId="urn:microsoft.com/office/officeart/2005/8/layout/hierarchy6"/>
    <dgm:cxn modelId="{4459025D-7DA0-468C-B8ED-1230FABE8C50}" type="presParOf" srcId="{0E18A017-BE33-4C20-ACFC-56F38D3E3435}" destId="{75FA5865-5EBF-4B0E-8559-59C1F21C61D3}" srcOrd="0" destOrd="0" presId="urn:microsoft.com/office/officeart/2005/8/layout/hierarchy6"/>
    <dgm:cxn modelId="{457BD1D3-42DD-405C-9C73-471B88FDC04C}" type="presParOf" srcId="{0E18A017-BE33-4C20-ACFC-56F38D3E3435}" destId="{A77B5DAD-293B-4A28-908A-DCB8796ED038}" srcOrd="1" destOrd="0" presId="urn:microsoft.com/office/officeart/2005/8/layout/hierarchy6"/>
    <dgm:cxn modelId="{1A7A8B6F-C278-4B47-A3F7-8A85FB955CFF}" type="presParOf" srcId="{2634BFFD-0BF1-45C0-81EA-09D420D4DB18}" destId="{AFECFD7B-B46B-42C9-98C8-DE2B24C48C7C}" srcOrd="2" destOrd="0" presId="urn:microsoft.com/office/officeart/2005/8/layout/hierarchy6"/>
    <dgm:cxn modelId="{036B5819-A56A-464F-A1E5-5328741CD64D}" type="presParOf" srcId="{2634BFFD-0BF1-45C0-81EA-09D420D4DB18}" destId="{D11BC0FB-B6B5-47D2-BB92-5B1A481896C6}" srcOrd="3" destOrd="0" presId="urn:microsoft.com/office/officeart/2005/8/layout/hierarchy6"/>
    <dgm:cxn modelId="{34E65A84-CAB1-420F-8D76-08C49BFB47E5}" type="presParOf" srcId="{D11BC0FB-B6B5-47D2-BB92-5B1A481896C6}" destId="{B3D63C36-8CFA-451C-8F53-5CEDC9268031}" srcOrd="0" destOrd="0" presId="urn:microsoft.com/office/officeart/2005/8/layout/hierarchy6"/>
    <dgm:cxn modelId="{863A80F6-68B9-41A1-9FAA-1A1E725FFB74}" type="presParOf" srcId="{D11BC0FB-B6B5-47D2-BB92-5B1A481896C6}" destId="{C024B35A-500A-40D2-848F-1400C79F2F5F}" srcOrd="1" destOrd="0" presId="urn:microsoft.com/office/officeart/2005/8/layout/hierarchy6"/>
    <dgm:cxn modelId="{BAA54E95-F0D9-4322-97C9-83C82CC0637F}" type="presParOf" srcId="{578C568E-AC67-4225-8070-634B919578CD}" destId="{2B6AA312-1B02-4FB6-89A8-5F3C35EAC636}" srcOrd="4" destOrd="0" presId="urn:microsoft.com/office/officeart/2005/8/layout/hierarchy6"/>
    <dgm:cxn modelId="{36750C4A-07E3-4520-8F15-AA35D73709BB}" type="presParOf" srcId="{578C568E-AC67-4225-8070-634B919578CD}" destId="{52B384DF-FA37-44BF-8500-143BE85B1F6E}" srcOrd="5" destOrd="0" presId="urn:microsoft.com/office/officeart/2005/8/layout/hierarchy6"/>
    <dgm:cxn modelId="{53A9BFD9-8C41-402B-8F45-DBA9A00CB4E8}" type="presParOf" srcId="{52B384DF-FA37-44BF-8500-143BE85B1F6E}" destId="{DA0493DD-2C06-4265-B9A8-B15E4AC555D6}" srcOrd="0" destOrd="0" presId="urn:microsoft.com/office/officeart/2005/8/layout/hierarchy6"/>
    <dgm:cxn modelId="{0BCCC22C-6455-4635-AE17-BC86D841C6E7}" type="presParOf" srcId="{52B384DF-FA37-44BF-8500-143BE85B1F6E}" destId="{E1DDDA77-C394-4EE0-8494-0E93ED369124}" srcOrd="1" destOrd="0" presId="urn:microsoft.com/office/officeart/2005/8/layout/hierarchy6"/>
    <dgm:cxn modelId="{7DD720F1-8299-4FC7-A6D1-6D97F195E769}" type="presParOf" srcId="{E1DDDA77-C394-4EE0-8494-0E93ED369124}" destId="{FC312E03-DE3D-4A89-AE39-A61AE2F20EAC}" srcOrd="0" destOrd="0" presId="urn:microsoft.com/office/officeart/2005/8/layout/hierarchy6"/>
    <dgm:cxn modelId="{A1F18C24-44B5-4D5E-B270-BE98CA197476}" type="presParOf" srcId="{E1DDDA77-C394-4EE0-8494-0E93ED369124}" destId="{D70BE7A0-1C71-4677-964C-64C9F75BBAF8}" srcOrd="1" destOrd="0" presId="urn:microsoft.com/office/officeart/2005/8/layout/hierarchy6"/>
    <dgm:cxn modelId="{25F3CE32-6284-4122-B213-8BDDE11B9099}" type="presParOf" srcId="{D70BE7A0-1C71-4677-964C-64C9F75BBAF8}" destId="{49CB9C5C-DF44-4582-B5C1-CD0E95008B94}" srcOrd="0" destOrd="0" presId="urn:microsoft.com/office/officeart/2005/8/layout/hierarchy6"/>
    <dgm:cxn modelId="{B722B232-C709-41F6-B1D2-013F2DA850B2}" type="presParOf" srcId="{D70BE7A0-1C71-4677-964C-64C9F75BBAF8}" destId="{7EF6D599-12FE-4C65-9A14-292021E458B6}" srcOrd="1" destOrd="0" presId="urn:microsoft.com/office/officeart/2005/8/layout/hierarchy6"/>
    <dgm:cxn modelId="{913D3E8C-0062-494C-89D9-A68889104149}" type="presParOf" srcId="{132D55BE-14F5-45E7-A2A4-7E15B36FABC4}" destId="{2372A0E4-EE5C-4C7D-93AE-51649D7122F1}" srcOrd="1" destOrd="0" presId="urn:microsoft.com/office/officeart/2005/8/layout/hierarchy6"/>
    <dgm:cxn modelId="{5270EE65-6B59-40CC-989F-86808B246CE6}" type="presParOf" srcId="{2372A0E4-EE5C-4C7D-93AE-51649D7122F1}" destId="{796ABF10-4576-4FC7-87BF-D54A552CDE22}" srcOrd="0" destOrd="0" presId="urn:microsoft.com/office/officeart/2005/8/layout/hierarchy6"/>
    <dgm:cxn modelId="{49D5AD57-2ECB-4A6A-AB03-9D7D889C46A9}" type="presParOf" srcId="{796ABF10-4576-4FC7-87BF-D54A552CDE22}" destId="{10EB855D-CF57-4BB2-B5C5-25075F5DF315}" srcOrd="0" destOrd="0" presId="urn:microsoft.com/office/officeart/2005/8/layout/hierarchy6"/>
    <dgm:cxn modelId="{C97E561B-2F0E-4509-9D8A-BD855C3A9665}" type="presParOf" srcId="{796ABF10-4576-4FC7-87BF-D54A552CDE22}" destId="{25764E28-6294-4306-86B8-7C24FFDC2773}" srcOrd="1" destOrd="0" presId="urn:microsoft.com/office/officeart/2005/8/layout/hierarchy6"/>
    <dgm:cxn modelId="{3FFFE98E-65AA-4190-8C30-CBF6C6DD8674}" type="presParOf" srcId="{2372A0E4-EE5C-4C7D-93AE-51649D7122F1}" destId="{1E2E5C47-58E7-41F6-AF1C-1310D26FE515}" srcOrd="1" destOrd="0" presId="urn:microsoft.com/office/officeart/2005/8/layout/hierarchy6"/>
    <dgm:cxn modelId="{039092F4-DFCE-4633-8925-95CE437AF62B}" type="presParOf" srcId="{1E2E5C47-58E7-41F6-AF1C-1310D26FE515}" destId="{1387FD5C-89AC-485A-A01F-21847DD228FD}" srcOrd="0" destOrd="0" presId="urn:microsoft.com/office/officeart/2005/8/layout/hierarchy6"/>
    <dgm:cxn modelId="{0E145996-5A0A-4668-9287-803D252D1757}" type="presParOf" srcId="{2372A0E4-EE5C-4C7D-93AE-51649D7122F1}" destId="{802995E9-315F-4408-B4F6-844EB8BD55AA}" srcOrd="2" destOrd="0" presId="urn:microsoft.com/office/officeart/2005/8/layout/hierarchy6"/>
    <dgm:cxn modelId="{66D921D3-6440-45D9-A9CC-5DD62D7F4604}" type="presParOf" srcId="{802995E9-315F-4408-B4F6-844EB8BD55AA}" destId="{2DC33353-88C6-42AF-96B0-67AB95E6CDB9}" srcOrd="0" destOrd="0" presId="urn:microsoft.com/office/officeart/2005/8/layout/hierarchy6"/>
    <dgm:cxn modelId="{B975237E-4AF3-4710-A53F-E66E87E3B64C}" type="presParOf" srcId="{802995E9-315F-4408-B4F6-844EB8BD55AA}" destId="{E6E6A7B5-D731-4DF2-898B-D1FD51771520}" srcOrd="1" destOrd="0" presId="urn:microsoft.com/office/officeart/2005/8/layout/hierarchy6"/>
    <dgm:cxn modelId="{137BBA66-1242-4846-8F81-94CD4174395C}" type="presParOf" srcId="{2372A0E4-EE5C-4C7D-93AE-51649D7122F1}" destId="{7D67F014-10AE-4319-AE41-79BC33BD8BD1}" srcOrd="3" destOrd="0" presId="urn:microsoft.com/office/officeart/2005/8/layout/hierarchy6"/>
    <dgm:cxn modelId="{F2731D7B-BFE1-40AD-B4E2-A304EF95CCE5}" type="presParOf" srcId="{7D67F014-10AE-4319-AE41-79BC33BD8BD1}" destId="{6A509CB2-7911-4B63-BDB8-398EE9D8451B}" srcOrd="0" destOrd="0" presId="urn:microsoft.com/office/officeart/2005/8/layout/hierarchy6"/>
    <dgm:cxn modelId="{E25B53B7-6A4C-42BD-ADF3-6400B764B9D4}" type="presParOf" srcId="{2372A0E4-EE5C-4C7D-93AE-51649D7122F1}" destId="{2D3D7841-4321-4C43-A659-89E68ADF8B29}" srcOrd="4" destOrd="0" presId="urn:microsoft.com/office/officeart/2005/8/layout/hierarchy6"/>
    <dgm:cxn modelId="{C8EAE1F5-319F-4977-9399-C43F440015B0}" type="presParOf" srcId="{2D3D7841-4321-4C43-A659-89E68ADF8B29}" destId="{72908EDC-19AD-459A-BBD2-79E1E0170290}" srcOrd="0" destOrd="0" presId="urn:microsoft.com/office/officeart/2005/8/layout/hierarchy6"/>
    <dgm:cxn modelId="{68177AD6-AFB9-4D6B-BE22-96EF5BE36B8E}" type="presParOf" srcId="{2D3D7841-4321-4C43-A659-89E68ADF8B29}" destId="{79A6A515-F47A-49A6-A45F-4BD7DC33100F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207FE21-C487-49B6-94E7-73BEF29E72F5}" type="doc">
      <dgm:prSet loTypeId="urn:microsoft.com/office/officeart/2005/8/layout/cycle6" loCatId="cycle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CA"/>
        </a:p>
      </dgm:t>
    </dgm:pt>
    <dgm:pt modelId="{EC024CEB-0945-425D-B8E7-689B874F7E54}">
      <dgm:prSet phldrT="[Text]" custT="1"/>
      <dgm:spPr/>
      <dgm:t>
        <a:bodyPr/>
        <a:lstStyle/>
        <a:p>
          <a:pPr algn="ctr"/>
          <a:r>
            <a:rPr lang="en-CA" sz="1200" b="1" dirty="0">
              <a:latin typeface="Myriad Pro"/>
              <a:cs typeface="Miriam" panose="020B0502050101010101" pitchFamily="34" charset="-79"/>
            </a:rPr>
            <a:t>Energy Security</a:t>
          </a:r>
        </a:p>
      </dgm:t>
    </dgm:pt>
    <dgm:pt modelId="{DA9A74A8-0FBA-49CB-A621-5024A604AD18}" type="parTrans" cxnId="{05A7CC5E-16C7-4C49-B35D-08911807942D}">
      <dgm:prSet/>
      <dgm:spPr/>
      <dgm:t>
        <a:bodyPr/>
        <a:lstStyle/>
        <a:p>
          <a:pPr algn="ctr"/>
          <a:endParaRPr lang="en-CA" sz="2000" b="1">
            <a:latin typeface="Myriad Pro"/>
            <a:cs typeface="Miriam" panose="020B0502050101010101" pitchFamily="34" charset="-79"/>
          </a:endParaRPr>
        </a:p>
      </dgm:t>
    </dgm:pt>
    <dgm:pt modelId="{A53BA491-6F3F-4FAD-A8E5-B5EEA56A3283}" type="sibTrans" cxnId="{05A7CC5E-16C7-4C49-B35D-08911807942D}">
      <dgm:prSet/>
      <dgm:spPr/>
      <dgm:t>
        <a:bodyPr/>
        <a:lstStyle/>
        <a:p>
          <a:pPr algn="ctr"/>
          <a:endParaRPr lang="en-CA" sz="2000" b="1">
            <a:latin typeface="Myriad Pro"/>
            <a:cs typeface="Miriam" panose="020B0502050101010101" pitchFamily="34" charset="-79"/>
          </a:endParaRPr>
        </a:p>
      </dgm:t>
    </dgm:pt>
    <dgm:pt modelId="{151A077F-C6C0-4A6A-8EAA-1AFA6401384B}">
      <dgm:prSet phldrT="[Text]" custT="1"/>
      <dgm:spPr/>
      <dgm:t>
        <a:bodyPr/>
        <a:lstStyle/>
        <a:p>
          <a:pPr algn="ctr"/>
          <a:r>
            <a:rPr lang="en-CA" sz="1200" b="1">
              <a:latin typeface="Myriad Pro"/>
              <a:cs typeface="Miriam" panose="020B0502050101010101" pitchFamily="34" charset="-79"/>
            </a:rPr>
            <a:t>Climate Change</a:t>
          </a:r>
        </a:p>
      </dgm:t>
    </dgm:pt>
    <dgm:pt modelId="{74AF6CC7-E22D-43FA-9028-DC0E542C6F02}" type="parTrans" cxnId="{D7C3E104-094A-4B72-A318-2CCCC9173326}">
      <dgm:prSet/>
      <dgm:spPr/>
      <dgm:t>
        <a:bodyPr/>
        <a:lstStyle/>
        <a:p>
          <a:pPr algn="ctr"/>
          <a:endParaRPr lang="en-CA" sz="2000" b="1">
            <a:latin typeface="Myriad Pro"/>
            <a:cs typeface="Miriam" panose="020B0502050101010101" pitchFamily="34" charset="-79"/>
          </a:endParaRPr>
        </a:p>
      </dgm:t>
    </dgm:pt>
    <dgm:pt modelId="{22005357-9F0B-4CE5-A14A-343CB066B005}" type="sibTrans" cxnId="{D7C3E104-094A-4B72-A318-2CCCC9173326}">
      <dgm:prSet/>
      <dgm:spPr/>
      <dgm:t>
        <a:bodyPr/>
        <a:lstStyle/>
        <a:p>
          <a:pPr algn="ctr"/>
          <a:endParaRPr lang="en-CA" sz="2000" b="1">
            <a:latin typeface="Myriad Pro"/>
            <a:cs typeface="Miriam" panose="020B0502050101010101" pitchFamily="34" charset="-79"/>
          </a:endParaRPr>
        </a:p>
      </dgm:t>
    </dgm:pt>
    <dgm:pt modelId="{FF5FC8C2-FA41-44F2-8ED3-24C8241C0B78}">
      <dgm:prSet phldrT="[Text]" custT="1"/>
      <dgm:spPr/>
      <dgm:t>
        <a:bodyPr/>
        <a:lstStyle/>
        <a:p>
          <a:pPr algn="ctr"/>
          <a:r>
            <a:rPr lang="en-CA" sz="1200" b="1" dirty="0">
              <a:latin typeface="Myriad Pro"/>
              <a:cs typeface="Miriam" panose="020B0502050101010101" pitchFamily="34" charset="-79"/>
            </a:rPr>
            <a:t>Biodiversity</a:t>
          </a:r>
        </a:p>
      </dgm:t>
    </dgm:pt>
    <dgm:pt modelId="{B5B39727-1A2D-42F2-A206-E5F5251CAA03}" type="parTrans" cxnId="{036FDF97-8736-487C-9312-E451ECF6087F}">
      <dgm:prSet/>
      <dgm:spPr/>
      <dgm:t>
        <a:bodyPr/>
        <a:lstStyle/>
        <a:p>
          <a:pPr algn="ctr"/>
          <a:endParaRPr lang="en-CA" sz="2000" b="1">
            <a:latin typeface="Myriad Pro"/>
            <a:cs typeface="Miriam" panose="020B0502050101010101" pitchFamily="34" charset="-79"/>
          </a:endParaRPr>
        </a:p>
      </dgm:t>
    </dgm:pt>
    <dgm:pt modelId="{06B990C2-625B-4FB5-8D0C-40E40B90CA15}" type="sibTrans" cxnId="{036FDF97-8736-487C-9312-E451ECF6087F}">
      <dgm:prSet/>
      <dgm:spPr/>
      <dgm:t>
        <a:bodyPr/>
        <a:lstStyle/>
        <a:p>
          <a:pPr algn="ctr"/>
          <a:endParaRPr lang="en-CA" sz="2000" b="1">
            <a:latin typeface="Myriad Pro"/>
            <a:cs typeface="Miriam" panose="020B0502050101010101" pitchFamily="34" charset="-79"/>
          </a:endParaRPr>
        </a:p>
      </dgm:t>
    </dgm:pt>
    <dgm:pt modelId="{DC23D1BA-E067-44B1-98B6-B9635713F2A0}">
      <dgm:prSet phldrT="[Text]" custT="1"/>
      <dgm:spPr/>
      <dgm:t>
        <a:bodyPr/>
        <a:lstStyle/>
        <a:p>
          <a:pPr algn="ctr"/>
          <a:r>
            <a:rPr lang="en-CA" sz="1200" b="1" dirty="0">
              <a:latin typeface="Myriad Pro"/>
              <a:cs typeface="Miriam" panose="020B0502050101010101" pitchFamily="34" charset="-79"/>
            </a:rPr>
            <a:t>Recovery of Chernobyl Area</a:t>
          </a:r>
        </a:p>
      </dgm:t>
    </dgm:pt>
    <dgm:pt modelId="{6C5331AE-9C47-4F94-97CD-63575332CB7E}" type="parTrans" cxnId="{2D57A7B8-BECB-4854-9E5A-06A447ED48AE}">
      <dgm:prSet/>
      <dgm:spPr/>
      <dgm:t>
        <a:bodyPr/>
        <a:lstStyle/>
        <a:p>
          <a:pPr algn="ctr"/>
          <a:endParaRPr lang="en-CA" sz="2000" b="1">
            <a:latin typeface="Myriad Pro"/>
            <a:cs typeface="Miriam" panose="020B0502050101010101" pitchFamily="34" charset="-79"/>
          </a:endParaRPr>
        </a:p>
      </dgm:t>
    </dgm:pt>
    <dgm:pt modelId="{E398708D-6379-491B-A1A6-7A391609E4FE}" type="sibTrans" cxnId="{2D57A7B8-BECB-4854-9E5A-06A447ED48AE}">
      <dgm:prSet/>
      <dgm:spPr/>
      <dgm:t>
        <a:bodyPr/>
        <a:lstStyle/>
        <a:p>
          <a:pPr algn="ctr"/>
          <a:endParaRPr lang="en-CA" sz="2000" b="1">
            <a:latin typeface="Myriad Pro"/>
            <a:cs typeface="Miriam" panose="020B0502050101010101" pitchFamily="34" charset="-79"/>
          </a:endParaRPr>
        </a:p>
      </dgm:t>
    </dgm:pt>
    <dgm:pt modelId="{994C42D1-DD1F-43D8-BC78-91E56E0836F9}">
      <dgm:prSet phldrT="[Text]" custT="1"/>
      <dgm:spPr/>
      <dgm:t>
        <a:bodyPr/>
        <a:lstStyle/>
        <a:p>
          <a:pPr algn="ctr"/>
          <a:r>
            <a:rPr lang="en-CA" sz="1200" b="1" dirty="0">
              <a:latin typeface="Myriad Pro"/>
              <a:cs typeface="Miriam" panose="020B0502050101010101" pitchFamily="34" charset="-79"/>
            </a:rPr>
            <a:t>Water Management</a:t>
          </a:r>
        </a:p>
      </dgm:t>
    </dgm:pt>
    <dgm:pt modelId="{A94B61E3-4262-44AE-8423-AB04A6DB6FAB}" type="parTrans" cxnId="{B295D236-E177-45C2-9895-87495D4AF06E}">
      <dgm:prSet/>
      <dgm:spPr/>
      <dgm:t>
        <a:bodyPr/>
        <a:lstStyle/>
        <a:p>
          <a:pPr algn="ctr"/>
          <a:endParaRPr lang="en-CA" sz="2000" b="1">
            <a:latin typeface="Myriad Pro"/>
            <a:cs typeface="Miriam" panose="020B0502050101010101" pitchFamily="34" charset="-79"/>
          </a:endParaRPr>
        </a:p>
      </dgm:t>
    </dgm:pt>
    <dgm:pt modelId="{E84645CE-C731-483C-A43D-0065C1F0F3F3}" type="sibTrans" cxnId="{B295D236-E177-45C2-9895-87495D4AF06E}">
      <dgm:prSet/>
      <dgm:spPr/>
      <dgm:t>
        <a:bodyPr/>
        <a:lstStyle/>
        <a:p>
          <a:pPr algn="ctr"/>
          <a:endParaRPr lang="en-CA" sz="2000" b="1">
            <a:latin typeface="Myriad Pro"/>
            <a:cs typeface="Miriam" panose="020B0502050101010101" pitchFamily="34" charset="-79"/>
          </a:endParaRPr>
        </a:p>
      </dgm:t>
    </dgm:pt>
    <dgm:pt modelId="{2D53178B-119F-4DA5-BD96-B5496803580F}">
      <dgm:prSet custT="1"/>
      <dgm:spPr/>
      <dgm:t>
        <a:bodyPr/>
        <a:lstStyle/>
        <a:p>
          <a:pPr algn="ctr"/>
          <a:r>
            <a:rPr lang="en-CA" sz="1200" b="1" dirty="0">
              <a:latin typeface="Myriad Pro"/>
              <a:cs typeface="Miriam" panose="020B0502050101010101" pitchFamily="34" charset="-79"/>
            </a:rPr>
            <a:t>Waste Management</a:t>
          </a:r>
        </a:p>
      </dgm:t>
    </dgm:pt>
    <dgm:pt modelId="{9EFFEB33-916A-43C1-9FE5-99851EF6CB23}" type="parTrans" cxnId="{BC207D1E-E615-4D2A-A412-2B272192A5B4}">
      <dgm:prSet/>
      <dgm:spPr/>
      <dgm:t>
        <a:bodyPr/>
        <a:lstStyle/>
        <a:p>
          <a:pPr algn="ctr"/>
          <a:endParaRPr lang="en-CA" sz="2000" b="1">
            <a:latin typeface="Myriad Pro"/>
            <a:cs typeface="Miriam" panose="020B0502050101010101" pitchFamily="34" charset="-79"/>
          </a:endParaRPr>
        </a:p>
      </dgm:t>
    </dgm:pt>
    <dgm:pt modelId="{D3DF5859-F9E9-4114-8935-D117882D8D66}" type="sibTrans" cxnId="{BC207D1E-E615-4D2A-A412-2B272192A5B4}">
      <dgm:prSet/>
      <dgm:spPr/>
      <dgm:t>
        <a:bodyPr/>
        <a:lstStyle/>
        <a:p>
          <a:pPr algn="ctr"/>
          <a:endParaRPr lang="en-CA" sz="2000" b="1">
            <a:latin typeface="Myriad Pro"/>
            <a:cs typeface="Miriam" panose="020B0502050101010101" pitchFamily="34" charset="-79"/>
          </a:endParaRPr>
        </a:p>
      </dgm:t>
    </dgm:pt>
    <dgm:pt modelId="{98A849F7-4353-4F9E-9D4A-833E0CC12737}">
      <dgm:prSet custT="1"/>
      <dgm:spPr/>
      <dgm:t>
        <a:bodyPr/>
        <a:lstStyle/>
        <a:p>
          <a:pPr algn="ctr"/>
          <a:r>
            <a:rPr lang="en-CA" sz="1200" b="1" dirty="0">
              <a:latin typeface="Myriad Pro"/>
              <a:cs typeface="Miriam" panose="020B0502050101010101" pitchFamily="34" charset="-79"/>
            </a:rPr>
            <a:t>Environmental Governance</a:t>
          </a:r>
        </a:p>
      </dgm:t>
    </dgm:pt>
    <dgm:pt modelId="{67F77450-77A5-46D1-BA8C-8D9C07CF83A9}" type="parTrans" cxnId="{F0D3E74F-55FD-45EB-85AD-59649C696789}">
      <dgm:prSet/>
      <dgm:spPr/>
      <dgm:t>
        <a:bodyPr/>
        <a:lstStyle/>
        <a:p>
          <a:pPr algn="ctr"/>
          <a:endParaRPr lang="en-CA" sz="2000" b="1">
            <a:latin typeface="Myriad Pro"/>
            <a:cs typeface="Miriam" panose="020B0502050101010101" pitchFamily="34" charset="-79"/>
          </a:endParaRPr>
        </a:p>
      </dgm:t>
    </dgm:pt>
    <dgm:pt modelId="{BB08BB36-E418-41F9-B73C-332029F1999A}" type="sibTrans" cxnId="{F0D3E74F-55FD-45EB-85AD-59649C696789}">
      <dgm:prSet/>
      <dgm:spPr/>
      <dgm:t>
        <a:bodyPr/>
        <a:lstStyle/>
        <a:p>
          <a:pPr algn="ctr"/>
          <a:endParaRPr lang="en-CA" sz="2000" b="1">
            <a:latin typeface="Myriad Pro"/>
            <a:cs typeface="Miriam" panose="020B0502050101010101" pitchFamily="34" charset="-79"/>
          </a:endParaRPr>
        </a:p>
      </dgm:t>
    </dgm:pt>
    <dgm:pt modelId="{BBF32D5F-4059-4C25-806B-481EE5F410CD}" type="pres">
      <dgm:prSet presAssocID="{6207FE21-C487-49B6-94E7-73BEF29E72F5}" presName="cycle" presStyleCnt="0">
        <dgm:presLayoutVars>
          <dgm:dir/>
          <dgm:resizeHandles val="exact"/>
        </dgm:presLayoutVars>
      </dgm:prSet>
      <dgm:spPr/>
    </dgm:pt>
    <dgm:pt modelId="{33978028-7F58-4CD5-8C44-59D57DCAEA21}" type="pres">
      <dgm:prSet presAssocID="{EC024CEB-0945-425D-B8E7-689B874F7E54}" presName="node" presStyleLbl="node1" presStyleIdx="0" presStyleCnt="7">
        <dgm:presLayoutVars>
          <dgm:bulletEnabled val="1"/>
        </dgm:presLayoutVars>
      </dgm:prSet>
      <dgm:spPr/>
    </dgm:pt>
    <dgm:pt modelId="{0A129FC1-5693-4B3A-9761-B8B96EB4E9E6}" type="pres">
      <dgm:prSet presAssocID="{EC024CEB-0945-425D-B8E7-689B874F7E54}" presName="spNode" presStyleCnt="0"/>
      <dgm:spPr/>
    </dgm:pt>
    <dgm:pt modelId="{8F16A8BC-113A-4785-81AB-3575EB31AF9D}" type="pres">
      <dgm:prSet presAssocID="{A53BA491-6F3F-4FAD-A8E5-B5EEA56A3283}" presName="sibTrans" presStyleLbl="sibTrans1D1" presStyleIdx="0" presStyleCnt="7"/>
      <dgm:spPr/>
    </dgm:pt>
    <dgm:pt modelId="{73AD4C22-A17D-47C4-A891-C373DDEEA391}" type="pres">
      <dgm:prSet presAssocID="{151A077F-C6C0-4A6A-8EAA-1AFA6401384B}" presName="node" presStyleLbl="node1" presStyleIdx="1" presStyleCnt="7">
        <dgm:presLayoutVars>
          <dgm:bulletEnabled val="1"/>
        </dgm:presLayoutVars>
      </dgm:prSet>
      <dgm:spPr/>
    </dgm:pt>
    <dgm:pt modelId="{E462FDC1-10E5-4986-A2A0-8DD3D1DF2BC8}" type="pres">
      <dgm:prSet presAssocID="{151A077F-C6C0-4A6A-8EAA-1AFA6401384B}" presName="spNode" presStyleCnt="0"/>
      <dgm:spPr/>
    </dgm:pt>
    <dgm:pt modelId="{6B419145-1C1E-45C4-9F14-57A18F33FE32}" type="pres">
      <dgm:prSet presAssocID="{22005357-9F0B-4CE5-A14A-343CB066B005}" presName="sibTrans" presStyleLbl="sibTrans1D1" presStyleIdx="1" presStyleCnt="7"/>
      <dgm:spPr/>
    </dgm:pt>
    <dgm:pt modelId="{E886E7A3-1963-43D5-887C-98A66EF97900}" type="pres">
      <dgm:prSet presAssocID="{FF5FC8C2-FA41-44F2-8ED3-24C8241C0B78}" presName="node" presStyleLbl="node1" presStyleIdx="2" presStyleCnt="7" custScaleX="130343">
        <dgm:presLayoutVars>
          <dgm:bulletEnabled val="1"/>
        </dgm:presLayoutVars>
      </dgm:prSet>
      <dgm:spPr/>
    </dgm:pt>
    <dgm:pt modelId="{EA8180AC-DBC2-4143-A8F7-E65727D1C3CD}" type="pres">
      <dgm:prSet presAssocID="{FF5FC8C2-FA41-44F2-8ED3-24C8241C0B78}" presName="spNode" presStyleCnt="0"/>
      <dgm:spPr/>
    </dgm:pt>
    <dgm:pt modelId="{623D38A7-8BDA-4E38-BAA9-ED0B99F99F2B}" type="pres">
      <dgm:prSet presAssocID="{06B990C2-625B-4FB5-8D0C-40E40B90CA15}" presName="sibTrans" presStyleLbl="sibTrans1D1" presStyleIdx="2" presStyleCnt="7"/>
      <dgm:spPr/>
    </dgm:pt>
    <dgm:pt modelId="{957FD9B1-37DC-4EE8-8755-18EC82D02010}" type="pres">
      <dgm:prSet presAssocID="{DC23D1BA-E067-44B1-98B6-B9635713F2A0}" presName="node" presStyleLbl="node1" presStyleIdx="3" presStyleCnt="7" custScaleX="156545" custRadScaleRad="106019" custRadScaleInc="-49856">
        <dgm:presLayoutVars>
          <dgm:bulletEnabled val="1"/>
        </dgm:presLayoutVars>
      </dgm:prSet>
      <dgm:spPr/>
    </dgm:pt>
    <dgm:pt modelId="{2CAABECF-0EDE-4587-94D8-2C4525FCCF1F}" type="pres">
      <dgm:prSet presAssocID="{DC23D1BA-E067-44B1-98B6-B9635713F2A0}" presName="spNode" presStyleCnt="0"/>
      <dgm:spPr/>
    </dgm:pt>
    <dgm:pt modelId="{F8B53E4B-C3F9-462B-8ACE-15002F102824}" type="pres">
      <dgm:prSet presAssocID="{E398708D-6379-491B-A1A6-7A391609E4FE}" presName="sibTrans" presStyleLbl="sibTrans1D1" presStyleIdx="3" presStyleCnt="7"/>
      <dgm:spPr/>
    </dgm:pt>
    <dgm:pt modelId="{009E7234-0C31-415E-AC3E-144D86481C68}" type="pres">
      <dgm:prSet presAssocID="{2D53178B-119F-4DA5-BD96-B5496803580F}" presName="node" presStyleLbl="node1" presStyleIdx="4" presStyleCnt="7" custScaleX="161040" custRadScaleRad="103141" custRadScaleInc="35721">
        <dgm:presLayoutVars>
          <dgm:bulletEnabled val="1"/>
        </dgm:presLayoutVars>
      </dgm:prSet>
      <dgm:spPr/>
    </dgm:pt>
    <dgm:pt modelId="{A947679B-1061-4F6B-A03E-A422AE87F82D}" type="pres">
      <dgm:prSet presAssocID="{2D53178B-119F-4DA5-BD96-B5496803580F}" presName="spNode" presStyleCnt="0"/>
      <dgm:spPr/>
    </dgm:pt>
    <dgm:pt modelId="{1C2E99F2-8F39-4FC2-82A3-41EC1A1E023F}" type="pres">
      <dgm:prSet presAssocID="{D3DF5859-F9E9-4114-8935-D117882D8D66}" presName="sibTrans" presStyleLbl="sibTrans1D1" presStyleIdx="4" presStyleCnt="7"/>
      <dgm:spPr/>
    </dgm:pt>
    <dgm:pt modelId="{80B9A9D2-D35C-4F55-9BC1-10A24E22400D}" type="pres">
      <dgm:prSet presAssocID="{98A849F7-4353-4F9E-9D4A-833E0CC12737}" presName="node" presStyleLbl="node1" presStyleIdx="5" presStyleCnt="7" custScaleX="175704">
        <dgm:presLayoutVars>
          <dgm:bulletEnabled val="1"/>
        </dgm:presLayoutVars>
      </dgm:prSet>
      <dgm:spPr/>
    </dgm:pt>
    <dgm:pt modelId="{39FD69CE-EEBA-44AB-ADA1-FABEDA697720}" type="pres">
      <dgm:prSet presAssocID="{98A849F7-4353-4F9E-9D4A-833E0CC12737}" presName="spNode" presStyleCnt="0"/>
      <dgm:spPr/>
    </dgm:pt>
    <dgm:pt modelId="{0E942F7C-EB27-46A8-8BCE-F36B9A9FE5EE}" type="pres">
      <dgm:prSet presAssocID="{BB08BB36-E418-41F9-B73C-332029F1999A}" presName="sibTrans" presStyleLbl="sibTrans1D1" presStyleIdx="5" presStyleCnt="7"/>
      <dgm:spPr/>
    </dgm:pt>
    <dgm:pt modelId="{C79AD40A-293F-44FF-93FC-E90105E2D373}" type="pres">
      <dgm:prSet presAssocID="{994C42D1-DD1F-43D8-BC78-91E56E0836F9}" presName="node" presStyleLbl="node1" presStyleIdx="6" presStyleCnt="7" custScaleX="148617">
        <dgm:presLayoutVars>
          <dgm:bulletEnabled val="1"/>
        </dgm:presLayoutVars>
      </dgm:prSet>
      <dgm:spPr/>
    </dgm:pt>
    <dgm:pt modelId="{11DE8F0D-E4E1-4C3F-AEEA-72780F5B4B2A}" type="pres">
      <dgm:prSet presAssocID="{994C42D1-DD1F-43D8-BC78-91E56E0836F9}" presName="spNode" presStyleCnt="0"/>
      <dgm:spPr/>
    </dgm:pt>
    <dgm:pt modelId="{F3F02868-2BAB-43B7-959E-FE75DCB57262}" type="pres">
      <dgm:prSet presAssocID="{E84645CE-C731-483C-A43D-0065C1F0F3F3}" presName="sibTrans" presStyleLbl="sibTrans1D1" presStyleIdx="6" presStyleCnt="7"/>
      <dgm:spPr/>
    </dgm:pt>
  </dgm:ptLst>
  <dgm:cxnLst>
    <dgm:cxn modelId="{D7C3E104-094A-4B72-A318-2CCCC9173326}" srcId="{6207FE21-C487-49B6-94E7-73BEF29E72F5}" destId="{151A077F-C6C0-4A6A-8EAA-1AFA6401384B}" srcOrd="1" destOrd="0" parTransId="{74AF6CC7-E22D-43FA-9028-DC0E542C6F02}" sibTransId="{22005357-9F0B-4CE5-A14A-343CB066B005}"/>
    <dgm:cxn modelId="{A13F0006-B3A0-4407-935A-500DEC01535B}" type="presOf" srcId="{E84645CE-C731-483C-A43D-0065C1F0F3F3}" destId="{F3F02868-2BAB-43B7-959E-FE75DCB57262}" srcOrd="0" destOrd="0" presId="urn:microsoft.com/office/officeart/2005/8/layout/cycle6"/>
    <dgm:cxn modelId="{0BA7670D-4EE5-44EF-B559-0E23290C106B}" type="presOf" srcId="{A53BA491-6F3F-4FAD-A8E5-B5EEA56A3283}" destId="{8F16A8BC-113A-4785-81AB-3575EB31AF9D}" srcOrd="0" destOrd="0" presId="urn:microsoft.com/office/officeart/2005/8/layout/cycle6"/>
    <dgm:cxn modelId="{A47CBC1A-3E39-4E50-B6F4-54BDA1E2669D}" type="presOf" srcId="{D3DF5859-F9E9-4114-8935-D117882D8D66}" destId="{1C2E99F2-8F39-4FC2-82A3-41EC1A1E023F}" srcOrd="0" destOrd="0" presId="urn:microsoft.com/office/officeart/2005/8/layout/cycle6"/>
    <dgm:cxn modelId="{BC207D1E-E615-4D2A-A412-2B272192A5B4}" srcId="{6207FE21-C487-49B6-94E7-73BEF29E72F5}" destId="{2D53178B-119F-4DA5-BD96-B5496803580F}" srcOrd="4" destOrd="0" parTransId="{9EFFEB33-916A-43C1-9FE5-99851EF6CB23}" sibTransId="{D3DF5859-F9E9-4114-8935-D117882D8D66}"/>
    <dgm:cxn modelId="{F5FFF41F-837F-495A-9912-E633208C8030}" type="presOf" srcId="{6207FE21-C487-49B6-94E7-73BEF29E72F5}" destId="{BBF32D5F-4059-4C25-806B-481EE5F410CD}" srcOrd="0" destOrd="0" presId="urn:microsoft.com/office/officeart/2005/8/layout/cycle6"/>
    <dgm:cxn modelId="{9FD3CE27-D75C-4AED-9521-BA32031F9EAB}" type="presOf" srcId="{EC024CEB-0945-425D-B8E7-689B874F7E54}" destId="{33978028-7F58-4CD5-8C44-59D57DCAEA21}" srcOrd="0" destOrd="0" presId="urn:microsoft.com/office/officeart/2005/8/layout/cycle6"/>
    <dgm:cxn modelId="{18CCEA2B-AE4B-41FC-89A0-951A46810DB3}" type="presOf" srcId="{FF5FC8C2-FA41-44F2-8ED3-24C8241C0B78}" destId="{E886E7A3-1963-43D5-887C-98A66EF97900}" srcOrd="0" destOrd="0" presId="urn:microsoft.com/office/officeart/2005/8/layout/cycle6"/>
    <dgm:cxn modelId="{B295D236-E177-45C2-9895-87495D4AF06E}" srcId="{6207FE21-C487-49B6-94E7-73BEF29E72F5}" destId="{994C42D1-DD1F-43D8-BC78-91E56E0836F9}" srcOrd="6" destOrd="0" parTransId="{A94B61E3-4262-44AE-8423-AB04A6DB6FAB}" sibTransId="{E84645CE-C731-483C-A43D-0065C1F0F3F3}"/>
    <dgm:cxn modelId="{05A7CC5E-16C7-4C49-B35D-08911807942D}" srcId="{6207FE21-C487-49B6-94E7-73BEF29E72F5}" destId="{EC024CEB-0945-425D-B8E7-689B874F7E54}" srcOrd="0" destOrd="0" parTransId="{DA9A74A8-0FBA-49CB-A621-5024A604AD18}" sibTransId="{A53BA491-6F3F-4FAD-A8E5-B5EEA56A3283}"/>
    <dgm:cxn modelId="{F0D3E74F-55FD-45EB-85AD-59649C696789}" srcId="{6207FE21-C487-49B6-94E7-73BEF29E72F5}" destId="{98A849F7-4353-4F9E-9D4A-833E0CC12737}" srcOrd="5" destOrd="0" parTransId="{67F77450-77A5-46D1-BA8C-8D9C07CF83A9}" sibTransId="{BB08BB36-E418-41F9-B73C-332029F1999A}"/>
    <dgm:cxn modelId="{0C113A85-C9C1-426B-A4FC-3398356EC78A}" type="presOf" srcId="{E398708D-6379-491B-A1A6-7A391609E4FE}" destId="{F8B53E4B-C3F9-462B-8ACE-15002F102824}" srcOrd="0" destOrd="0" presId="urn:microsoft.com/office/officeart/2005/8/layout/cycle6"/>
    <dgm:cxn modelId="{638A8487-ED45-4E21-B77B-0EBEAA9B82A9}" type="presOf" srcId="{22005357-9F0B-4CE5-A14A-343CB066B005}" destId="{6B419145-1C1E-45C4-9F14-57A18F33FE32}" srcOrd="0" destOrd="0" presId="urn:microsoft.com/office/officeart/2005/8/layout/cycle6"/>
    <dgm:cxn modelId="{33D29197-C554-4092-8CC7-1C49B46716C1}" type="presOf" srcId="{98A849F7-4353-4F9E-9D4A-833E0CC12737}" destId="{80B9A9D2-D35C-4F55-9BC1-10A24E22400D}" srcOrd="0" destOrd="0" presId="urn:microsoft.com/office/officeart/2005/8/layout/cycle6"/>
    <dgm:cxn modelId="{036FDF97-8736-487C-9312-E451ECF6087F}" srcId="{6207FE21-C487-49B6-94E7-73BEF29E72F5}" destId="{FF5FC8C2-FA41-44F2-8ED3-24C8241C0B78}" srcOrd="2" destOrd="0" parTransId="{B5B39727-1A2D-42F2-A206-E5F5251CAA03}" sibTransId="{06B990C2-625B-4FB5-8D0C-40E40B90CA15}"/>
    <dgm:cxn modelId="{F7B65F99-936B-44FA-8177-628DF43F364C}" type="presOf" srcId="{151A077F-C6C0-4A6A-8EAA-1AFA6401384B}" destId="{73AD4C22-A17D-47C4-A891-C373DDEEA391}" srcOrd="0" destOrd="0" presId="urn:microsoft.com/office/officeart/2005/8/layout/cycle6"/>
    <dgm:cxn modelId="{60F804B7-C3F3-460F-A546-AE267EFEEC77}" type="presOf" srcId="{BB08BB36-E418-41F9-B73C-332029F1999A}" destId="{0E942F7C-EB27-46A8-8BCE-F36B9A9FE5EE}" srcOrd="0" destOrd="0" presId="urn:microsoft.com/office/officeart/2005/8/layout/cycle6"/>
    <dgm:cxn modelId="{2D57A7B8-BECB-4854-9E5A-06A447ED48AE}" srcId="{6207FE21-C487-49B6-94E7-73BEF29E72F5}" destId="{DC23D1BA-E067-44B1-98B6-B9635713F2A0}" srcOrd="3" destOrd="0" parTransId="{6C5331AE-9C47-4F94-97CD-63575332CB7E}" sibTransId="{E398708D-6379-491B-A1A6-7A391609E4FE}"/>
    <dgm:cxn modelId="{B67F1ABA-B559-4FF4-A1FE-E7E1E1DF8ECF}" type="presOf" srcId="{DC23D1BA-E067-44B1-98B6-B9635713F2A0}" destId="{957FD9B1-37DC-4EE8-8755-18EC82D02010}" srcOrd="0" destOrd="0" presId="urn:microsoft.com/office/officeart/2005/8/layout/cycle6"/>
    <dgm:cxn modelId="{6729AADC-CE6B-4860-997A-294C6470477F}" type="presOf" srcId="{2D53178B-119F-4DA5-BD96-B5496803580F}" destId="{009E7234-0C31-415E-AC3E-144D86481C68}" srcOrd="0" destOrd="0" presId="urn:microsoft.com/office/officeart/2005/8/layout/cycle6"/>
    <dgm:cxn modelId="{391C54DF-ACF7-475F-96D1-FAA9335E0A0F}" type="presOf" srcId="{06B990C2-625B-4FB5-8D0C-40E40B90CA15}" destId="{623D38A7-8BDA-4E38-BAA9-ED0B99F99F2B}" srcOrd="0" destOrd="0" presId="urn:microsoft.com/office/officeart/2005/8/layout/cycle6"/>
    <dgm:cxn modelId="{2C2B13E5-BFE6-40CA-9744-FF33DFDCA0C6}" type="presOf" srcId="{994C42D1-DD1F-43D8-BC78-91E56E0836F9}" destId="{C79AD40A-293F-44FF-93FC-E90105E2D373}" srcOrd="0" destOrd="0" presId="urn:microsoft.com/office/officeart/2005/8/layout/cycle6"/>
    <dgm:cxn modelId="{1F492E7C-0448-48AC-9F33-AA9210CDA318}" type="presParOf" srcId="{BBF32D5F-4059-4C25-806B-481EE5F410CD}" destId="{33978028-7F58-4CD5-8C44-59D57DCAEA21}" srcOrd="0" destOrd="0" presId="urn:microsoft.com/office/officeart/2005/8/layout/cycle6"/>
    <dgm:cxn modelId="{05A78A82-5B65-41EB-8B84-00BB5D1F0361}" type="presParOf" srcId="{BBF32D5F-4059-4C25-806B-481EE5F410CD}" destId="{0A129FC1-5693-4B3A-9761-B8B96EB4E9E6}" srcOrd="1" destOrd="0" presId="urn:microsoft.com/office/officeart/2005/8/layout/cycle6"/>
    <dgm:cxn modelId="{6851710A-2F7B-4B1E-A46A-5E4047E4CD1A}" type="presParOf" srcId="{BBF32D5F-4059-4C25-806B-481EE5F410CD}" destId="{8F16A8BC-113A-4785-81AB-3575EB31AF9D}" srcOrd="2" destOrd="0" presId="urn:microsoft.com/office/officeart/2005/8/layout/cycle6"/>
    <dgm:cxn modelId="{A18EFB66-FBA4-4CF2-84C5-5A01586AE802}" type="presParOf" srcId="{BBF32D5F-4059-4C25-806B-481EE5F410CD}" destId="{73AD4C22-A17D-47C4-A891-C373DDEEA391}" srcOrd="3" destOrd="0" presId="urn:microsoft.com/office/officeart/2005/8/layout/cycle6"/>
    <dgm:cxn modelId="{4A1F2E32-730A-46C1-9D42-1AAD515678CE}" type="presParOf" srcId="{BBF32D5F-4059-4C25-806B-481EE5F410CD}" destId="{E462FDC1-10E5-4986-A2A0-8DD3D1DF2BC8}" srcOrd="4" destOrd="0" presId="urn:microsoft.com/office/officeart/2005/8/layout/cycle6"/>
    <dgm:cxn modelId="{63EC5075-EBC9-411B-9351-46F6681D5894}" type="presParOf" srcId="{BBF32D5F-4059-4C25-806B-481EE5F410CD}" destId="{6B419145-1C1E-45C4-9F14-57A18F33FE32}" srcOrd="5" destOrd="0" presId="urn:microsoft.com/office/officeart/2005/8/layout/cycle6"/>
    <dgm:cxn modelId="{42E2CC4F-BD2F-467C-9BC2-6D06E944511D}" type="presParOf" srcId="{BBF32D5F-4059-4C25-806B-481EE5F410CD}" destId="{E886E7A3-1963-43D5-887C-98A66EF97900}" srcOrd="6" destOrd="0" presId="urn:microsoft.com/office/officeart/2005/8/layout/cycle6"/>
    <dgm:cxn modelId="{4512E414-DE3D-40AE-9C48-8EE5EB14785F}" type="presParOf" srcId="{BBF32D5F-4059-4C25-806B-481EE5F410CD}" destId="{EA8180AC-DBC2-4143-A8F7-E65727D1C3CD}" srcOrd="7" destOrd="0" presId="urn:microsoft.com/office/officeart/2005/8/layout/cycle6"/>
    <dgm:cxn modelId="{5EBC0DA3-EFDC-4C8A-9BD2-BE7315E59478}" type="presParOf" srcId="{BBF32D5F-4059-4C25-806B-481EE5F410CD}" destId="{623D38A7-8BDA-4E38-BAA9-ED0B99F99F2B}" srcOrd="8" destOrd="0" presId="urn:microsoft.com/office/officeart/2005/8/layout/cycle6"/>
    <dgm:cxn modelId="{F6E66A1F-C589-46E5-8E5D-87418D18B23A}" type="presParOf" srcId="{BBF32D5F-4059-4C25-806B-481EE5F410CD}" destId="{957FD9B1-37DC-4EE8-8755-18EC82D02010}" srcOrd="9" destOrd="0" presId="urn:microsoft.com/office/officeart/2005/8/layout/cycle6"/>
    <dgm:cxn modelId="{C4DBB480-AB42-4869-82AA-A60FE5DF68C4}" type="presParOf" srcId="{BBF32D5F-4059-4C25-806B-481EE5F410CD}" destId="{2CAABECF-0EDE-4587-94D8-2C4525FCCF1F}" srcOrd="10" destOrd="0" presId="urn:microsoft.com/office/officeart/2005/8/layout/cycle6"/>
    <dgm:cxn modelId="{662312EC-3AC2-4CAA-9247-2EFC14C01ED7}" type="presParOf" srcId="{BBF32D5F-4059-4C25-806B-481EE5F410CD}" destId="{F8B53E4B-C3F9-462B-8ACE-15002F102824}" srcOrd="11" destOrd="0" presId="urn:microsoft.com/office/officeart/2005/8/layout/cycle6"/>
    <dgm:cxn modelId="{C95B96C2-44B9-4F34-BE14-98F72EB27AFB}" type="presParOf" srcId="{BBF32D5F-4059-4C25-806B-481EE5F410CD}" destId="{009E7234-0C31-415E-AC3E-144D86481C68}" srcOrd="12" destOrd="0" presId="urn:microsoft.com/office/officeart/2005/8/layout/cycle6"/>
    <dgm:cxn modelId="{9BE6B9AC-E5F7-495B-8353-999E7D677FB3}" type="presParOf" srcId="{BBF32D5F-4059-4C25-806B-481EE5F410CD}" destId="{A947679B-1061-4F6B-A03E-A422AE87F82D}" srcOrd="13" destOrd="0" presId="urn:microsoft.com/office/officeart/2005/8/layout/cycle6"/>
    <dgm:cxn modelId="{11D35E9A-AE73-4AE7-A9F2-8C421A691226}" type="presParOf" srcId="{BBF32D5F-4059-4C25-806B-481EE5F410CD}" destId="{1C2E99F2-8F39-4FC2-82A3-41EC1A1E023F}" srcOrd="14" destOrd="0" presId="urn:microsoft.com/office/officeart/2005/8/layout/cycle6"/>
    <dgm:cxn modelId="{A854F96D-4E1D-4F91-BC25-7E5542AECF84}" type="presParOf" srcId="{BBF32D5F-4059-4C25-806B-481EE5F410CD}" destId="{80B9A9D2-D35C-4F55-9BC1-10A24E22400D}" srcOrd="15" destOrd="0" presId="urn:microsoft.com/office/officeart/2005/8/layout/cycle6"/>
    <dgm:cxn modelId="{E1E8E4F5-560F-4122-AF75-D350D15413AF}" type="presParOf" srcId="{BBF32D5F-4059-4C25-806B-481EE5F410CD}" destId="{39FD69CE-EEBA-44AB-ADA1-FABEDA697720}" srcOrd="16" destOrd="0" presId="urn:microsoft.com/office/officeart/2005/8/layout/cycle6"/>
    <dgm:cxn modelId="{164BCF45-B9B0-4DD8-8C32-FA9159F761B8}" type="presParOf" srcId="{BBF32D5F-4059-4C25-806B-481EE5F410CD}" destId="{0E942F7C-EB27-46A8-8BCE-F36B9A9FE5EE}" srcOrd="17" destOrd="0" presId="urn:microsoft.com/office/officeart/2005/8/layout/cycle6"/>
    <dgm:cxn modelId="{18792D43-3F35-444A-9595-FB49CC879235}" type="presParOf" srcId="{BBF32D5F-4059-4C25-806B-481EE5F410CD}" destId="{C79AD40A-293F-44FF-93FC-E90105E2D373}" srcOrd="18" destOrd="0" presId="urn:microsoft.com/office/officeart/2005/8/layout/cycle6"/>
    <dgm:cxn modelId="{B37414E5-EB60-499C-A83B-1557A072D8CD}" type="presParOf" srcId="{BBF32D5F-4059-4C25-806B-481EE5F410CD}" destId="{11DE8F0D-E4E1-4C3F-AEEA-72780F5B4B2A}" srcOrd="19" destOrd="0" presId="urn:microsoft.com/office/officeart/2005/8/layout/cycle6"/>
    <dgm:cxn modelId="{7B680B46-FB2C-4F5C-8671-3CFC1BA2563D}" type="presParOf" srcId="{BBF32D5F-4059-4C25-806B-481EE5F410CD}" destId="{F3F02868-2BAB-43B7-959E-FE75DCB57262}" srcOrd="20" destOrd="0" presId="urn:microsoft.com/office/officeart/2005/8/layout/cycle6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AF9D75C-576E-4CCB-91CE-5E9F3C81D5B2}" type="doc">
      <dgm:prSet loTypeId="urn:microsoft.com/office/officeart/2005/8/layout/orgChart1" loCatId="hierarchy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7998777D-5E18-46C3-9686-C1D3F04E5CAF}">
      <dgm:prSet phldrT="[Text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>
        <a:solidFill>
          <a:schemeClr val="accent2"/>
        </a:solidFill>
      </dgm:spPr>
      <dgm:t>
        <a:bodyPr/>
        <a:lstStyle/>
        <a:p>
          <a:r>
            <a:rPr lang="en-US" sz="1050" dirty="0">
              <a:latin typeface="Arial" panose="020B0604020202020204" pitchFamily="34" charset="0"/>
              <a:cs typeface="Arial" panose="020B0604020202020204" pitchFamily="34" charset="0"/>
            </a:rPr>
            <a:t>Olena Maslyukivska-Samberg</a:t>
          </a:r>
        </a:p>
        <a:p>
          <a:r>
            <a:rPr lang="en-US" sz="1050" dirty="0" err="1">
              <a:latin typeface="Arial" panose="020B0604020202020204" pitchFamily="34" charset="0"/>
              <a:cs typeface="Arial" panose="020B0604020202020204" pitchFamily="34" charset="0"/>
            </a:rPr>
            <a:t>Programme</a:t>
          </a:r>
          <a:r>
            <a:rPr lang="en-US" sz="1050" dirty="0">
              <a:latin typeface="Arial" panose="020B0604020202020204" pitchFamily="34" charset="0"/>
              <a:cs typeface="Arial" panose="020B0604020202020204" pitchFamily="34" charset="0"/>
            </a:rPr>
            <a:t> Analyst</a:t>
          </a:r>
        </a:p>
      </dgm:t>
    </dgm:pt>
    <dgm:pt modelId="{C63B0829-6B7B-4B6D-A60A-534E2C93756D}" type="parTrans" cxnId="{43DC2980-E45B-4864-88AE-2EFEB43511D3}">
      <dgm:prSet/>
      <dgm:spPr/>
      <dgm:t>
        <a:bodyPr/>
        <a:lstStyle/>
        <a:p>
          <a:endParaRPr lang="en-US" sz="105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9DECAAA-A8C4-4B6D-B9BA-BFF7AB0C828A}" type="sibTrans" cxnId="{43DC2980-E45B-4864-88AE-2EFEB43511D3}">
      <dgm:prSet/>
      <dgm:spPr/>
      <dgm:t>
        <a:bodyPr/>
        <a:lstStyle/>
        <a:p>
          <a:endParaRPr lang="en-US" sz="105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FF352AE-87B0-4965-8DE1-0759CFEC7839}" type="asst">
      <dgm:prSet phldrT="[Text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>
        <a:solidFill>
          <a:schemeClr val="accent2"/>
        </a:solidFill>
      </dgm:spPr>
      <dgm:t>
        <a:bodyPr/>
        <a:lstStyle/>
        <a:p>
          <a:r>
            <a:rPr lang="en-US" sz="1050" dirty="0">
              <a:latin typeface="Arial" panose="020B0604020202020204" pitchFamily="34" charset="0"/>
              <a:cs typeface="Arial" panose="020B0604020202020204" pitchFamily="34" charset="0"/>
            </a:rPr>
            <a:t>Alla Tynkevych</a:t>
          </a:r>
        </a:p>
        <a:p>
          <a:r>
            <a:rPr lang="en-US" sz="1050" dirty="0" err="1">
              <a:latin typeface="Arial" panose="020B0604020202020204" pitchFamily="34" charset="0"/>
              <a:cs typeface="Arial" panose="020B0604020202020204" pitchFamily="34" charset="0"/>
            </a:rPr>
            <a:t>Programme</a:t>
          </a:r>
          <a:r>
            <a:rPr lang="en-US" sz="1050" dirty="0">
              <a:latin typeface="Arial" panose="020B0604020202020204" pitchFamily="34" charset="0"/>
              <a:cs typeface="Arial" panose="020B0604020202020204" pitchFamily="34" charset="0"/>
            </a:rPr>
            <a:t> associate</a:t>
          </a:r>
        </a:p>
      </dgm:t>
    </dgm:pt>
    <dgm:pt modelId="{C7ADC891-C8E7-40CC-873B-B40AFCCAC0A6}" type="parTrans" cxnId="{A53625BF-9F08-434B-AD44-92392B5C921B}">
      <dgm:prSet/>
      <dgm:spPr/>
      <dgm:t>
        <a:bodyPr/>
        <a:lstStyle/>
        <a:p>
          <a:endParaRPr lang="en-US" sz="105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F096517-8083-426F-8716-AA4775FC27E7}" type="sibTrans" cxnId="{A53625BF-9F08-434B-AD44-92392B5C921B}">
      <dgm:prSet/>
      <dgm:spPr/>
      <dgm:t>
        <a:bodyPr/>
        <a:lstStyle/>
        <a:p>
          <a:endParaRPr lang="en-US" sz="105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BDB8A9E-0277-4712-9550-98835943A3DE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rgbClr val="C00000"/>
        </a:solidFill>
      </dgm:spPr>
      <dgm:t>
        <a:bodyPr/>
        <a:lstStyle/>
        <a:p>
          <a:r>
            <a:rPr lang="en-US" sz="1050" dirty="0">
              <a:latin typeface="Arial" panose="020B0604020202020204" pitchFamily="34" charset="0"/>
              <a:cs typeface="Arial" panose="020B0604020202020204" pitchFamily="34" charset="0"/>
            </a:rPr>
            <a:t>Vasyl Tolkachov</a:t>
          </a:r>
        </a:p>
        <a:p>
          <a:r>
            <a:rPr lang="en-US" sz="1050" dirty="0">
              <a:latin typeface="Arial" panose="020B0604020202020204" pitchFamily="34" charset="0"/>
              <a:cs typeface="Arial" panose="020B0604020202020204" pitchFamily="34" charset="0"/>
            </a:rPr>
            <a:t>Project Manager</a:t>
          </a:r>
        </a:p>
        <a:p>
          <a:r>
            <a:rPr lang="en-US" sz="1050" dirty="0">
              <a:latin typeface="Arial" panose="020B0604020202020204" pitchFamily="34" charset="0"/>
              <a:cs typeface="Arial" panose="020B0604020202020204" pitchFamily="34" charset="0"/>
            </a:rPr>
            <a:t>Peatlands</a:t>
          </a:r>
        </a:p>
      </dgm:t>
    </dgm:pt>
    <dgm:pt modelId="{523EB8BE-952F-4E26-9AEC-511E59CBA473}" type="parTrans" cxnId="{68F60AF3-E7E3-490F-BD18-B824109F2D2F}">
      <dgm:prSet/>
      <dgm:spPr/>
      <dgm:t>
        <a:bodyPr/>
        <a:lstStyle/>
        <a:p>
          <a:endParaRPr lang="en-US" sz="105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9EBCE35-548B-4321-A287-B681B89BA0F1}" type="sibTrans" cxnId="{68F60AF3-E7E3-490F-BD18-B824109F2D2F}">
      <dgm:prSet/>
      <dgm:spPr/>
      <dgm:t>
        <a:bodyPr/>
        <a:lstStyle/>
        <a:p>
          <a:endParaRPr lang="en-US" sz="105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D7D593A-957C-4E04-8EE9-E59FA74B0F6D}">
      <dgm:prSet phldrT="[Text]" custT="1"/>
      <dgm:spPr>
        <a:solidFill>
          <a:schemeClr val="accent1">
            <a:lumMod val="50000"/>
          </a:schemeClr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050" dirty="0">
              <a:latin typeface="Arial" panose="020B0604020202020204" pitchFamily="34" charset="0"/>
              <a:cs typeface="Arial" panose="020B0604020202020204" pitchFamily="34" charset="0"/>
            </a:rPr>
            <a:t>Volodymyr Lyashchenko</a:t>
          </a:r>
        </a:p>
        <a:p>
          <a:r>
            <a:rPr lang="en-US" sz="1050" dirty="0">
              <a:latin typeface="Arial" panose="020B0604020202020204" pitchFamily="34" charset="0"/>
              <a:cs typeface="Arial" panose="020B0604020202020204" pitchFamily="34" charset="0"/>
            </a:rPr>
            <a:t>Project Manager</a:t>
          </a:r>
        </a:p>
        <a:p>
          <a:r>
            <a:rPr lang="en-US" sz="1050" dirty="0">
              <a:latin typeface="Arial" panose="020B0604020202020204" pitchFamily="34" charset="0"/>
              <a:cs typeface="Arial" panose="020B0604020202020204" pitchFamily="34" charset="0"/>
            </a:rPr>
            <a:t>Biomass</a:t>
          </a:r>
        </a:p>
      </dgm:t>
    </dgm:pt>
    <dgm:pt modelId="{18EF37A5-C56C-445B-8093-440E644F4D03}" type="parTrans" cxnId="{BE9C469B-480D-49C3-B5B6-F6337BF73DDD}">
      <dgm:prSet/>
      <dgm:spPr/>
      <dgm:t>
        <a:bodyPr/>
        <a:lstStyle/>
        <a:p>
          <a:endParaRPr lang="en-US" sz="105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5B2AE5F-FB5D-4501-99DA-C8FD677E8D47}" type="sibTrans" cxnId="{BE9C469B-480D-49C3-B5B6-F6337BF73DDD}">
      <dgm:prSet/>
      <dgm:spPr/>
      <dgm:t>
        <a:bodyPr/>
        <a:lstStyle/>
        <a:p>
          <a:endParaRPr lang="en-US" sz="105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5A234F5-91A6-41E0-B608-84F6242D65AC}">
      <dgm:prSet phldrT="[Text]" custT="1"/>
      <dgm:spPr>
        <a:solidFill>
          <a:schemeClr val="accent1">
            <a:lumMod val="50000"/>
          </a:schemeClr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050" dirty="0">
              <a:latin typeface="Arial" panose="020B0604020202020204" pitchFamily="34" charset="0"/>
              <a:cs typeface="Arial" panose="020B0604020202020204" pitchFamily="34" charset="0"/>
            </a:rPr>
            <a:t>Sergii Varga</a:t>
          </a:r>
        </a:p>
        <a:p>
          <a:r>
            <a:rPr lang="en-US" sz="1050" dirty="0">
              <a:latin typeface="Arial" panose="020B0604020202020204" pitchFamily="34" charset="0"/>
              <a:cs typeface="Arial" panose="020B0604020202020204" pitchFamily="34" charset="0"/>
            </a:rPr>
            <a:t>Project Manager</a:t>
          </a:r>
        </a:p>
        <a:p>
          <a:r>
            <a:rPr lang="en-US" sz="1050" dirty="0">
              <a:latin typeface="Arial" panose="020B0604020202020204" pitchFamily="34" charset="0"/>
              <a:cs typeface="Arial" panose="020B0604020202020204" pitchFamily="34" charset="0"/>
            </a:rPr>
            <a:t>EE in Public Buildings</a:t>
          </a:r>
        </a:p>
      </dgm:t>
    </dgm:pt>
    <dgm:pt modelId="{E5862074-C5B6-464F-9140-EB514CC9A0FB}" type="parTrans" cxnId="{828A145A-679E-466A-A02B-289F978DE023}">
      <dgm:prSet/>
      <dgm:spPr/>
      <dgm:t>
        <a:bodyPr/>
        <a:lstStyle/>
        <a:p>
          <a:endParaRPr lang="en-US" sz="105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95B27E2-31B1-405B-8F79-C9B415C3CBB9}" type="sibTrans" cxnId="{828A145A-679E-466A-A02B-289F978DE023}">
      <dgm:prSet/>
      <dgm:spPr/>
      <dgm:t>
        <a:bodyPr/>
        <a:lstStyle/>
        <a:p>
          <a:endParaRPr lang="en-US" sz="105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6F5FFB4-5076-43A4-96D9-507873B5E876}">
      <dgm:prSet phldrT="[Text]" custT="1"/>
      <dgm:spPr>
        <a:solidFill>
          <a:schemeClr val="accent1">
            <a:lumMod val="50000"/>
          </a:schemeClr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050" dirty="0">
              <a:latin typeface="Arial" panose="020B0604020202020204" pitchFamily="34" charset="0"/>
              <a:cs typeface="Arial" panose="020B0604020202020204" pitchFamily="34" charset="0"/>
            </a:rPr>
            <a:t>Kateryna Korvin-Piotrovska</a:t>
          </a:r>
        </a:p>
        <a:p>
          <a:r>
            <a:rPr lang="en-US" sz="1050" dirty="0">
              <a:latin typeface="Arial" panose="020B0604020202020204" pitchFamily="34" charset="0"/>
              <a:cs typeface="Arial" panose="020B0604020202020204" pitchFamily="34" charset="0"/>
            </a:rPr>
            <a:t>Project Manager</a:t>
          </a:r>
        </a:p>
        <a:p>
          <a:r>
            <a:rPr lang="en-US" sz="1050" dirty="0" err="1">
              <a:latin typeface="Arial" panose="020B0604020202020204" pitchFamily="34" charset="0"/>
              <a:cs typeface="Arial" panose="020B0604020202020204" pitchFamily="34" charset="0"/>
            </a:rPr>
            <a:t>Rio+SDG</a:t>
          </a:r>
          <a:endParaRPr lang="en-US" sz="105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BDE5DF8-BD9B-453A-985C-2493E7742D9F}" type="parTrans" cxnId="{7AB272FF-864E-4B8B-A86C-52D7108C1828}">
      <dgm:prSet/>
      <dgm:spPr/>
      <dgm:t>
        <a:bodyPr/>
        <a:lstStyle/>
        <a:p>
          <a:endParaRPr lang="en-US" sz="105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79BE3F0-B56F-4524-BCF6-4A634DF3488B}" type="sibTrans" cxnId="{7AB272FF-864E-4B8B-A86C-52D7108C1828}">
      <dgm:prSet/>
      <dgm:spPr/>
      <dgm:t>
        <a:bodyPr/>
        <a:lstStyle/>
        <a:p>
          <a:endParaRPr lang="en-US" sz="105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D845CB7-607C-4F7B-BA0A-BB2FC98D7D30}">
      <dgm:prSet phldrT="[Text]" custT="1"/>
      <dgm:spPr>
        <a:solidFill>
          <a:schemeClr val="accent1">
            <a:lumMod val="50000"/>
          </a:schemeClr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050" i="1" kern="1200" dirty="0">
              <a:latin typeface="Arial" panose="020B0604020202020204" pitchFamily="34" charset="0"/>
              <a:cs typeface="Arial" panose="020B0604020202020204" pitchFamily="34" charset="0"/>
            </a:rPr>
            <a:t>No Project Manager</a:t>
          </a:r>
        </a:p>
        <a:p>
          <a:r>
            <a:rPr lang="en-US" sz="1050" kern="1200" dirty="0">
              <a:latin typeface="Arial" panose="020B0604020202020204" pitchFamily="34" charset="0"/>
              <a:cs typeface="Arial" panose="020B0604020202020204" pitchFamily="34" charset="0"/>
            </a:rPr>
            <a:t>Ozone</a:t>
          </a:r>
        </a:p>
      </dgm:t>
    </dgm:pt>
    <dgm:pt modelId="{AB12F97B-24F0-4739-BC91-307CB330D560}" type="parTrans" cxnId="{25B5F49E-6FFB-4600-8B3F-BD5A7A21D76E}">
      <dgm:prSet/>
      <dgm:spPr/>
      <dgm:t>
        <a:bodyPr/>
        <a:lstStyle/>
        <a:p>
          <a:endParaRPr lang="en-US" sz="105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4C0CF9C-F9A9-42ED-96BD-887C1DE38E0F}" type="sibTrans" cxnId="{25B5F49E-6FFB-4600-8B3F-BD5A7A21D76E}">
      <dgm:prSet/>
      <dgm:spPr/>
      <dgm:t>
        <a:bodyPr/>
        <a:lstStyle/>
        <a:p>
          <a:endParaRPr lang="en-US" sz="105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BA33412-11B0-43FB-AFA3-61A0ACBFCF42}">
      <dgm:prSet phldrT="[Text]" custT="1"/>
      <dgm:spPr>
        <a:solidFill>
          <a:srgbClr val="C00000"/>
        </a:solidFill>
      </dgm:spPr>
      <dgm:t>
        <a:bodyPr/>
        <a:lstStyle/>
        <a:p>
          <a:r>
            <a:rPr lang="en-US" sz="1050" dirty="0">
              <a:latin typeface="Arial" panose="020B0604020202020204" pitchFamily="34" charset="0"/>
              <a:cs typeface="Arial" panose="020B0604020202020204" pitchFamily="34" charset="0"/>
            </a:rPr>
            <a:t>Yuliya Berezhnaya</a:t>
          </a:r>
          <a:br>
            <a:rPr lang="en-US" sz="105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050" dirty="0">
              <a:latin typeface="Arial" panose="020B0604020202020204" pitchFamily="34" charset="0"/>
              <a:cs typeface="Arial" panose="020B0604020202020204" pitchFamily="34" charset="0"/>
            </a:rPr>
            <a:t>Associate</a:t>
          </a:r>
        </a:p>
        <a:p>
          <a:r>
            <a:rPr lang="en-US" sz="1050" dirty="0">
              <a:latin typeface="Arial" panose="020B0604020202020204" pitchFamily="34" charset="0"/>
              <a:cs typeface="Arial" panose="020B0604020202020204" pitchFamily="34" charset="0"/>
            </a:rPr>
            <a:t>Peatlands</a:t>
          </a:r>
        </a:p>
      </dgm:t>
    </dgm:pt>
    <dgm:pt modelId="{0D8F25AD-348E-44A2-8495-1D7525EFFA93}" type="parTrans" cxnId="{F72DF550-7567-44D8-90EA-D4B852055034}">
      <dgm:prSet/>
      <dgm:spPr/>
      <dgm:t>
        <a:bodyPr/>
        <a:lstStyle/>
        <a:p>
          <a:endParaRPr lang="en-US" sz="105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91F3C8B-1977-44F3-A961-5E2CFC78BA60}" type="sibTrans" cxnId="{F72DF550-7567-44D8-90EA-D4B852055034}">
      <dgm:prSet/>
      <dgm:spPr/>
      <dgm:t>
        <a:bodyPr/>
        <a:lstStyle/>
        <a:p>
          <a:endParaRPr lang="en-US" sz="105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D547418-2399-4F79-BF97-4666544BC1EF}">
      <dgm:prSet phldrT="[Text]"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solidFill>
          <a:schemeClr val="accent1">
            <a:lumMod val="50000"/>
          </a:schemeClr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050" dirty="0">
              <a:latin typeface="Arial" panose="020B0604020202020204" pitchFamily="34" charset="0"/>
              <a:cs typeface="Arial" panose="020B0604020202020204" pitchFamily="34" charset="0"/>
            </a:rPr>
            <a:t>Nina Pashchenko</a:t>
          </a:r>
        </a:p>
        <a:p>
          <a:r>
            <a:rPr lang="en-US" sz="1050" dirty="0">
              <a:latin typeface="Arial" panose="020B0604020202020204" pitchFamily="34" charset="0"/>
              <a:cs typeface="Arial" panose="020B0604020202020204" pitchFamily="34" charset="0"/>
            </a:rPr>
            <a:t>Assistant</a:t>
          </a:r>
        </a:p>
        <a:p>
          <a:r>
            <a:rPr lang="en-US" sz="1050" dirty="0">
              <a:latin typeface="Arial" panose="020B0604020202020204" pitchFamily="34" charset="0"/>
              <a:cs typeface="Arial" panose="020B0604020202020204" pitchFamily="34" charset="0"/>
            </a:rPr>
            <a:t>Ozone</a:t>
          </a:r>
        </a:p>
      </dgm:t>
    </dgm:pt>
    <dgm:pt modelId="{34E98CE9-4F7C-47C1-A4C4-3E5B9CE68AD4}" type="parTrans" cxnId="{53E012E8-A253-4C46-A5E0-33CCE3BA13E2}">
      <dgm:prSet/>
      <dgm:spPr/>
      <dgm:t>
        <a:bodyPr/>
        <a:lstStyle/>
        <a:p>
          <a:endParaRPr lang="en-US" sz="105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4202038-B5D4-4AF0-AA5E-B36FED3557F6}" type="sibTrans" cxnId="{53E012E8-A253-4C46-A5E0-33CCE3BA13E2}">
      <dgm:prSet/>
      <dgm:spPr/>
      <dgm:t>
        <a:bodyPr/>
        <a:lstStyle/>
        <a:p>
          <a:endParaRPr lang="en-US" sz="105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A2FB1BC-DB93-4479-83A4-C1D268A2BA9D}">
      <dgm:prSet phldrT="[Text]"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solidFill>
          <a:schemeClr val="accent1">
            <a:lumMod val="50000"/>
          </a:schemeClr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050" dirty="0">
              <a:latin typeface="Arial" panose="020B0604020202020204" pitchFamily="34" charset="0"/>
              <a:cs typeface="Arial" panose="020B0604020202020204" pitchFamily="34" charset="0"/>
            </a:rPr>
            <a:t>Yuliia Decheva</a:t>
          </a:r>
        </a:p>
        <a:p>
          <a:r>
            <a:rPr lang="en-US" sz="1050" dirty="0">
              <a:latin typeface="Arial" panose="020B0604020202020204" pitchFamily="34" charset="0"/>
              <a:cs typeface="Arial" panose="020B0604020202020204" pitchFamily="34" charset="0"/>
            </a:rPr>
            <a:t>Assistant</a:t>
          </a:r>
        </a:p>
        <a:p>
          <a:r>
            <a:rPr lang="en-US" sz="1050" dirty="0">
              <a:latin typeface="Arial" panose="020B0604020202020204" pitchFamily="34" charset="0"/>
              <a:cs typeface="Arial" panose="020B0604020202020204" pitchFamily="34" charset="0"/>
            </a:rPr>
            <a:t>Biomass </a:t>
          </a:r>
        </a:p>
      </dgm:t>
    </dgm:pt>
    <dgm:pt modelId="{64E4C470-9AEC-493E-8D39-745EDC63375C}" type="parTrans" cxnId="{05262706-2859-4778-AA1F-AC8E5AA2E405}">
      <dgm:prSet/>
      <dgm:spPr/>
      <dgm:t>
        <a:bodyPr/>
        <a:lstStyle/>
        <a:p>
          <a:endParaRPr lang="en-US" sz="105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A9FFC49-46FB-4152-A2F8-0183F990A616}" type="sibTrans" cxnId="{05262706-2859-4778-AA1F-AC8E5AA2E405}">
      <dgm:prSet/>
      <dgm:spPr/>
      <dgm:t>
        <a:bodyPr/>
        <a:lstStyle/>
        <a:p>
          <a:endParaRPr lang="en-US" sz="105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4C2A4C6-75E5-4559-93D4-C498A25C0301}">
      <dgm:prSet phldrT="[Text]"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solidFill>
          <a:schemeClr val="accent1">
            <a:lumMod val="50000"/>
          </a:schemeClr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050" dirty="0" err="1">
              <a:latin typeface="Arial" panose="020B0604020202020204" pitchFamily="34" charset="0"/>
              <a:cs typeface="Arial" panose="020B0604020202020204" pitchFamily="34" charset="0"/>
            </a:rPr>
            <a:t>Iuvgen</a:t>
          </a:r>
          <a:r>
            <a:rPr lang="en-US" sz="1050" dirty="0">
              <a:latin typeface="Arial" panose="020B0604020202020204" pitchFamily="34" charset="0"/>
              <a:cs typeface="Arial" panose="020B0604020202020204" pitchFamily="34" charset="0"/>
            </a:rPr>
            <a:t> Spivakovskyi</a:t>
          </a:r>
        </a:p>
        <a:p>
          <a:r>
            <a:rPr lang="en-US" sz="1050" dirty="0">
              <a:latin typeface="Arial" panose="020B0604020202020204" pitchFamily="34" charset="0"/>
              <a:cs typeface="Arial" panose="020B0604020202020204" pitchFamily="34" charset="0"/>
            </a:rPr>
            <a:t>Associate </a:t>
          </a:r>
        </a:p>
        <a:p>
          <a:r>
            <a:rPr lang="en-US" sz="1050" dirty="0">
              <a:latin typeface="Arial" panose="020B0604020202020204" pitchFamily="34" charset="0"/>
              <a:cs typeface="Arial" panose="020B0604020202020204" pitchFamily="34" charset="0"/>
            </a:rPr>
            <a:t>EE in Public Buildings</a:t>
          </a:r>
        </a:p>
      </dgm:t>
    </dgm:pt>
    <dgm:pt modelId="{23275F0C-B58C-42C9-8E9D-718FBBC57A97}" type="parTrans" cxnId="{9CDF106A-023C-4842-8444-1E46CB60E6F6}">
      <dgm:prSet/>
      <dgm:spPr/>
      <dgm:t>
        <a:bodyPr/>
        <a:lstStyle/>
        <a:p>
          <a:endParaRPr lang="en-US" sz="105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EB99F00-F4F5-4366-9B53-2DBBC344F938}" type="sibTrans" cxnId="{9CDF106A-023C-4842-8444-1E46CB60E6F6}">
      <dgm:prSet/>
      <dgm:spPr/>
      <dgm:t>
        <a:bodyPr/>
        <a:lstStyle/>
        <a:p>
          <a:endParaRPr lang="en-US" sz="105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4D5CB0D-EE0A-43F9-A87C-556CCA1C33CF}" type="asst">
      <dgm:prSet phldrT="[Text]" custT="1"/>
      <dgm:spPr>
        <a:solidFill>
          <a:schemeClr val="accent1">
            <a:lumMod val="50000"/>
          </a:schemeClr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050" dirty="0">
              <a:latin typeface="Arial" panose="020B0604020202020204" pitchFamily="34" charset="0"/>
              <a:cs typeface="Arial" panose="020B0604020202020204" pitchFamily="34" charset="0"/>
            </a:rPr>
            <a:t>Iryna Tarnavska UNV</a:t>
          </a:r>
        </a:p>
        <a:p>
          <a:r>
            <a:rPr lang="en-US" sz="1050" dirty="0">
              <a:latin typeface="Arial" panose="020B0604020202020204" pitchFamily="34" charset="0"/>
              <a:cs typeface="Arial" panose="020B0604020202020204" pitchFamily="34" charset="0"/>
            </a:rPr>
            <a:t>Communication and Outreach</a:t>
          </a:r>
        </a:p>
      </dgm:t>
    </dgm:pt>
    <dgm:pt modelId="{48EC194A-06A3-4D72-A804-E6BDE38850E5}" type="parTrans" cxnId="{EFBB3BE9-4A41-4319-964E-1A75A361F3DE}">
      <dgm:prSet/>
      <dgm:spPr/>
      <dgm:t>
        <a:bodyPr/>
        <a:lstStyle/>
        <a:p>
          <a:endParaRPr lang="en-US" sz="105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C60B3F3-4FA8-490A-8562-494D55B374D5}" type="sibTrans" cxnId="{EFBB3BE9-4A41-4319-964E-1A75A361F3DE}">
      <dgm:prSet/>
      <dgm:spPr/>
      <dgm:t>
        <a:bodyPr/>
        <a:lstStyle/>
        <a:p>
          <a:endParaRPr lang="en-US" sz="105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A446711-4796-4C09-A291-9E7CE83C052E}" type="asst">
      <dgm:prSet phldrT="[Text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>
        <a:solidFill>
          <a:schemeClr val="accent2"/>
        </a:solidFill>
        <a:ln>
          <a:solidFill>
            <a:schemeClr val="accent2"/>
          </a:solidFill>
        </a:ln>
      </dgm:spPr>
      <dgm:t>
        <a:bodyPr/>
        <a:lstStyle/>
        <a:p>
          <a:r>
            <a:rPr lang="en-US" sz="1050" dirty="0">
              <a:latin typeface="Arial" panose="020B0604020202020204" pitchFamily="34" charset="0"/>
              <a:cs typeface="Arial" panose="020B0604020202020204" pitchFamily="34" charset="0"/>
            </a:rPr>
            <a:t>Polina Nezdiikovska, UNV, M&amp;E</a:t>
          </a:r>
        </a:p>
      </dgm:t>
    </dgm:pt>
    <dgm:pt modelId="{E59B9352-A1D3-41C8-856E-2B756BA3A2A1}" type="parTrans" cxnId="{31E5AECB-14CA-4E62-8C61-87106120AFA1}">
      <dgm:prSet/>
      <dgm:spPr/>
      <dgm:t>
        <a:bodyPr/>
        <a:lstStyle/>
        <a:p>
          <a:endParaRPr lang="en-US" sz="105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4C4F47B-CBE1-415E-A0AF-6BB8D61371F7}" type="sibTrans" cxnId="{31E5AECB-14CA-4E62-8C61-87106120AFA1}">
      <dgm:prSet/>
      <dgm:spPr/>
      <dgm:t>
        <a:bodyPr/>
        <a:lstStyle/>
        <a:p>
          <a:endParaRPr lang="en-US" sz="105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F9C6AE-86EC-4E40-BF52-868C2FCD41F1}" type="asst">
      <dgm:prSet phldrT="[Text]" custT="1"/>
      <dgm:spPr>
        <a:solidFill>
          <a:schemeClr val="accent1">
            <a:lumMod val="50000"/>
          </a:schemeClr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050" dirty="0">
              <a:latin typeface="Arial" panose="020B0604020202020204" pitchFamily="34" charset="0"/>
              <a:cs typeface="Arial" panose="020B0604020202020204" pitchFamily="34" charset="0"/>
            </a:rPr>
            <a:t>Svitlana </a:t>
          </a:r>
          <a:r>
            <a:rPr lang="en-US" sz="1050" dirty="0" err="1">
              <a:latin typeface="Arial" panose="020B0604020202020204" pitchFamily="34" charset="0"/>
              <a:cs typeface="Arial" panose="020B0604020202020204" pitchFamily="34" charset="0"/>
            </a:rPr>
            <a:t>Nigorodova</a:t>
          </a:r>
          <a:r>
            <a:rPr lang="en-US" sz="105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r>
            <a:rPr lang="en-US" sz="1050" dirty="0">
              <a:latin typeface="Arial" panose="020B0604020202020204" pitchFamily="34" charset="0"/>
              <a:cs typeface="Arial" panose="020B0604020202020204" pitchFamily="34" charset="0"/>
            </a:rPr>
            <a:t>Small Grants Program</a:t>
          </a:r>
        </a:p>
        <a:p>
          <a:r>
            <a:rPr lang="en-US" sz="1050" dirty="0" err="1">
              <a:latin typeface="Arial" panose="020B0604020202020204" pitchFamily="34" charset="0"/>
              <a:cs typeface="Arial" panose="020B0604020202020204" pitchFamily="34" charset="0"/>
            </a:rPr>
            <a:t>Programme</a:t>
          </a:r>
          <a:r>
            <a:rPr lang="en-US" sz="1050" dirty="0">
              <a:latin typeface="Arial" panose="020B0604020202020204" pitchFamily="34" charset="0"/>
              <a:cs typeface="Arial" panose="020B0604020202020204" pitchFamily="34" charset="0"/>
            </a:rPr>
            <a:t>  </a:t>
          </a:r>
        </a:p>
      </dgm:t>
    </dgm:pt>
    <dgm:pt modelId="{D80E14EB-C60E-4145-A379-B2E63DBD24D3}" type="parTrans" cxnId="{4B0E7A56-7BB4-42EA-80EB-2AC35D3CDCC5}">
      <dgm:prSet/>
      <dgm:spPr/>
      <dgm:t>
        <a:bodyPr/>
        <a:lstStyle/>
        <a:p>
          <a:endParaRPr lang="en-US" sz="105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6FB9D5F-A641-4B7B-9B97-9E6CECD00AD7}" type="sibTrans" cxnId="{4B0E7A56-7BB4-42EA-80EB-2AC35D3CDCC5}">
      <dgm:prSet/>
      <dgm:spPr/>
      <dgm:t>
        <a:bodyPr/>
        <a:lstStyle/>
        <a:p>
          <a:endParaRPr lang="en-US" sz="105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E16EEDC-B73F-4F48-90C2-2B57816C0A47}" type="asst">
      <dgm:prSet phldrT="[Text]" custT="1"/>
      <dgm:spPr>
        <a:solidFill>
          <a:schemeClr val="accent1">
            <a:lumMod val="50000"/>
          </a:schemeClr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050" dirty="0" err="1">
              <a:latin typeface="Arial" panose="020B0604020202020204" pitchFamily="34" charset="0"/>
              <a:cs typeface="Arial" panose="020B0604020202020204" pitchFamily="34" charset="0"/>
            </a:rPr>
            <a:t>Valentyna</a:t>
          </a:r>
          <a:r>
            <a:rPr lang="en-US" sz="105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050" dirty="0" err="1">
              <a:latin typeface="Arial" panose="020B0604020202020204" pitchFamily="34" charset="0"/>
              <a:cs typeface="Arial" panose="020B0604020202020204" pitchFamily="34" charset="0"/>
            </a:rPr>
            <a:t>Kirichenko</a:t>
          </a:r>
          <a:r>
            <a:rPr lang="en-US" sz="1050" dirty="0">
              <a:latin typeface="Arial" panose="020B0604020202020204" pitchFamily="34" charset="0"/>
              <a:cs typeface="Arial" panose="020B0604020202020204" pitchFamily="34" charset="0"/>
            </a:rPr>
            <a:t> Assistant SGP</a:t>
          </a:r>
        </a:p>
      </dgm:t>
    </dgm:pt>
    <dgm:pt modelId="{EA20C02B-0821-4A56-AF82-F28F7F8AB944}" type="parTrans" cxnId="{98E270C0-6717-424F-8E86-46B353DA0C4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9BC9000-D096-4590-B8AD-96DF87D3B59E}" type="sibTrans" cxnId="{98E270C0-6717-424F-8E86-46B353DA0C4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6777DCC-5F3C-4B19-83B2-055E8CCC7948}">
      <dgm:prSet phldrT="[Text]" custT="1"/>
      <dgm:spPr>
        <a:solidFill>
          <a:srgbClr val="7030A0"/>
        </a:solidFill>
        <a:ln>
          <a:solidFill>
            <a:srgbClr val="7030A0"/>
          </a:solidFill>
        </a:ln>
      </dgm:spPr>
      <dgm:t>
        <a:bodyPr/>
        <a:lstStyle/>
        <a:p>
          <a:r>
            <a:rPr lang="en-US" sz="1050" dirty="0">
              <a:latin typeface="Arial" panose="020B0604020202020204" pitchFamily="34" charset="0"/>
              <a:cs typeface="Arial" panose="020B0604020202020204" pitchFamily="34" charset="0"/>
            </a:rPr>
            <a:t>Yaroslav Demchenkov</a:t>
          </a:r>
        </a:p>
        <a:p>
          <a:r>
            <a:rPr lang="en-US" sz="1050" dirty="0">
              <a:latin typeface="Arial" panose="020B0604020202020204" pitchFamily="34" charset="0"/>
              <a:cs typeface="Arial" panose="020B0604020202020204" pitchFamily="34" charset="0"/>
            </a:rPr>
            <a:t>Energy Security and Renewable Energy</a:t>
          </a:r>
        </a:p>
      </dgm:t>
    </dgm:pt>
    <dgm:pt modelId="{3258C4A2-DC7E-4D64-AE41-7031CACC2C24}" type="parTrans" cxnId="{DF6C6CE9-652D-4594-A4D1-BAEAE70C0B58}">
      <dgm:prSet/>
      <dgm:spPr/>
      <dgm:t>
        <a:bodyPr/>
        <a:lstStyle/>
        <a:p>
          <a:endParaRPr lang="en-US"/>
        </a:p>
      </dgm:t>
    </dgm:pt>
    <dgm:pt modelId="{FE24EE46-8C11-4D74-9B40-F2BE280CDC45}" type="sibTrans" cxnId="{DF6C6CE9-652D-4594-A4D1-BAEAE70C0B58}">
      <dgm:prSet/>
      <dgm:spPr/>
      <dgm:t>
        <a:bodyPr/>
        <a:lstStyle/>
        <a:p>
          <a:endParaRPr lang="en-US"/>
        </a:p>
      </dgm:t>
    </dgm:pt>
    <dgm:pt modelId="{20A20C21-26BD-4996-AD49-C05F8C221D41}" type="pres">
      <dgm:prSet presAssocID="{5AF9D75C-576E-4CCB-91CE-5E9F3C81D5B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047D3D4F-DB84-4436-AB0B-8830D2FB57FA}" type="pres">
      <dgm:prSet presAssocID="{7998777D-5E18-46C3-9686-C1D3F04E5CAF}" presName="hierRoot1" presStyleCnt="0">
        <dgm:presLayoutVars>
          <dgm:hierBranch val="init"/>
        </dgm:presLayoutVars>
      </dgm:prSet>
      <dgm:spPr/>
    </dgm:pt>
    <dgm:pt modelId="{D7083148-9B71-4759-BE0D-C1F0684A00B8}" type="pres">
      <dgm:prSet presAssocID="{7998777D-5E18-46C3-9686-C1D3F04E5CAF}" presName="rootComposite1" presStyleCnt="0"/>
      <dgm:spPr/>
    </dgm:pt>
    <dgm:pt modelId="{4192759E-140D-494B-99C3-E2D56B6AA609}" type="pres">
      <dgm:prSet presAssocID="{7998777D-5E18-46C3-9686-C1D3F04E5CAF}" presName="rootText1" presStyleLbl="node0" presStyleIdx="0" presStyleCnt="1" custScaleX="169180" custScaleY="178663">
        <dgm:presLayoutVars>
          <dgm:chPref val="3"/>
        </dgm:presLayoutVars>
      </dgm:prSet>
      <dgm:spPr/>
    </dgm:pt>
    <dgm:pt modelId="{F84636E9-FAF1-4FCA-A6C4-8D4EDFCF55E1}" type="pres">
      <dgm:prSet presAssocID="{7998777D-5E18-46C3-9686-C1D3F04E5CAF}" presName="rootConnector1" presStyleLbl="node1" presStyleIdx="0" presStyleCnt="0"/>
      <dgm:spPr/>
    </dgm:pt>
    <dgm:pt modelId="{67F7B26C-85E9-4FC6-BA8C-0C09B6AE7168}" type="pres">
      <dgm:prSet presAssocID="{7998777D-5E18-46C3-9686-C1D3F04E5CAF}" presName="hierChild2" presStyleCnt="0"/>
      <dgm:spPr/>
    </dgm:pt>
    <dgm:pt modelId="{D774EFF8-F751-41E0-BD52-E58F30D1E815}" type="pres">
      <dgm:prSet presAssocID="{523EB8BE-952F-4E26-9AEC-511E59CBA473}" presName="Name37" presStyleLbl="parChTrans1D2" presStyleIdx="0" presStyleCnt="9"/>
      <dgm:spPr/>
    </dgm:pt>
    <dgm:pt modelId="{AD13C4BC-AA62-49CC-88FC-ABEA51E7117A}" type="pres">
      <dgm:prSet presAssocID="{BBDB8A9E-0277-4712-9550-98835943A3DE}" presName="hierRoot2" presStyleCnt="0">
        <dgm:presLayoutVars>
          <dgm:hierBranch val="init"/>
        </dgm:presLayoutVars>
      </dgm:prSet>
      <dgm:spPr/>
    </dgm:pt>
    <dgm:pt modelId="{5098A8E9-FFEC-405D-A109-26BDD27F1FBE}" type="pres">
      <dgm:prSet presAssocID="{BBDB8A9E-0277-4712-9550-98835943A3DE}" presName="rootComposite" presStyleCnt="0"/>
      <dgm:spPr/>
    </dgm:pt>
    <dgm:pt modelId="{05D60219-E0D0-4B38-88F3-C58916E24A30}" type="pres">
      <dgm:prSet presAssocID="{BBDB8A9E-0277-4712-9550-98835943A3DE}" presName="rootText" presStyleLbl="node2" presStyleIdx="0" presStyleCnt="5" custScaleX="160312" custScaleY="126156">
        <dgm:presLayoutVars>
          <dgm:chPref val="3"/>
        </dgm:presLayoutVars>
      </dgm:prSet>
      <dgm:spPr/>
    </dgm:pt>
    <dgm:pt modelId="{872C18FB-139D-4466-A741-936DC7279A75}" type="pres">
      <dgm:prSet presAssocID="{BBDB8A9E-0277-4712-9550-98835943A3DE}" presName="rootConnector" presStyleLbl="node2" presStyleIdx="0" presStyleCnt="5"/>
      <dgm:spPr/>
    </dgm:pt>
    <dgm:pt modelId="{21B3D51F-655A-41ED-8CDD-B5FEC14A15EA}" type="pres">
      <dgm:prSet presAssocID="{BBDB8A9E-0277-4712-9550-98835943A3DE}" presName="hierChild4" presStyleCnt="0"/>
      <dgm:spPr/>
    </dgm:pt>
    <dgm:pt modelId="{736053BA-E937-4BDD-B65B-44653810FB7D}" type="pres">
      <dgm:prSet presAssocID="{0D8F25AD-348E-44A2-8495-1D7525EFFA93}" presName="Name37" presStyleLbl="parChTrans1D3" presStyleIdx="0" presStyleCnt="6"/>
      <dgm:spPr/>
    </dgm:pt>
    <dgm:pt modelId="{50AAFAF1-5D44-43A0-B294-23AC3DB0F9D0}" type="pres">
      <dgm:prSet presAssocID="{2BA33412-11B0-43FB-AFA3-61A0ACBFCF42}" presName="hierRoot2" presStyleCnt="0">
        <dgm:presLayoutVars>
          <dgm:hierBranch val="init"/>
        </dgm:presLayoutVars>
      </dgm:prSet>
      <dgm:spPr/>
    </dgm:pt>
    <dgm:pt modelId="{97D1DD33-38EA-4CD6-85E6-02FE29810656}" type="pres">
      <dgm:prSet presAssocID="{2BA33412-11B0-43FB-AFA3-61A0ACBFCF42}" presName="rootComposite" presStyleCnt="0"/>
      <dgm:spPr/>
    </dgm:pt>
    <dgm:pt modelId="{41373B33-99C8-4770-9518-79490241D8FC}" type="pres">
      <dgm:prSet presAssocID="{2BA33412-11B0-43FB-AFA3-61A0ACBFCF42}" presName="rootText" presStyleLbl="node3" presStyleIdx="0" presStyleCnt="5" custScaleY="160306">
        <dgm:presLayoutVars>
          <dgm:chPref val="3"/>
        </dgm:presLayoutVars>
      </dgm:prSet>
      <dgm:spPr/>
    </dgm:pt>
    <dgm:pt modelId="{FC11D6FF-67C4-4543-B3DD-6CBFAB11C1C1}" type="pres">
      <dgm:prSet presAssocID="{2BA33412-11B0-43FB-AFA3-61A0ACBFCF42}" presName="rootConnector" presStyleLbl="node3" presStyleIdx="0" presStyleCnt="5"/>
      <dgm:spPr/>
    </dgm:pt>
    <dgm:pt modelId="{3D6AB8D7-C39B-4644-99F9-109E606CDB88}" type="pres">
      <dgm:prSet presAssocID="{2BA33412-11B0-43FB-AFA3-61A0ACBFCF42}" presName="hierChild4" presStyleCnt="0"/>
      <dgm:spPr/>
    </dgm:pt>
    <dgm:pt modelId="{532EBB16-D807-41F9-9B2C-2EF8A0C30478}" type="pres">
      <dgm:prSet presAssocID="{2BA33412-11B0-43FB-AFA3-61A0ACBFCF42}" presName="hierChild5" presStyleCnt="0"/>
      <dgm:spPr/>
    </dgm:pt>
    <dgm:pt modelId="{ADCED33B-8671-43CF-B7F6-1D394BB85C87}" type="pres">
      <dgm:prSet presAssocID="{BBDB8A9E-0277-4712-9550-98835943A3DE}" presName="hierChild5" presStyleCnt="0"/>
      <dgm:spPr/>
    </dgm:pt>
    <dgm:pt modelId="{6130D6E2-CD49-47F5-8AEB-B174A8CD746D}" type="pres">
      <dgm:prSet presAssocID="{3BDE5DF8-BD9B-453A-985C-2493E7742D9F}" presName="Name37" presStyleLbl="parChTrans1D2" presStyleIdx="1" presStyleCnt="9"/>
      <dgm:spPr/>
    </dgm:pt>
    <dgm:pt modelId="{1B641433-C95D-43BE-BBBC-042228816273}" type="pres">
      <dgm:prSet presAssocID="{96F5FFB4-5076-43A4-96D9-507873B5E876}" presName="hierRoot2" presStyleCnt="0">
        <dgm:presLayoutVars>
          <dgm:hierBranch val="init"/>
        </dgm:presLayoutVars>
      </dgm:prSet>
      <dgm:spPr/>
    </dgm:pt>
    <dgm:pt modelId="{DCEBAE1F-2EE2-49DE-99C0-10CA2EF46C18}" type="pres">
      <dgm:prSet presAssocID="{96F5FFB4-5076-43A4-96D9-507873B5E876}" presName="rootComposite" presStyleCnt="0"/>
      <dgm:spPr/>
    </dgm:pt>
    <dgm:pt modelId="{90962DBD-C348-4714-A1EA-6624C0E85106}" type="pres">
      <dgm:prSet presAssocID="{96F5FFB4-5076-43A4-96D9-507873B5E876}" presName="rootText" presStyleLbl="node2" presStyleIdx="1" presStyleCnt="5" custScaleX="141730" custScaleY="184516">
        <dgm:presLayoutVars>
          <dgm:chPref val="3"/>
        </dgm:presLayoutVars>
      </dgm:prSet>
      <dgm:spPr/>
    </dgm:pt>
    <dgm:pt modelId="{9759E87D-E49D-4F0E-8203-2D6AEB56FD94}" type="pres">
      <dgm:prSet presAssocID="{96F5FFB4-5076-43A4-96D9-507873B5E876}" presName="rootConnector" presStyleLbl="node2" presStyleIdx="1" presStyleCnt="5"/>
      <dgm:spPr/>
    </dgm:pt>
    <dgm:pt modelId="{49750813-5D65-4268-A1FB-35C6E6FA9543}" type="pres">
      <dgm:prSet presAssocID="{96F5FFB4-5076-43A4-96D9-507873B5E876}" presName="hierChild4" presStyleCnt="0"/>
      <dgm:spPr/>
    </dgm:pt>
    <dgm:pt modelId="{323E40D1-E5B0-4C62-9C32-2D8E6F5F7BB5}" type="pres">
      <dgm:prSet presAssocID="{96F5FFB4-5076-43A4-96D9-507873B5E876}" presName="hierChild5" presStyleCnt="0"/>
      <dgm:spPr/>
    </dgm:pt>
    <dgm:pt modelId="{9FF615B2-4185-477B-B14A-8FA37078538E}" type="pres">
      <dgm:prSet presAssocID="{AB12F97B-24F0-4739-BC91-307CB330D560}" presName="Name37" presStyleLbl="parChTrans1D2" presStyleIdx="2" presStyleCnt="9"/>
      <dgm:spPr/>
    </dgm:pt>
    <dgm:pt modelId="{F8489018-45D8-4A1F-8EB0-7AA3CF40907C}" type="pres">
      <dgm:prSet presAssocID="{7D845CB7-607C-4F7B-BA0A-BB2FC98D7D30}" presName="hierRoot2" presStyleCnt="0">
        <dgm:presLayoutVars>
          <dgm:hierBranch val="init"/>
        </dgm:presLayoutVars>
      </dgm:prSet>
      <dgm:spPr/>
    </dgm:pt>
    <dgm:pt modelId="{859930D9-014F-4F56-B252-CA729A3E8C1B}" type="pres">
      <dgm:prSet presAssocID="{7D845CB7-607C-4F7B-BA0A-BB2FC98D7D30}" presName="rootComposite" presStyleCnt="0"/>
      <dgm:spPr/>
    </dgm:pt>
    <dgm:pt modelId="{5D640750-6BA9-48EA-9F40-C59A65D90D75}" type="pres">
      <dgm:prSet presAssocID="{7D845CB7-607C-4F7B-BA0A-BB2FC98D7D30}" presName="rootText" presStyleLbl="node2" presStyleIdx="2" presStyleCnt="5" custScaleX="140160" custScaleY="186256">
        <dgm:presLayoutVars>
          <dgm:chPref val="3"/>
        </dgm:presLayoutVars>
      </dgm:prSet>
      <dgm:spPr/>
    </dgm:pt>
    <dgm:pt modelId="{7F94597F-6BF4-44F4-AAA8-39EC6BDA0B0D}" type="pres">
      <dgm:prSet presAssocID="{7D845CB7-607C-4F7B-BA0A-BB2FC98D7D30}" presName="rootConnector" presStyleLbl="node2" presStyleIdx="2" presStyleCnt="5"/>
      <dgm:spPr/>
    </dgm:pt>
    <dgm:pt modelId="{DB444A7C-6F8B-4E75-98D1-8242F5701F41}" type="pres">
      <dgm:prSet presAssocID="{7D845CB7-607C-4F7B-BA0A-BB2FC98D7D30}" presName="hierChild4" presStyleCnt="0"/>
      <dgm:spPr/>
    </dgm:pt>
    <dgm:pt modelId="{AA9CF415-499C-4647-83DC-7149893507E4}" type="pres">
      <dgm:prSet presAssocID="{34E98CE9-4F7C-47C1-A4C4-3E5B9CE68AD4}" presName="Name37" presStyleLbl="parChTrans1D3" presStyleIdx="1" presStyleCnt="6"/>
      <dgm:spPr/>
    </dgm:pt>
    <dgm:pt modelId="{411CD3A1-DB7C-43CB-90B9-9078DB13494C}" type="pres">
      <dgm:prSet presAssocID="{6D547418-2399-4F79-BF97-4666544BC1EF}" presName="hierRoot2" presStyleCnt="0">
        <dgm:presLayoutVars>
          <dgm:hierBranch val="init"/>
        </dgm:presLayoutVars>
      </dgm:prSet>
      <dgm:spPr/>
    </dgm:pt>
    <dgm:pt modelId="{FAF9F17B-CF1E-4AFC-8174-C4BDCE381987}" type="pres">
      <dgm:prSet presAssocID="{6D547418-2399-4F79-BF97-4666544BC1EF}" presName="rootComposite" presStyleCnt="0"/>
      <dgm:spPr/>
    </dgm:pt>
    <dgm:pt modelId="{A6B43C1F-E4BF-4EE0-BEC2-07CCF27CC1B0}" type="pres">
      <dgm:prSet presAssocID="{6D547418-2399-4F79-BF97-4666544BC1EF}" presName="rootText" presStyleLbl="node3" presStyleIdx="1" presStyleCnt="5" custScaleY="206201" custLinFactNeighborX="-264" custLinFactNeighborY="15460">
        <dgm:presLayoutVars>
          <dgm:chPref val="3"/>
        </dgm:presLayoutVars>
      </dgm:prSet>
      <dgm:spPr/>
    </dgm:pt>
    <dgm:pt modelId="{D45B5285-6B7C-4B36-972F-3A997B8A7158}" type="pres">
      <dgm:prSet presAssocID="{6D547418-2399-4F79-BF97-4666544BC1EF}" presName="rootConnector" presStyleLbl="node3" presStyleIdx="1" presStyleCnt="5"/>
      <dgm:spPr/>
    </dgm:pt>
    <dgm:pt modelId="{D5E1B0C9-F50E-4548-A2C3-B62CD0DD519A}" type="pres">
      <dgm:prSet presAssocID="{6D547418-2399-4F79-BF97-4666544BC1EF}" presName="hierChild4" presStyleCnt="0"/>
      <dgm:spPr/>
    </dgm:pt>
    <dgm:pt modelId="{630F346A-D232-49B1-AC15-9B06C9C12D28}" type="pres">
      <dgm:prSet presAssocID="{6D547418-2399-4F79-BF97-4666544BC1EF}" presName="hierChild5" presStyleCnt="0"/>
      <dgm:spPr/>
    </dgm:pt>
    <dgm:pt modelId="{E6CD1E04-50C6-4D0E-9F73-D9F91744025C}" type="pres">
      <dgm:prSet presAssocID="{7D845CB7-607C-4F7B-BA0A-BB2FC98D7D30}" presName="hierChild5" presStyleCnt="0"/>
      <dgm:spPr/>
    </dgm:pt>
    <dgm:pt modelId="{5DFFA758-007A-4A6D-B9D0-1EF5B855EE2E}" type="pres">
      <dgm:prSet presAssocID="{18EF37A5-C56C-445B-8093-440E644F4D03}" presName="Name37" presStyleLbl="parChTrans1D2" presStyleIdx="3" presStyleCnt="9"/>
      <dgm:spPr/>
    </dgm:pt>
    <dgm:pt modelId="{2429B5B5-E2A8-47EF-848D-38A935D9F181}" type="pres">
      <dgm:prSet presAssocID="{5D7D593A-957C-4E04-8EE9-E59FA74B0F6D}" presName="hierRoot2" presStyleCnt="0">
        <dgm:presLayoutVars>
          <dgm:hierBranch val="init"/>
        </dgm:presLayoutVars>
      </dgm:prSet>
      <dgm:spPr/>
    </dgm:pt>
    <dgm:pt modelId="{352C4A79-8FC3-4744-91FC-9221FC52F071}" type="pres">
      <dgm:prSet presAssocID="{5D7D593A-957C-4E04-8EE9-E59FA74B0F6D}" presName="rootComposite" presStyleCnt="0"/>
      <dgm:spPr/>
    </dgm:pt>
    <dgm:pt modelId="{074E3B8A-6A7F-4A51-BB88-BA6A559B7809}" type="pres">
      <dgm:prSet presAssocID="{5D7D593A-957C-4E04-8EE9-E59FA74B0F6D}" presName="rootText" presStyleLbl="node2" presStyleIdx="3" presStyleCnt="5" custScaleX="136002" custScaleY="183371">
        <dgm:presLayoutVars>
          <dgm:chPref val="3"/>
        </dgm:presLayoutVars>
      </dgm:prSet>
      <dgm:spPr/>
    </dgm:pt>
    <dgm:pt modelId="{C43A8F4B-035C-46FE-A5EF-03379892AD09}" type="pres">
      <dgm:prSet presAssocID="{5D7D593A-957C-4E04-8EE9-E59FA74B0F6D}" presName="rootConnector" presStyleLbl="node2" presStyleIdx="3" presStyleCnt="5"/>
      <dgm:spPr/>
    </dgm:pt>
    <dgm:pt modelId="{2CFC0D8C-D177-40A4-9522-E6FE4A0E3D57}" type="pres">
      <dgm:prSet presAssocID="{5D7D593A-957C-4E04-8EE9-E59FA74B0F6D}" presName="hierChild4" presStyleCnt="0"/>
      <dgm:spPr/>
    </dgm:pt>
    <dgm:pt modelId="{7D89A062-9697-46FC-95D4-99F15A129BBF}" type="pres">
      <dgm:prSet presAssocID="{64E4C470-9AEC-493E-8D39-745EDC63375C}" presName="Name37" presStyleLbl="parChTrans1D3" presStyleIdx="2" presStyleCnt="6"/>
      <dgm:spPr/>
    </dgm:pt>
    <dgm:pt modelId="{29337E2D-FD2C-430C-A6D2-77FBE362795B}" type="pres">
      <dgm:prSet presAssocID="{1A2FB1BC-DB93-4479-83A4-C1D268A2BA9D}" presName="hierRoot2" presStyleCnt="0">
        <dgm:presLayoutVars>
          <dgm:hierBranch val="init"/>
        </dgm:presLayoutVars>
      </dgm:prSet>
      <dgm:spPr/>
    </dgm:pt>
    <dgm:pt modelId="{7483A1AE-1C89-4838-B1A0-1EAE65E58225}" type="pres">
      <dgm:prSet presAssocID="{1A2FB1BC-DB93-4479-83A4-C1D268A2BA9D}" presName="rootComposite" presStyleCnt="0"/>
      <dgm:spPr/>
    </dgm:pt>
    <dgm:pt modelId="{8666EF74-163A-4E7F-95F6-95FE1AD14C9D}" type="pres">
      <dgm:prSet presAssocID="{1A2FB1BC-DB93-4479-83A4-C1D268A2BA9D}" presName="rootText" presStyleLbl="node3" presStyleIdx="2" presStyleCnt="5" custScaleY="209292" custLinFactNeighborX="1497" custLinFactNeighborY="42533">
        <dgm:presLayoutVars>
          <dgm:chPref val="3"/>
        </dgm:presLayoutVars>
      </dgm:prSet>
      <dgm:spPr/>
    </dgm:pt>
    <dgm:pt modelId="{0734A282-27F3-4EAB-B91A-DF32AE22B5C6}" type="pres">
      <dgm:prSet presAssocID="{1A2FB1BC-DB93-4479-83A4-C1D268A2BA9D}" presName="rootConnector" presStyleLbl="node3" presStyleIdx="2" presStyleCnt="5"/>
      <dgm:spPr/>
    </dgm:pt>
    <dgm:pt modelId="{55F2DC0A-71B8-46DF-B438-113D8CF69558}" type="pres">
      <dgm:prSet presAssocID="{1A2FB1BC-DB93-4479-83A4-C1D268A2BA9D}" presName="hierChild4" presStyleCnt="0"/>
      <dgm:spPr/>
    </dgm:pt>
    <dgm:pt modelId="{07BD2457-0443-46C1-99EB-1DC7FEF63D5D}" type="pres">
      <dgm:prSet presAssocID="{1A2FB1BC-DB93-4479-83A4-C1D268A2BA9D}" presName="hierChild5" presStyleCnt="0"/>
      <dgm:spPr/>
    </dgm:pt>
    <dgm:pt modelId="{BE145B7A-9B19-4E34-AF8D-3D36714E6D3C}" type="pres">
      <dgm:prSet presAssocID="{5D7D593A-957C-4E04-8EE9-E59FA74B0F6D}" presName="hierChild5" presStyleCnt="0"/>
      <dgm:spPr/>
    </dgm:pt>
    <dgm:pt modelId="{023F9316-B24A-4F24-870C-3B2CAA597200}" type="pres">
      <dgm:prSet presAssocID="{E5862074-C5B6-464F-9140-EB514CC9A0FB}" presName="Name37" presStyleLbl="parChTrans1D2" presStyleIdx="4" presStyleCnt="9"/>
      <dgm:spPr/>
    </dgm:pt>
    <dgm:pt modelId="{BD4D650E-61A5-46FB-8DC6-0E43F8B10D6C}" type="pres">
      <dgm:prSet presAssocID="{E5A234F5-91A6-41E0-B608-84F6242D65AC}" presName="hierRoot2" presStyleCnt="0">
        <dgm:presLayoutVars>
          <dgm:hierBranch val="init"/>
        </dgm:presLayoutVars>
      </dgm:prSet>
      <dgm:spPr/>
    </dgm:pt>
    <dgm:pt modelId="{B2E84C40-D9BD-4BAC-B92A-D6EC6403BCCB}" type="pres">
      <dgm:prSet presAssocID="{E5A234F5-91A6-41E0-B608-84F6242D65AC}" presName="rootComposite" presStyleCnt="0"/>
      <dgm:spPr/>
    </dgm:pt>
    <dgm:pt modelId="{BA28B439-9E61-47C2-8DCE-AD1318274A39}" type="pres">
      <dgm:prSet presAssocID="{E5A234F5-91A6-41E0-B608-84F6242D65AC}" presName="rootText" presStyleLbl="node2" presStyleIdx="4" presStyleCnt="5" custScaleX="150053" custScaleY="157846">
        <dgm:presLayoutVars>
          <dgm:chPref val="3"/>
        </dgm:presLayoutVars>
      </dgm:prSet>
      <dgm:spPr/>
    </dgm:pt>
    <dgm:pt modelId="{CDD807C4-42A3-4095-8A63-1DAEBE2B147F}" type="pres">
      <dgm:prSet presAssocID="{E5A234F5-91A6-41E0-B608-84F6242D65AC}" presName="rootConnector" presStyleLbl="node2" presStyleIdx="4" presStyleCnt="5"/>
      <dgm:spPr/>
    </dgm:pt>
    <dgm:pt modelId="{A0270BF6-20AF-43FD-9342-29783110EBF3}" type="pres">
      <dgm:prSet presAssocID="{E5A234F5-91A6-41E0-B608-84F6242D65AC}" presName="hierChild4" presStyleCnt="0"/>
      <dgm:spPr/>
    </dgm:pt>
    <dgm:pt modelId="{F43A0C8B-BFB6-4034-849A-3AA0DA88269B}" type="pres">
      <dgm:prSet presAssocID="{3258C4A2-DC7E-4D64-AE41-7031CACC2C24}" presName="Name37" presStyleLbl="parChTrans1D3" presStyleIdx="3" presStyleCnt="6"/>
      <dgm:spPr/>
    </dgm:pt>
    <dgm:pt modelId="{111AE65E-A2AB-48B9-A67B-D46077E527FE}" type="pres">
      <dgm:prSet presAssocID="{F6777DCC-5F3C-4B19-83B2-055E8CCC7948}" presName="hierRoot2" presStyleCnt="0">
        <dgm:presLayoutVars>
          <dgm:hierBranch val="init"/>
        </dgm:presLayoutVars>
      </dgm:prSet>
      <dgm:spPr/>
    </dgm:pt>
    <dgm:pt modelId="{AA96C879-D86D-4604-B0D5-831AA2685FB0}" type="pres">
      <dgm:prSet presAssocID="{F6777DCC-5F3C-4B19-83B2-055E8CCC7948}" presName="rootComposite" presStyleCnt="0"/>
      <dgm:spPr/>
    </dgm:pt>
    <dgm:pt modelId="{241EC2EE-68D1-4B08-8863-417B61FC833F}" type="pres">
      <dgm:prSet presAssocID="{F6777DCC-5F3C-4B19-83B2-055E8CCC7948}" presName="rootText" presStyleLbl="node3" presStyleIdx="3" presStyleCnt="5" custScaleX="173203" custScaleY="135788" custLinFactNeighborX="33976" custLinFactNeighborY="-7290">
        <dgm:presLayoutVars>
          <dgm:chPref val="3"/>
        </dgm:presLayoutVars>
      </dgm:prSet>
      <dgm:spPr/>
    </dgm:pt>
    <dgm:pt modelId="{C70CC6E6-265F-4D24-8959-1EC03B03E291}" type="pres">
      <dgm:prSet presAssocID="{F6777DCC-5F3C-4B19-83B2-055E8CCC7948}" presName="rootConnector" presStyleLbl="node3" presStyleIdx="3" presStyleCnt="5"/>
      <dgm:spPr/>
    </dgm:pt>
    <dgm:pt modelId="{B1B5FFBE-9BC4-4C42-9107-4112258E0F32}" type="pres">
      <dgm:prSet presAssocID="{F6777DCC-5F3C-4B19-83B2-055E8CCC7948}" presName="hierChild4" presStyleCnt="0"/>
      <dgm:spPr/>
    </dgm:pt>
    <dgm:pt modelId="{EF46330D-8C49-45CF-AF91-B493BF06A1A2}" type="pres">
      <dgm:prSet presAssocID="{F6777DCC-5F3C-4B19-83B2-055E8CCC7948}" presName="hierChild5" presStyleCnt="0"/>
      <dgm:spPr/>
    </dgm:pt>
    <dgm:pt modelId="{BC57B0AC-359F-4D99-BCD7-EC2C3C49DACD}" type="pres">
      <dgm:prSet presAssocID="{23275F0C-B58C-42C9-8E9D-718FBBC57A97}" presName="Name37" presStyleLbl="parChTrans1D3" presStyleIdx="4" presStyleCnt="6"/>
      <dgm:spPr/>
    </dgm:pt>
    <dgm:pt modelId="{53785951-09AA-4486-9936-ADBEE106F46B}" type="pres">
      <dgm:prSet presAssocID="{04C2A4C6-75E5-4559-93D4-C498A25C0301}" presName="hierRoot2" presStyleCnt="0">
        <dgm:presLayoutVars>
          <dgm:hierBranch val="init"/>
        </dgm:presLayoutVars>
      </dgm:prSet>
      <dgm:spPr/>
    </dgm:pt>
    <dgm:pt modelId="{5DFFE8E4-3C0E-4BCD-BBC1-CF3AE91C600E}" type="pres">
      <dgm:prSet presAssocID="{04C2A4C6-75E5-4559-93D4-C498A25C0301}" presName="rootComposite" presStyleCnt="0"/>
      <dgm:spPr/>
    </dgm:pt>
    <dgm:pt modelId="{EC75906D-5017-4B63-8A8D-240CCB34EF59}" type="pres">
      <dgm:prSet presAssocID="{04C2A4C6-75E5-4559-93D4-C498A25C0301}" presName="rootText" presStyleLbl="node3" presStyleIdx="4" presStyleCnt="5" custScaleX="212295" custScaleY="177156">
        <dgm:presLayoutVars>
          <dgm:chPref val="3"/>
        </dgm:presLayoutVars>
      </dgm:prSet>
      <dgm:spPr/>
    </dgm:pt>
    <dgm:pt modelId="{140F16C2-B436-481E-8B67-4E606DA9E8CE}" type="pres">
      <dgm:prSet presAssocID="{04C2A4C6-75E5-4559-93D4-C498A25C0301}" presName="rootConnector" presStyleLbl="node3" presStyleIdx="4" presStyleCnt="5"/>
      <dgm:spPr/>
    </dgm:pt>
    <dgm:pt modelId="{999B4BE0-6384-410B-9451-72ECD266C635}" type="pres">
      <dgm:prSet presAssocID="{04C2A4C6-75E5-4559-93D4-C498A25C0301}" presName="hierChild4" presStyleCnt="0"/>
      <dgm:spPr/>
    </dgm:pt>
    <dgm:pt modelId="{87BF4FD9-2058-47E3-A5ED-E1832505A676}" type="pres">
      <dgm:prSet presAssocID="{04C2A4C6-75E5-4559-93D4-C498A25C0301}" presName="hierChild5" presStyleCnt="0"/>
      <dgm:spPr/>
    </dgm:pt>
    <dgm:pt modelId="{B3893354-4788-42D5-9ED0-24C8D1524645}" type="pres">
      <dgm:prSet presAssocID="{E5A234F5-91A6-41E0-B608-84F6242D65AC}" presName="hierChild5" presStyleCnt="0"/>
      <dgm:spPr/>
    </dgm:pt>
    <dgm:pt modelId="{7415849C-CD3C-473A-BF20-F64356EBAD8C}" type="pres">
      <dgm:prSet presAssocID="{7998777D-5E18-46C3-9686-C1D3F04E5CAF}" presName="hierChild3" presStyleCnt="0"/>
      <dgm:spPr/>
    </dgm:pt>
    <dgm:pt modelId="{8C6CEF0C-8112-46C2-8A89-5A9143350FC7}" type="pres">
      <dgm:prSet presAssocID="{C7ADC891-C8E7-40CC-873B-B40AFCCAC0A6}" presName="Name111" presStyleLbl="parChTrans1D2" presStyleIdx="5" presStyleCnt="9"/>
      <dgm:spPr/>
    </dgm:pt>
    <dgm:pt modelId="{5BB25902-F272-453F-A50F-B0A4880ECAD9}" type="pres">
      <dgm:prSet presAssocID="{4FF352AE-87B0-4965-8DE1-0759CFEC7839}" presName="hierRoot3" presStyleCnt="0">
        <dgm:presLayoutVars>
          <dgm:hierBranch val="init"/>
        </dgm:presLayoutVars>
      </dgm:prSet>
      <dgm:spPr/>
    </dgm:pt>
    <dgm:pt modelId="{10EBBBA5-F6BA-4509-AECF-9029EB03D382}" type="pres">
      <dgm:prSet presAssocID="{4FF352AE-87B0-4965-8DE1-0759CFEC7839}" presName="rootComposite3" presStyleCnt="0"/>
      <dgm:spPr/>
    </dgm:pt>
    <dgm:pt modelId="{B5990239-C04E-4A84-BAB8-F921FF514209}" type="pres">
      <dgm:prSet presAssocID="{4FF352AE-87B0-4965-8DE1-0759CFEC7839}" presName="rootText3" presStyleLbl="asst1" presStyleIdx="0" presStyleCnt="5" custScaleX="120428" custScaleY="123113" custLinFactX="100000" custLinFactNeighborX="173865" custLinFactNeighborY="-93790">
        <dgm:presLayoutVars>
          <dgm:chPref val="3"/>
        </dgm:presLayoutVars>
      </dgm:prSet>
      <dgm:spPr/>
    </dgm:pt>
    <dgm:pt modelId="{C00AFC46-4C94-490E-BEA3-75649A21AE1F}" type="pres">
      <dgm:prSet presAssocID="{4FF352AE-87B0-4965-8DE1-0759CFEC7839}" presName="rootConnector3" presStyleLbl="asst1" presStyleIdx="0" presStyleCnt="5"/>
      <dgm:spPr/>
    </dgm:pt>
    <dgm:pt modelId="{418EFF0C-A9AF-46AC-B141-C6B9D9EFB67C}" type="pres">
      <dgm:prSet presAssocID="{4FF352AE-87B0-4965-8DE1-0759CFEC7839}" presName="hierChild6" presStyleCnt="0"/>
      <dgm:spPr/>
    </dgm:pt>
    <dgm:pt modelId="{88B88B4B-9A7F-4A7C-AE0D-B328CA9CFD3F}" type="pres">
      <dgm:prSet presAssocID="{4FF352AE-87B0-4965-8DE1-0759CFEC7839}" presName="hierChild7" presStyleCnt="0"/>
      <dgm:spPr/>
    </dgm:pt>
    <dgm:pt modelId="{92E00264-D127-4A73-8835-25B4CB19F9BF}" type="pres">
      <dgm:prSet presAssocID="{D80E14EB-C60E-4145-A379-B2E63DBD24D3}" presName="Name111" presStyleLbl="parChTrans1D2" presStyleIdx="6" presStyleCnt="9"/>
      <dgm:spPr/>
    </dgm:pt>
    <dgm:pt modelId="{31AAFA9C-30D6-4104-A528-0BA063A827A6}" type="pres">
      <dgm:prSet presAssocID="{77F9C6AE-86EC-4E40-BF52-868C2FCD41F1}" presName="hierRoot3" presStyleCnt="0">
        <dgm:presLayoutVars>
          <dgm:hierBranch val="init"/>
        </dgm:presLayoutVars>
      </dgm:prSet>
      <dgm:spPr/>
    </dgm:pt>
    <dgm:pt modelId="{213BF86A-DAF8-4EE1-9D68-CDF307E42A77}" type="pres">
      <dgm:prSet presAssocID="{77F9C6AE-86EC-4E40-BF52-868C2FCD41F1}" presName="rootComposite3" presStyleCnt="0"/>
      <dgm:spPr/>
    </dgm:pt>
    <dgm:pt modelId="{A49F28B5-6813-4363-AB4E-CE1492888289}" type="pres">
      <dgm:prSet presAssocID="{77F9C6AE-86EC-4E40-BF52-868C2FCD41F1}" presName="rootText3" presStyleLbl="asst1" presStyleIdx="1" presStyleCnt="5" custScaleX="208971" custScaleY="130673" custLinFactX="21188" custLinFactY="6780" custLinFactNeighborX="100000" custLinFactNeighborY="100000">
        <dgm:presLayoutVars>
          <dgm:chPref val="3"/>
        </dgm:presLayoutVars>
      </dgm:prSet>
      <dgm:spPr/>
    </dgm:pt>
    <dgm:pt modelId="{DABD391E-3D67-4A8A-8039-18D8EB111896}" type="pres">
      <dgm:prSet presAssocID="{77F9C6AE-86EC-4E40-BF52-868C2FCD41F1}" presName="rootConnector3" presStyleLbl="asst1" presStyleIdx="1" presStyleCnt="5"/>
      <dgm:spPr/>
    </dgm:pt>
    <dgm:pt modelId="{6D5299BB-DAC8-4C27-9054-3712AD39FD73}" type="pres">
      <dgm:prSet presAssocID="{77F9C6AE-86EC-4E40-BF52-868C2FCD41F1}" presName="hierChild6" presStyleCnt="0"/>
      <dgm:spPr/>
    </dgm:pt>
    <dgm:pt modelId="{9BBAFCE5-3CBA-479B-8DF5-74C83EE40353}" type="pres">
      <dgm:prSet presAssocID="{77F9C6AE-86EC-4E40-BF52-868C2FCD41F1}" presName="hierChild7" presStyleCnt="0"/>
      <dgm:spPr/>
    </dgm:pt>
    <dgm:pt modelId="{70FFED99-05DC-48A0-8EFA-2EE15AFC0A3D}" type="pres">
      <dgm:prSet presAssocID="{EA20C02B-0821-4A56-AF82-F28F7F8AB944}" presName="Name111" presStyleLbl="parChTrans1D3" presStyleIdx="5" presStyleCnt="6"/>
      <dgm:spPr/>
    </dgm:pt>
    <dgm:pt modelId="{A6A8B3A9-21B6-4801-BE81-0BE7FCFFD5DF}" type="pres">
      <dgm:prSet presAssocID="{DE16EEDC-B73F-4F48-90C2-2B57816C0A47}" presName="hierRoot3" presStyleCnt="0">
        <dgm:presLayoutVars>
          <dgm:hierBranch val="init"/>
        </dgm:presLayoutVars>
      </dgm:prSet>
      <dgm:spPr/>
    </dgm:pt>
    <dgm:pt modelId="{755D47CD-8092-47AA-85EE-C8ED9B8D9831}" type="pres">
      <dgm:prSet presAssocID="{DE16EEDC-B73F-4F48-90C2-2B57816C0A47}" presName="rootComposite3" presStyleCnt="0"/>
      <dgm:spPr/>
    </dgm:pt>
    <dgm:pt modelId="{094EB3B2-A298-4B11-9B84-D6E4E58D18AD}" type="pres">
      <dgm:prSet presAssocID="{DE16EEDC-B73F-4F48-90C2-2B57816C0A47}" presName="rootText3" presStyleLbl="asst1" presStyleIdx="2" presStyleCnt="5" custScaleX="153815" custLinFactX="100000" custLinFactY="4641" custLinFactNeighborX="197951" custLinFactNeighborY="100000">
        <dgm:presLayoutVars>
          <dgm:chPref val="3"/>
        </dgm:presLayoutVars>
      </dgm:prSet>
      <dgm:spPr/>
    </dgm:pt>
    <dgm:pt modelId="{FA0296DB-2A06-4046-8A56-B4315358650B}" type="pres">
      <dgm:prSet presAssocID="{DE16EEDC-B73F-4F48-90C2-2B57816C0A47}" presName="rootConnector3" presStyleLbl="asst1" presStyleIdx="2" presStyleCnt="5"/>
      <dgm:spPr/>
    </dgm:pt>
    <dgm:pt modelId="{BD3A9712-C5C8-4D05-881E-288D02C723C7}" type="pres">
      <dgm:prSet presAssocID="{DE16EEDC-B73F-4F48-90C2-2B57816C0A47}" presName="hierChild6" presStyleCnt="0"/>
      <dgm:spPr/>
    </dgm:pt>
    <dgm:pt modelId="{067450AA-6204-4331-A394-9ED39914BD85}" type="pres">
      <dgm:prSet presAssocID="{DE16EEDC-B73F-4F48-90C2-2B57816C0A47}" presName="hierChild7" presStyleCnt="0"/>
      <dgm:spPr/>
    </dgm:pt>
    <dgm:pt modelId="{F993E268-1EAE-4844-A0A0-476545D2870E}" type="pres">
      <dgm:prSet presAssocID="{E59B9352-A1D3-41C8-856E-2B756BA3A2A1}" presName="Name111" presStyleLbl="parChTrans1D2" presStyleIdx="7" presStyleCnt="9"/>
      <dgm:spPr/>
    </dgm:pt>
    <dgm:pt modelId="{05E83837-7BEF-4B23-850D-79C1BBC736D6}" type="pres">
      <dgm:prSet presAssocID="{4A446711-4796-4C09-A291-9E7CE83C052E}" presName="hierRoot3" presStyleCnt="0">
        <dgm:presLayoutVars>
          <dgm:hierBranch val="init"/>
        </dgm:presLayoutVars>
      </dgm:prSet>
      <dgm:spPr/>
    </dgm:pt>
    <dgm:pt modelId="{788FF0BB-4D62-4FF6-BF4D-F84CA5BAE47D}" type="pres">
      <dgm:prSet presAssocID="{4A446711-4796-4C09-A291-9E7CE83C052E}" presName="rootComposite3" presStyleCnt="0"/>
      <dgm:spPr/>
    </dgm:pt>
    <dgm:pt modelId="{9F697188-BCB2-47CD-9BBA-A627ED5B5E2F}" type="pres">
      <dgm:prSet presAssocID="{4A446711-4796-4C09-A291-9E7CE83C052E}" presName="rootText3" presStyleLbl="asst1" presStyleIdx="3" presStyleCnt="5" custScaleX="179762" custScaleY="133121" custLinFactY="-55275" custLinFactNeighborX="-28310" custLinFactNeighborY="-100000">
        <dgm:presLayoutVars>
          <dgm:chPref val="3"/>
        </dgm:presLayoutVars>
      </dgm:prSet>
      <dgm:spPr/>
    </dgm:pt>
    <dgm:pt modelId="{65284898-B7F3-43F2-BCC4-C591F817C587}" type="pres">
      <dgm:prSet presAssocID="{4A446711-4796-4C09-A291-9E7CE83C052E}" presName="rootConnector3" presStyleLbl="asst1" presStyleIdx="3" presStyleCnt="5"/>
      <dgm:spPr/>
    </dgm:pt>
    <dgm:pt modelId="{0F24AE73-B012-42F5-8B53-C3A4B8E507A2}" type="pres">
      <dgm:prSet presAssocID="{4A446711-4796-4C09-A291-9E7CE83C052E}" presName="hierChild6" presStyleCnt="0"/>
      <dgm:spPr/>
    </dgm:pt>
    <dgm:pt modelId="{C07BC91F-678F-42BD-BC76-3CB0DC86E282}" type="pres">
      <dgm:prSet presAssocID="{4A446711-4796-4C09-A291-9E7CE83C052E}" presName="hierChild7" presStyleCnt="0"/>
      <dgm:spPr/>
    </dgm:pt>
    <dgm:pt modelId="{B3BC1CB8-4A71-4CEE-9DC7-2FD088132EF5}" type="pres">
      <dgm:prSet presAssocID="{48EC194A-06A3-4D72-A804-E6BDE38850E5}" presName="Name111" presStyleLbl="parChTrans1D2" presStyleIdx="8" presStyleCnt="9"/>
      <dgm:spPr/>
    </dgm:pt>
    <dgm:pt modelId="{A0BEFF0B-4C3A-4816-A709-A1DC2413DA7B}" type="pres">
      <dgm:prSet presAssocID="{34D5CB0D-EE0A-43F9-A87C-556CCA1C33CF}" presName="hierRoot3" presStyleCnt="0">
        <dgm:presLayoutVars>
          <dgm:hierBranch val="init"/>
        </dgm:presLayoutVars>
      </dgm:prSet>
      <dgm:spPr/>
    </dgm:pt>
    <dgm:pt modelId="{BF6CDC2D-5459-4D4B-876D-F52F7CBF4BB4}" type="pres">
      <dgm:prSet presAssocID="{34D5CB0D-EE0A-43F9-A87C-556CCA1C33CF}" presName="rootComposite3" presStyleCnt="0"/>
      <dgm:spPr/>
    </dgm:pt>
    <dgm:pt modelId="{74009045-7AB5-467D-AFB7-31D5D0F8425E}" type="pres">
      <dgm:prSet presAssocID="{34D5CB0D-EE0A-43F9-A87C-556CCA1C33CF}" presName="rootText3" presStyleLbl="asst1" presStyleIdx="4" presStyleCnt="5" custScaleX="181234" custScaleY="150330" custLinFactX="-100000" custLinFactNeighborX="-154725" custLinFactNeighborY="-1928">
        <dgm:presLayoutVars>
          <dgm:chPref val="3"/>
        </dgm:presLayoutVars>
      </dgm:prSet>
      <dgm:spPr/>
    </dgm:pt>
    <dgm:pt modelId="{3BFE2FD8-6119-490D-B66E-32A4DAF6DC2D}" type="pres">
      <dgm:prSet presAssocID="{34D5CB0D-EE0A-43F9-A87C-556CCA1C33CF}" presName="rootConnector3" presStyleLbl="asst1" presStyleIdx="4" presStyleCnt="5"/>
      <dgm:spPr/>
    </dgm:pt>
    <dgm:pt modelId="{9C01EEC6-C07C-4E4F-B40C-C2BB5A21E347}" type="pres">
      <dgm:prSet presAssocID="{34D5CB0D-EE0A-43F9-A87C-556CCA1C33CF}" presName="hierChild6" presStyleCnt="0"/>
      <dgm:spPr/>
    </dgm:pt>
    <dgm:pt modelId="{E492F0F0-AFD9-48FA-A4D1-6A049AA1B599}" type="pres">
      <dgm:prSet presAssocID="{34D5CB0D-EE0A-43F9-A87C-556CCA1C33CF}" presName="hierChild7" presStyleCnt="0"/>
      <dgm:spPr/>
    </dgm:pt>
  </dgm:ptLst>
  <dgm:cxnLst>
    <dgm:cxn modelId="{05262706-2859-4778-AA1F-AC8E5AA2E405}" srcId="{5D7D593A-957C-4E04-8EE9-E59FA74B0F6D}" destId="{1A2FB1BC-DB93-4479-83A4-C1D268A2BA9D}" srcOrd="0" destOrd="0" parTransId="{64E4C470-9AEC-493E-8D39-745EDC63375C}" sibTransId="{3A9FFC49-46FB-4152-A2F8-0183F990A616}"/>
    <dgm:cxn modelId="{8296620A-4E3A-4652-8256-304D2F169D35}" type="presOf" srcId="{AB12F97B-24F0-4739-BC91-307CB330D560}" destId="{9FF615B2-4185-477B-B14A-8FA37078538E}" srcOrd="0" destOrd="0" presId="urn:microsoft.com/office/officeart/2005/8/layout/orgChart1"/>
    <dgm:cxn modelId="{F20DF915-29C3-4459-B49A-9348BFC6A96A}" type="presOf" srcId="{EA20C02B-0821-4A56-AF82-F28F7F8AB944}" destId="{70FFED99-05DC-48A0-8EFA-2EE15AFC0A3D}" srcOrd="0" destOrd="0" presId="urn:microsoft.com/office/officeart/2005/8/layout/orgChart1"/>
    <dgm:cxn modelId="{B9B97616-2A36-431D-B280-D50670D3EA31}" type="presOf" srcId="{DE16EEDC-B73F-4F48-90C2-2B57816C0A47}" destId="{094EB3B2-A298-4B11-9B84-D6E4E58D18AD}" srcOrd="0" destOrd="0" presId="urn:microsoft.com/office/officeart/2005/8/layout/orgChart1"/>
    <dgm:cxn modelId="{3344131F-EE3A-4021-A87E-B8209F635879}" type="presOf" srcId="{7D845CB7-607C-4F7B-BA0A-BB2FC98D7D30}" destId="{7F94597F-6BF4-44F4-AAA8-39EC6BDA0B0D}" srcOrd="1" destOrd="0" presId="urn:microsoft.com/office/officeart/2005/8/layout/orgChart1"/>
    <dgm:cxn modelId="{226F8F1F-10C3-4624-B9A5-685557A622B3}" type="presOf" srcId="{96F5FFB4-5076-43A4-96D9-507873B5E876}" destId="{90962DBD-C348-4714-A1EA-6624C0E85106}" srcOrd="0" destOrd="0" presId="urn:microsoft.com/office/officeart/2005/8/layout/orgChart1"/>
    <dgm:cxn modelId="{8FF14C2A-F0E0-4F7B-B519-2AEF02B2D734}" type="presOf" srcId="{3BDE5DF8-BD9B-453A-985C-2493E7742D9F}" destId="{6130D6E2-CD49-47F5-8AEB-B174A8CD746D}" srcOrd="0" destOrd="0" presId="urn:microsoft.com/office/officeart/2005/8/layout/orgChart1"/>
    <dgm:cxn modelId="{45F7A62B-5BC8-407D-B35E-E59FCB0F7AAD}" type="presOf" srcId="{D80E14EB-C60E-4145-A379-B2E63DBD24D3}" destId="{92E00264-D127-4A73-8835-25B4CB19F9BF}" srcOrd="0" destOrd="0" presId="urn:microsoft.com/office/officeart/2005/8/layout/orgChart1"/>
    <dgm:cxn modelId="{A13B8E2F-9C56-4FBC-8320-824830D3456E}" type="presOf" srcId="{5D7D593A-957C-4E04-8EE9-E59FA74B0F6D}" destId="{074E3B8A-6A7F-4A51-BB88-BA6A559B7809}" srcOrd="0" destOrd="0" presId="urn:microsoft.com/office/officeart/2005/8/layout/orgChart1"/>
    <dgm:cxn modelId="{1ED01669-140E-4570-8702-9FEC01B49234}" type="presOf" srcId="{F6777DCC-5F3C-4B19-83B2-055E8CCC7948}" destId="{C70CC6E6-265F-4D24-8959-1EC03B03E291}" srcOrd="1" destOrd="0" presId="urn:microsoft.com/office/officeart/2005/8/layout/orgChart1"/>
    <dgm:cxn modelId="{9CDF106A-023C-4842-8444-1E46CB60E6F6}" srcId="{E5A234F5-91A6-41E0-B608-84F6242D65AC}" destId="{04C2A4C6-75E5-4559-93D4-C498A25C0301}" srcOrd="1" destOrd="0" parTransId="{23275F0C-B58C-42C9-8E9D-718FBBC57A97}" sibTransId="{4EB99F00-F4F5-4366-9B53-2DBBC344F938}"/>
    <dgm:cxn modelId="{A785906B-B3E4-434E-AFF0-BFD8587127EF}" type="presOf" srcId="{04C2A4C6-75E5-4559-93D4-C498A25C0301}" destId="{140F16C2-B436-481E-8B67-4E606DA9E8CE}" srcOrd="1" destOrd="0" presId="urn:microsoft.com/office/officeart/2005/8/layout/orgChart1"/>
    <dgm:cxn modelId="{B9BA244C-5B99-452A-9E98-CBBFC12A4929}" type="presOf" srcId="{DE16EEDC-B73F-4F48-90C2-2B57816C0A47}" destId="{FA0296DB-2A06-4046-8A56-B4315358650B}" srcOrd="1" destOrd="0" presId="urn:microsoft.com/office/officeart/2005/8/layout/orgChart1"/>
    <dgm:cxn modelId="{A695B96F-BC68-4853-9C6D-E5C9BB408916}" type="presOf" srcId="{96F5FFB4-5076-43A4-96D9-507873B5E876}" destId="{9759E87D-E49D-4F0E-8203-2D6AEB56FD94}" srcOrd="1" destOrd="0" presId="urn:microsoft.com/office/officeart/2005/8/layout/orgChart1"/>
    <dgm:cxn modelId="{8A879470-BE86-40C5-9483-F1F74E197107}" type="presOf" srcId="{1A2FB1BC-DB93-4479-83A4-C1D268A2BA9D}" destId="{0734A282-27F3-4EAB-B91A-DF32AE22B5C6}" srcOrd="1" destOrd="0" presId="urn:microsoft.com/office/officeart/2005/8/layout/orgChart1"/>
    <dgm:cxn modelId="{F72DF550-7567-44D8-90EA-D4B852055034}" srcId="{BBDB8A9E-0277-4712-9550-98835943A3DE}" destId="{2BA33412-11B0-43FB-AFA3-61A0ACBFCF42}" srcOrd="0" destOrd="0" parTransId="{0D8F25AD-348E-44A2-8495-1D7525EFFA93}" sibTransId="{C91F3C8B-1977-44F3-A961-5E2CFC78BA60}"/>
    <dgm:cxn modelId="{9E9A4A51-897B-419E-AECE-8EBA74E91F56}" type="presOf" srcId="{BBDB8A9E-0277-4712-9550-98835943A3DE}" destId="{05D60219-E0D0-4B38-88F3-C58916E24A30}" srcOrd="0" destOrd="0" presId="urn:microsoft.com/office/officeart/2005/8/layout/orgChart1"/>
    <dgm:cxn modelId="{E74E4656-FCE9-4E70-804C-B9BA31A44272}" type="presOf" srcId="{23275F0C-B58C-42C9-8E9D-718FBBC57A97}" destId="{BC57B0AC-359F-4D99-BCD7-EC2C3C49DACD}" srcOrd="0" destOrd="0" presId="urn:microsoft.com/office/officeart/2005/8/layout/orgChart1"/>
    <dgm:cxn modelId="{4B0E7A56-7BB4-42EA-80EB-2AC35D3CDCC5}" srcId="{7998777D-5E18-46C3-9686-C1D3F04E5CAF}" destId="{77F9C6AE-86EC-4E40-BF52-868C2FCD41F1}" srcOrd="1" destOrd="0" parTransId="{D80E14EB-C60E-4145-A379-B2E63DBD24D3}" sibTransId="{E6FB9D5F-A641-4B7B-9B97-9E6CECD00AD7}"/>
    <dgm:cxn modelId="{828A145A-679E-466A-A02B-289F978DE023}" srcId="{7998777D-5E18-46C3-9686-C1D3F04E5CAF}" destId="{E5A234F5-91A6-41E0-B608-84F6242D65AC}" srcOrd="8" destOrd="0" parTransId="{E5862074-C5B6-464F-9140-EB514CC9A0FB}" sibTransId="{C95B27E2-31B1-405B-8F79-C9B415C3CBB9}"/>
    <dgm:cxn modelId="{7763C47B-2440-4D5E-A091-3BD960E3493D}" type="presOf" srcId="{18EF37A5-C56C-445B-8093-440E644F4D03}" destId="{5DFFA758-007A-4A6D-B9D0-1EF5B855EE2E}" srcOrd="0" destOrd="0" presId="urn:microsoft.com/office/officeart/2005/8/layout/orgChart1"/>
    <dgm:cxn modelId="{138A2C7C-EC7D-434B-B357-0DBE464ABBD7}" type="presOf" srcId="{5D7D593A-957C-4E04-8EE9-E59FA74B0F6D}" destId="{C43A8F4B-035C-46FE-A5EF-03379892AD09}" srcOrd="1" destOrd="0" presId="urn:microsoft.com/office/officeart/2005/8/layout/orgChart1"/>
    <dgm:cxn modelId="{8ADCC37F-F817-4E7B-95CC-FCC76188A173}" type="presOf" srcId="{0D8F25AD-348E-44A2-8495-1D7525EFFA93}" destId="{736053BA-E937-4BDD-B65B-44653810FB7D}" srcOrd="0" destOrd="0" presId="urn:microsoft.com/office/officeart/2005/8/layout/orgChart1"/>
    <dgm:cxn modelId="{43DC2980-E45B-4864-88AE-2EFEB43511D3}" srcId="{5AF9D75C-576E-4CCB-91CE-5E9F3C81D5B2}" destId="{7998777D-5E18-46C3-9686-C1D3F04E5CAF}" srcOrd="0" destOrd="0" parTransId="{C63B0829-6B7B-4B6D-A60A-534E2C93756D}" sibTransId="{C9DECAAA-A8C4-4B6D-B9BA-BFF7AB0C828A}"/>
    <dgm:cxn modelId="{BFC65080-3779-4088-9A1A-82977B921C2D}" type="presOf" srcId="{1A2FB1BC-DB93-4479-83A4-C1D268A2BA9D}" destId="{8666EF74-163A-4E7F-95F6-95FE1AD14C9D}" srcOrd="0" destOrd="0" presId="urn:microsoft.com/office/officeart/2005/8/layout/orgChart1"/>
    <dgm:cxn modelId="{72174E92-B27B-4CE1-9621-C8A0D71CC89E}" type="presOf" srcId="{4A446711-4796-4C09-A291-9E7CE83C052E}" destId="{65284898-B7F3-43F2-BCC4-C591F817C587}" srcOrd="1" destOrd="0" presId="urn:microsoft.com/office/officeart/2005/8/layout/orgChart1"/>
    <dgm:cxn modelId="{96C7B193-F0A4-47BB-8B18-9B0BC5D0D12A}" type="presOf" srcId="{7998777D-5E18-46C3-9686-C1D3F04E5CAF}" destId="{4192759E-140D-494B-99C3-E2D56B6AA609}" srcOrd="0" destOrd="0" presId="urn:microsoft.com/office/officeart/2005/8/layout/orgChart1"/>
    <dgm:cxn modelId="{56F26099-765E-4BCE-A16D-D159DBD75008}" type="presOf" srcId="{48EC194A-06A3-4D72-A804-E6BDE38850E5}" destId="{B3BC1CB8-4A71-4CEE-9DC7-2FD088132EF5}" srcOrd="0" destOrd="0" presId="urn:microsoft.com/office/officeart/2005/8/layout/orgChart1"/>
    <dgm:cxn modelId="{4D1A1B9A-76DA-4518-A77B-8CF650AD7605}" type="presOf" srcId="{64E4C470-9AEC-493E-8D39-745EDC63375C}" destId="{7D89A062-9697-46FC-95D4-99F15A129BBF}" srcOrd="0" destOrd="0" presId="urn:microsoft.com/office/officeart/2005/8/layout/orgChart1"/>
    <dgm:cxn modelId="{BE9C469B-480D-49C3-B5B6-F6337BF73DDD}" srcId="{7998777D-5E18-46C3-9686-C1D3F04E5CAF}" destId="{5D7D593A-957C-4E04-8EE9-E59FA74B0F6D}" srcOrd="7" destOrd="0" parTransId="{18EF37A5-C56C-445B-8093-440E644F4D03}" sibTransId="{15B2AE5F-FB5D-4501-99DA-C8FD677E8D47}"/>
    <dgm:cxn modelId="{6001EC9B-3E0F-4D36-8569-9F04BE9FD11A}" type="presOf" srcId="{BBDB8A9E-0277-4712-9550-98835943A3DE}" destId="{872C18FB-139D-4466-A741-936DC7279A75}" srcOrd="1" destOrd="0" presId="urn:microsoft.com/office/officeart/2005/8/layout/orgChart1"/>
    <dgm:cxn modelId="{25B5F49E-6FFB-4600-8B3F-BD5A7A21D76E}" srcId="{7998777D-5E18-46C3-9686-C1D3F04E5CAF}" destId="{7D845CB7-607C-4F7B-BA0A-BB2FC98D7D30}" srcOrd="6" destOrd="0" parTransId="{AB12F97B-24F0-4739-BC91-307CB330D560}" sibTransId="{B4C0CF9C-F9A9-42ED-96BD-887C1DE38E0F}"/>
    <dgm:cxn modelId="{10FC1AA0-BB40-469B-B55D-7539B898DEB6}" type="presOf" srcId="{3258C4A2-DC7E-4D64-AE41-7031CACC2C24}" destId="{F43A0C8B-BFB6-4034-849A-3AA0DA88269B}" srcOrd="0" destOrd="0" presId="urn:microsoft.com/office/officeart/2005/8/layout/orgChart1"/>
    <dgm:cxn modelId="{11CBCFA0-F10C-4F03-B3C3-0964F8352F63}" type="presOf" srcId="{523EB8BE-952F-4E26-9AEC-511E59CBA473}" destId="{D774EFF8-F751-41E0-BD52-E58F30D1E815}" srcOrd="0" destOrd="0" presId="urn:microsoft.com/office/officeart/2005/8/layout/orgChart1"/>
    <dgm:cxn modelId="{326153A4-6F9B-4CA6-B2AB-9E2BFDBCAD8B}" type="presOf" srcId="{7D845CB7-607C-4F7B-BA0A-BB2FC98D7D30}" destId="{5D640750-6BA9-48EA-9F40-C59A65D90D75}" srcOrd="0" destOrd="0" presId="urn:microsoft.com/office/officeart/2005/8/layout/orgChart1"/>
    <dgm:cxn modelId="{E0DC7DB0-58D8-4C71-9EB8-125C73A91E41}" type="presOf" srcId="{F6777DCC-5F3C-4B19-83B2-055E8CCC7948}" destId="{241EC2EE-68D1-4B08-8863-417B61FC833F}" srcOrd="0" destOrd="0" presId="urn:microsoft.com/office/officeart/2005/8/layout/orgChart1"/>
    <dgm:cxn modelId="{4AA626B2-B4C6-4CD7-9F15-DDDA8927E649}" type="presOf" srcId="{C7ADC891-C8E7-40CC-873B-B40AFCCAC0A6}" destId="{8C6CEF0C-8112-46C2-8A89-5A9143350FC7}" srcOrd="0" destOrd="0" presId="urn:microsoft.com/office/officeart/2005/8/layout/orgChart1"/>
    <dgm:cxn modelId="{ACFC53B5-F84F-49D1-8559-DFBC187C8D18}" type="presOf" srcId="{6D547418-2399-4F79-BF97-4666544BC1EF}" destId="{D45B5285-6B7C-4B36-972F-3A997B8A7158}" srcOrd="1" destOrd="0" presId="urn:microsoft.com/office/officeart/2005/8/layout/orgChart1"/>
    <dgm:cxn modelId="{B8C8C8BA-80FA-4958-9C9D-B13E52ABDBC9}" type="presOf" srcId="{4FF352AE-87B0-4965-8DE1-0759CFEC7839}" destId="{C00AFC46-4C94-490E-BEA3-75649A21AE1F}" srcOrd="1" destOrd="0" presId="urn:microsoft.com/office/officeart/2005/8/layout/orgChart1"/>
    <dgm:cxn modelId="{A53625BF-9F08-434B-AD44-92392B5C921B}" srcId="{7998777D-5E18-46C3-9686-C1D3F04E5CAF}" destId="{4FF352AE-87B0-4965-8DE1-0759CFEC7839}" srcOrd="0" destOrd="0" parTransId="{C7ADC891-C8E7-40CC-873B-B40AFCCAC0A6}" sibTransId="{1F096517-8083-426F-8716-AA4775FC27E7}"/>
    <dgm:cxn modelId="{98E270C0-6717-424F-8E86-46B353DA0C48}" srcId="{77F9C6AE-86EC-4E40-BF52-868C2FCD41F1}" destId="{DE16EEDC-B73F-4F48-90C2-2B57816C0A47}" srcOrd="0" destOrd="0" parTransId="{EA20C02B-0821-4A56-AF82-F28F7F8AB944}" sibTransId="{29BC9000-D096-4590-B8AD-96DF87D3B59E}"/>
    <dgm:cxn modelId="{903877C9-1FDF-478D-9B04-D26FD83646A3}" type="presOf" srcId="{4FF352AE-87B0-4965-8DE1-0759CFEC7839}" destId="{B5990239-C04E-4A84-BAB8-F921FF514209}" srcOrd="0" destOrd="0" presId="urn:microsoft.com/office/officeart/2005/8/layout/orgChart1"/>
    <dgm:cxn modelId="{31E5AECB-14CA-4E62-8C61-87106120AFA1}" srcId="{7998777D-5E18-46C3-9686-C1D3F04E5CAF}" destId="{4A446711-4796-4C09-A291-9E7CE83C052E}" srcOrd="2" destOrd="0" parTransId="{E59B9352-A1D3-41C8-856E-2B756BA3A2A1}" sibTransId="{54C4F47B-CBE1-415E-A0AF-6BB8D61371F7}"/>
    <dgm:cxn modelId="{F2F751CF-3E2E-4798-9531-EBEFA4A8A032}" type="presOf" srcId="{2BA33412-11B0-43FB-AFA3-61A0ACBFCF42}" destId="{FC11D6FF-67C4-4543-B3DD-6CBFAB11C1C1}" srcOrd="1" destOrd="0" presId="urn:microsoft.com/office/officeart/2005/8/layout/orgChart1"/>
    <dgm:cxn modelId="{231ED6CF-C161-4B7A-8746-047E953F5630}" type="presOf" srcId="{E5A234F5-91A6-41E0-B608-84F6242D65AC}" destId="{BA28B439-9E61-47C2-8DCE-AD1318274A39}" srcOrd="0" destOrd="0" presId="urn:microsoft.com/office/officeart/2005/8/layout/orgChart1"/>
    <dgm:cxn modelId="{A513A8D2-5250-40F1-96A2-C1220BD9C135}" type="presOf" srcId="{04C2A4C6-75E5-4559-93D4-C498A25C0301}" destId="{EC75906D-5017-4B63-8A8D-240CCB34EF59}" srcOrd="0" destOrd="0" presId="urn:microsoft.com/office/officeart/2005/8/layout/orgChart1"/>
    <dgm:cxn modelId="{C8DD93D7-653A-4C7A-88BB-6E94EE618CAA}" type="presOf" srcId="{7998777D-5E18-46C3-9686-C1D3F04E5CAF}" destId="{F84636E9-FAF1-4FCA-A6C4-8D4EDFCF55E1}" srcOrd="1" destOrd="0" presId="urn:microsoft.com/office/officeart/2005/8/layout/orgChart1"/>
    <dgm:cxn modelId="{9895CFDB-3BAD-4C2D-9997-FAC90ADBE1F4}" type="presOf" srcId="{77F9C6AE-86EC-4E40-BF52-868C2FCD41F1}" destId="{DABD391E-3D67-4A8A-8039-18D8EB111896}" srcOrd="1" destOrd="0" presId="urn:microsoft.com/office/officeart/2005/8/layout/orgChart1"/>
    <dgm:cxn modelId="{533A63E4-BDA7-4D57-8BD7-EF7DCDDD5070}" type="presOf" srcId="{4A446711-4796-4C09-A291-9E7CE83C052E}" destId="{9F697188-BCB2-47CD-9BBA-A627ED5B5E2F}" srcOrd="0" destOrd="0" presId="urn:microsoft.com/office/officeart/2005/8/layout/orgChart1"/>
    <dgm:cxn modelId="{6470C7E5-DB60-4AA5-87AD-4FDBB7D8BB92}" type="presOf" srcId="{34E98CE9-4F7C-47C1-A4C4-3E5B9CE68AD4}" destId="{AA9CF415-499C-4647-83DC-7149893507E4}" srcOrd="0" destOrd="0" presId="urn:microsoft.com/office/officeart/2005/8/layout/orgChart1"/>
    <dgm:cxn modelId="{CE659AE7-B6D9-4D28-ABEB-6D80E990DE9B}" type="presOf" srcId="{E5862074-C5B6-464F-9140-EB514CC9A0FB}" destId="{023F9316-B24A-4F24-870C-3B2CAA597200}" srcOrd="0" destOrd="0" presId="urn:microsoft.com/office/officeart/2005/8/layout/orgChart1"/>
    <dgm:cxn modelId="{53E012E8-A253-4C46-A5E0-33CCE3BA13E2}" srcId="{7D845CB7-607C-4F7B-BA0A-BB2FC98D7D30}" destId="{6D547418-2399-4F79-BF97-4666544BC1EF}" srcOrd="0" destOrd="0" parTransId="{34E98CE9-4F7C-47C1-A4C4-3E5B9CE68AD4}" sibTransId="{A4202038-B5D4-4AF0-AA5E-B36FED3557F6}"/>
    <dgm:cxn modelId="{EFBB3BE9-4A41-4319-964E-1A75A361F3DE}" srcId="{7998777D-5E18-46C3-9686-C1D3F04E5CAF}" destId="{34D5CB0D-EE0A-43F9-A87C-556CCA1C33CF}" srcOrd="3" destOrd="0" parTransId="{48EC194A-06A3-4D72-A804-E6BDE38850E5}" sibTransId="{1C60B3F3-4FA8-490A-8562-494D55B374D5}"/>
    <dgm:cxn modelId="{DF6C6CE9-652D-4594-A4D1-BAEAE70C0B58}" srcId="{E5A234F5-91A6-41E0-B608-84F6242D65AC}" destId="{F6777DCC-5F3C-4B19-83B2-055E8CCC7948}" srcOrd="0" destOrd="0" parTransId="{3258C4A2-DC7E-4D64-AE41-7031CACC2C24}" sibTransId="{FE24EE46-8C11-4D74-9B40-F2BE280CDC45}"/>
    <dgm:cxn modelId="{21F20AF3-B342-40CD-96BE-E737F36CF653}" type="presOf" srcId="{2BA33412-11B0-43FB-AFA3-61A0ACBFCF42}" destId="{41373B33-99C8-4770-9518-79490241D8FC}" srcOrd="0" destOrd="0" presId="urn:microsoft.com/office/officeart/2005/8/layout/orgChart1"/>
    <dgm:cxn modelId="{68F60AF3-E7E3-490F-BD18-B824109F2D2F}" srcId="{7998777D-5E18-46C3-9686-C1D3F04E5CAF}" destId="{BBDB8A9E-0277-4712-9550-98835943A3DE}" srcOrd="4" destOrd="0" parTransId="{523EB8BE-952F-4E26-9AEC-511E59CBA473}" sibTransId="{E9EBCE35-548B-4321-A287-B681B89BA0F1}"/>
    <dgm:cxn modelId="{2F2926F5-32FB-4870-9E4A-F1DFC3460827}" type="presOf" srcId="{E5A234F5-91A6-41E0-B608-84F6242D65AC}" destId="{CDD807C4-42A3-4095-8A63-1DAEBE2B147F}" srcOrd="1" destOrd="0" presId="urn:microsoft.com/office/officeart/2005/8/layout/orgChart1"/>
    <dgm:cxn modelId="{33A29CF6-D8B5-49C1-9519-A94C7E681889}" type="presOf" srcId="{77F9C6AE-86EC-4E40-BF52-868C2FCD41F1}" destId="{A49F28B5-6813-4363-AB4E-CE1492888289}" srcOrd="0" destOrd="0" presId="urn:microsoft.com/office/officeart/2005/8/layout/orgChart1"/>
    <dgm:cxn modelId="{F74F6CF7-14B7-4AD6-B59D-1E7BD304016B}" type="presOf" srcId="{E59B9352-A1D3-41C8-856E-2B756BA3A2A1}" destId="{F993E268-1EAE-4844-A0A0-476545D2870E}" srcOrd="0" destOrd="0" presId="urn:microsoft.com/office/officeart/2005/8/layout/orgChart1"/>
    <dgm:cxn modelId="{40CC0CF8-86C9-497D-A59A-B301CEC66337}" type="presOf" srcId="{5AF9D75C-576E-4CCB-91CE-5E9F3C81D5B2}" destId="{20A20C21-26BD-4996-AD49-C05F8C221D41}" srcOrd="0" destOrd="0" presId="urn:microsoft.com/office/officeart/2005/8/layout/orgChart1"/>
    <dgm:cxn modelId="{0B6D38F8-8494-4924-BB1A-5BC9D1E1EA4A}" type="presOf" srcId="{34D5CB0D-EE0A-43F9-A87C-556CCA1C33CF}" destId="{3BFE2FD8-6119-490D-B66E-32A4DAF6DC2D}" srcOrd="1" destOrd="0" presId="urn:microsoft.com/office/officeart/2005/8/layout/orgChart1"/>
    <dgm:cxn modelId="{DA4447FA-001F-434B-8F14-54176A053B6A}" type="presOf" srcId="{6D547418-2399-4F79-BF97-4666544BC1EF}" destId="{A6B43C1F-E4BF-4EE0-BEC2-07CCF27CC1B0}" srcOrd="0" destOrd="0" presId="urn:microsoft.com/office/officeart/2005/8/layout/orgChart1"/>
    <dgm:cxn modelId="{7AB272FF-864E-4B8B-A86C-52D7108C1828}" srcId="{7998777D-5E18-46C3-9686-C1D3F04E5CAF}" destId="{96F5FFB4-5076-43A4-96D9-507873B5E876}" srcOrd="5" destOrd="0" parTransId="{3BDE5DF8-BD9B-453A-985C-2493E7742D9F}" sibTransId="{F79BE3F0-B56F-4524-BCF6-4A634DF3488B}"/>
    <dgm:cxn modelId="{FACFAEFF-EEF0-447D-9131-4ACAF2D320CB}" type="presOf" srcId="{34D5CB0D-EE0A-43F9-A87C-556CCA1C33CF}" destId="{74009045-7AB5-467D-AFB7-31D5D0F8425E}" srcOrd="0" destOrd="0" presId="urn:microsoft.com/office/officeart/2005/8/layout/orgChart1"/>
    <dgm:cxn modelId="{81DD39B1-284A-48ED-98F0-C86BBA498F9F}" type="presParOf" srcId="{20A20C21-26BD-4996-AD49-C05F8C221D41}" destId="{047D3D4F-DB84-4436-AB0B-8830D2FB57FA}" srcOrd="0" destOrd="0" presId="urn:microsoft.com/office/officeart/2005/8/layout/orgChart1"/>
    <dgm:cxn modelId="{D9A9EEB2-8A38-4680-89FD-CBBC7F060337}" type="presParOf" srcId="{047D3D4F-DB84-4436-AB0B-8830D2FB57FA}" destId="{D7083148-9B71-4759-BE0D-C1F0684A00B8}" srcOrd="0" destOrd="0" presId="urn:microsoft.com/office/officeart/2005/8/layout/orgChart1"/>
    <dgm:cxn modelId="{1770B286-9821-4634-861E-ABE124410581}" type="presParOf" srcId="{D7083148-9B71-4759-BE0D-C1F0684A00B8}" destId="{4192759E-140D-494B-99C3-E2D56B6AA609}" srcOrd="0" destOrd="0" presId="urn:microsoft.com/office/officeart/2005/8/layout/orgChart1"/>
    <dgm:cxn modelId="{A61A67FC-23E3-4C3D-AB9F-1CF6B097A7BE}" type="presParOf" srcId="{D7083148-9B71-4759-BE0D-C1F0684A00B8}" destId="{F84636E9-FAF1-4FCA-A6C4-8D4EDFCF55E1}" srcOrd="1" destOrd="0" presId="urn:microsoft.com/office/officeart/2005/8/layout/orgChart1"/>
    <dgm:cxn modelId="{65FEB57E-B8A5-4297-8775-B0673663EDAD}" type="presParOf" srcId="{047D3D4F-DB84-4436-AB0B-8830D2FB57FA}" destId="{67F7B26C-85E9-4FC6-BA8C-0C09B6AE7168}" srcOrd="1" destOrd="0" presId="urn:microsoft.com/office/officeart/2005/8/layout/orgChart1"/>
    <dgm:cxn modelId="{93C1567D-2900-4E49-AFBF-1DF8B54D73E1}" type="presParOf" srcId="{67F7B26C-85E9-4FC6-BA8C-0C09B6AE7168}" destId="{D774EFF8-F751-41E0-BD52-E58F30D1E815}" srcOrd="0" destOrd="0" presId="urn:microsoft.com/office/officeart/2005/8/layout/orgChart1"/>
    <dgm:cxn modelId="{95E6DD8F-142F-4F7E-82D5-82C50694ED20}" type="presParOf" srcId="{67F7B26C-85E9-4FC6-BA8C-0C09B6AE7168}" destId="{AD13C4BC-AA62-49CC-88FC-ABEA51E7117A}" srcOrd="1" destOrd="0" presId="urn:microsoft.com/office/officeart/2005/8/layout/orgChart1"/>
    <dgm:cxn modelId="{F22CCB88-1A4F-4C23-BB50-2C6F0AD6AFCC}" type="presParOf" srcId="{AD13C4BC-AA62-49CC-88FC-ABEA51E7117A}" destId="{5098A8E9-FFEC-405D-A109-26BDD27F1FBE}" srcOrd="0" destOrd="0" presId="urn:microsoft.com/office/officeart/2005/8/layout/orgChart1"/>
    <dgm:cxn modelId="{2D6B37A1-FCBF-4031-861A-C99176BB2600}" type="presParOf" srcId="{5098A8E9-FFEC-405D-A109-26BDD27F1FBE}" destId="{05D60219-E0D0-4B38-88F3-C58916E24A30}" srcOrd="0" destOrd="0" presId="urn:microsoft.com/office/officeart/2005/8/layout/orgChart1"/>
    <dgm:cxn modelId="{84886BDB-66E6-4462-B6F2-A73271C7AD9F}" type="presParOf" srcId="{5098A8E9-FFEC-405D-A109-26BDD27F1FBE}" destId="{872C18FB-139D-4466-A741-936DC7279A75}" srcOrd="1" destOrd="0" presId="urn:microsoft.com/office/officeart/2005/8/layout/orgChart1"/>
    <dgm:cxn modelId="{8BA8027E-85B6-4598-85BA-4EAA2BA32AA8}" type="presParOf" srcId="{AD13C4BC-AA62-49CC-88FC-ABEA51E7117A}" destId="{21B3D51F-655A-41ED-8CDD-B5FEC14A15EA}" srcOrd="1" destOrd="0" presId="urn:microsoft.com/office/officeart/2005/8/layout/orgChart1"/>
    <dgm:cxn modelId="{D1A6DE97-86F9-4975-A1C3-EF5D30DF3571}" type="presParOf" srcId="{21B3D51F-655A-41ED-8CDD-B5FEC14A15EA}" destId="{736053BA-E937-4BDD-B65B-44653810FB7D}" srcOrd="0" destOrd="0" presId="urn:microsoft.com/office/officeart/2005/8/layout/orgChart1"/>
    <dgm:cxn modelId="{97C57173-0F57-4FA0-82E3-DAAEFA6B6D57}" type="presParOf" srcId="{21B3D51F-655A-41ED-8CDD-B5FEC14A15EA}" destId="{50AAFAF1-5D44-43A0-B294-23AC3DB0F9D0}" srcOrd="1" destOrd="0" presId="urn:microsoft.com/office/officeart/2005/8/layout/orgChart1"/>
    <dgm:cxn modelId="{4B4A579D-15AA-48F7-9176-4B31E56F29AB}" type="presParOf" srcId="{50AAFAF1-5D44-43A0-B294-23AC3DB0F9D0}" destId="{97D1DD33-38EA-4CD6-85E6-02FE29810656}" srcOrd="0" destOrd="0" presId="urn:microsoft.com/office/officeart/2005/8/layout/orgChart1"/>
    <dgm:cxn modelId="{52477575-AD49-4E63-9019-86010157FD85}" type="presParOf" srcId="{97D1DD33-38EA-4CD6-85E6-02FE29810656}" destId="{41373B33-99C8-4770-9518-79490241D8FC}" srcOrd="0" destOrd="0" presId="urn:microsoft.com/office/officeart/2005/8/layout/orgChart1"/>
    <dgm:cxn modelId="{C3E63149-36FE-4B41-99DA-579ED56261AB}" type="presParOf" srcId="{97D1DD33-38EA-4CD6-85E6-02FE29810656}" destId="{FC11D6FF-67C4-4543-B3DD-6CBFAB11C1C1}" srcOrd="1" destOrd="0" presId="urn:microsoft.com/office/officeart/2005/8/layout/orgChart1"/>
    <dgm:cxn modelId="{836F6B99-A012-4C4E-9861-F5E19A6D6604}" type="presParOf" srcId="{50AAFAF1-5D44-43A0-B294-23AC3DB0F9D0}" destId="{3D6AB8D7-C39B-4644-99F9-109E606CDB88}" srcOrd="1" destOrd="0" presId="urn:microsoft.com/office/officeart/2005/8/layout/orgChart1"/>
    <dgm:cxn modelId="{0FA9D321-BBDC-425D-9A2B-7EBB237078AA}" type="presParOf" srcId="{50AAFAF1-5D44-43A0-B294-23AC3DB0F9D0}" destId="{532EBB16-D807-41F9-9B2C-2EF8A0C30478}" srcOrd="2" destOrd="0" presId="urn:microsoft.com/office/officeart/2005/8/layout/orgChart1"/>
    <dgm:cxn modelId="{E7ABBCBA-D1F0-407F-92D6-81E45BCD45A1}" type="presParOf" srcId="{AD13C4BC-AA62-49CC-88FC-ABEA51E7117A}" destId="{ADCED33B-8671-43CF-B7F6-1D394BB85C87}" srcOrd="2" destOrd="0" presId="urn:microsoft.com/office/officeart/2005/8/layout/orgChart1"/>
    <dgm:cxn modelId="{16B637D4-85D2-4ED2-9EA3-E9F93421D2A3}" type="presParOf" srcId="{67F7B26C-85E9-4FC6-BA8C-0C09B6AE7168}" destId="{6130D6E2-CD49-47F5-8AEB-B174A8CD746D}" srcOrd="2" destOrd="0" presId="urn:microsoft.com/office/officeart/2005/8/layout/orgChart1"/>
    <dgm:cxn modelId="{AD492CC1-A1F8-4420-AB8F-5ED997581794}" type="presParOf" srcId="{67F7B26C-85E9-4FC6-BA8C-0C09B6AE7168}" destId="{1B641433-C95D-43BE-BBBC-042228816273}" srcOrd="3" destOrd="0" presId="urn:microsoft.com/office/officeart/2005/8/layout/orgChart1"/>
    <dgm:cxn modelId="{35019E5A-7B93-491C-9FA5-81682F99A3F8}" type="presParOf" srcId="{1B641433-C95D-43BE-BBBC-042228816273}" destId="{DCEBAE1F-2EE2-49DE-99C0-10CA2EF46C18}" srcOrd="0" destOrd="0" presId="urn:microsoft.com/office/officeart/2005/8/layout/orgChart1"/>
    <dgm:cxn modelId="{EE60D5C2-C8CF-4DB7-B5B1-7F64E0C03248}" type="presParOf" srcId="{DCEBAE1F-2EE2-49DE-99C0-10CA2EF46C18}" destId="{90962DBD-C348-4714-A1EA-6624C0E85106}" srcOrd="0" destOrd="0" presId="urn:microsoft.com/office/officeart/2005/8/layout/orgChart1"/>
    <dgm:cxn modelId="{195BA980-6986-465A-91C0-E9EEE31F5816}" type="presParOf" srcId="{DCEBAE1F-2EE2-49DE-99C0-10CA2EF46C18}" destId="{9759E87D-E49D-4F0E-8203-2D6AEB56FD94}" srcOrd="1" destOrd="0" presId="urn:microsoft.com/office/officeart/2005/8/layout/orgChart1"/>
    <dgm:cxn modelId="{1BCA986D-707B-446D-8B4A-1A315D718C23}" type="presParOf" srcId="{1B641433-C95D-43BE-BBBC-042228816273}" destId="{49750813-5D65-4268-A1FB-35C6E6FA9543}" srcOrd="1" destOrd="0" presId="urn:microsoft.com/office/officeart/2005/8/layout/orgChart1"/>
    <dgm:cxn modelId="{2DDD1CF7-4EE1-46FC-B11E-4C8901221127}" type="presParOf" srcId="{1B641433-C95D-43BE-BBBC-042228816273}" destId="{323E40D1-E5B0-4C62-9C32-2D8E6F5F7BB5}" srcOrd="2" destOrd="0" presId="urn:microsoft.com/office/officeart/2005/8/layout/orgChart1"/>
    <dgm:cxn modelId="{C7516A1D-2377-4FED-915F-FC52B4A0CD51}" type="presParOf" srcId="{67F7B26C-85E9-4FC6-BA8C-0C09B6AE7168}" destId="{9FF615B2-4185-477B-B14A-8FA37078538E}" srcOrd="4" destOrd="0" presId="urn:microsoft.com/office/officeart/2005/8/layout/orgChart1"/>
    <dgm:cxn modelId="{75696E47-4842-463F-B401-986FEA0C7A7F}" type="presParOf" srcId="{67F7B26C-85E9-4FC6-BA8C-0C09B6AE7168}" destId="{F8489018-45D8-4A1F-8EB0-7AA3CF40907C}" srcOrd="5" destOrd="0" presId="urn:microsoft.com/office/officeart/2005/8/layout/orgChart1"/>
    <dgm:cxn modelId="{1C440EC5-4FFE-415A-81D0-05B5BEDB5FE9}" type="presParOf" srcId="{F8489018-45D8-4A1F-8EB0-7AA3CF40907C}" destId="{859930D9-014F-4F56-B252-CA729A3E8C1B}" srcOrd="0" destOrd="0" presId="urn:microsoft.com/office/officeart/2005/8/layout/orgChart1"/>
    <dgm:cxn modelId="{C48DF573-4AE3-4790-BBC6-AE9E9A26991F}" type="presParOf" srcId="{859930D9-014F-4F56-B252-CA729A3E8C1B}" destId="{5D640750-6BA9-48EA-9F40-C59A65D90D75}" srcOrd="0" destOrd="0" presId="urn:microsoft.com/office/officeart/2005/8/layout/orgChart1"/>
    <dgm:cxn modelId="{A47FC0F6-8B6A-473E-8C01-DB14D3BF4256}" type="presParOf" srcId="{859930D9-014F-4F56-B252-CA729A3E8C1B}" destId="{7F94597F-6BF4-44F4-AAA8-39EC6BDA0B0D}" srcOrd="1" destOrd="0" presId="urn:microsoft.com/office/officeart/2005/8/layout/orgChart1"/>
    <dgm:cxn modelId="{642E5577-A4DB-493B-816A-D205C15EE584}" type="presParOf" srcId="{F8489018-45D8-4A1F-8EB0-7AA3CF40907C}" destId="{DB444A7C-6F8B-4E75-98D1-8242F5701F41}" srcOrd="1" destOrd="0" presId="urn:microsoft.com/office/officeart/2005/8/layout/orgChart1"/>
    <dgm:cxn modelId="{938CCA23-6B78-439A-B1A3-E295E059B627}" type="presParOf" srcId="{DB444A7C-6F8B-4E75-98D1-8242F5701F41}" destId="{AA9CF415-499C-4647-83DC-7149893507E4}" srcOrd="0" destOrd="0" presId="urn:microsoft.com/office/officeart/2005/8/layout/orgChart1"/>
    <dgm:cxn modelId="{B81E63CC-F5AE-4887-9D5C-B923A0B37E54}" type="presParOf" srcId="{DB444A7C-6F8B-4E75-98D1-8242F5701F41}" destId="{411CD3A1-DB7C-43CB-90B9-9078DB13494C}" srcOrd="1" destOrd="0" presId="urn:microsoft.com/office/officeart/2005/8/layout/orgChart1"/>
    <dgm:cxn modelId="{3B243B06-83EA-427F-97F7-88C7536650A0}" type="presParOf" srcId="{411CD3A1-DB7C-43CB-90B9-9078DB13494C}" destId="{FAF9F17B-CF1E-4AFC-8174-C4BDCE381987}" srcOrd="0" destOrd="0" presId="urn:microsoft.com/office/officeart/2005/8/layout/orgChart1"/>
    <dgm:cxn modelId="{B8A5155A-FF94-4E0D-A919-8B76069DE331}" type="presParOf" srcId="{FAF9F17B-CF1E-4AFC-8174-C4BDCE381987}" destId="{A6B43C1F-E4BF-4EE0-BEC2-07CCF27CC1B0}" srcOrd="0" destOrd="0" presId="urn:microsoft.com/office/officeart/2005/8/layout/orgChart1"/>
    <dgm:cxn modelId="{0A1F393B-DD9D-42A3-8392-25932E53CC97}" type="presParOf" srcId="{FAF9F17B-CF1E-4AFC-8174-C4BDCE381987}" destId="{D45B5285-6B7C-4B36-972F-3A997B8A7158}" srcOrd="1" destOrd="0" presId="urn:microsoft.com/office/officeart/2005/8/layout/orgChart1"/>
    <dgm:cxn modelId="{821656F3-2D90-4994-B3AD-27086D507637}" type="presParOf" srcId="{411CD3A1-DB7C-43CB-90B9-9078DB13494C}" destId="{D5E1B0C9-F50E-4548-A2C3-B62CD0DD519A}" srcOrd="1" destOrd="0" presId="urn:microsoft.com/office/officeart/2005/8/layout/orgChart1"/>
    <dgm:cxn modelId="{F93AD9E5-D015-4ECE-B2BD-D98727D68FD3}" type="presParOf" srcId="{411CD3A1-DB7C-43CB-90B9-9078DB13494C}" destId="{630F346A-D232-49B1-AC15-9B06C9C12D28}" srcOrd="2" destOrd="0" presId="urn:microsoft.com/office/officeart/2005/8/layout/orgChart1"/>
    <dgm:cxn modelId="{FAA2CC97-5670-409B-BA04-90E0FFCE85A8}" type="presParOf" srcId="{F8489018-45D8-4A1F-8EB0-7AA3CF40907C}" destId="{E6CD1E04-50C6-4D0E-9F73-D9F91744025C}" srcOrd="2" destOrd="0" presId="urn:microsoft.com/office/officeart/2005/8/layout/orgChart1"/>
    <dgm:cxn modelId="{5E6B69FA-D378-4CEB-9A6A-046E415F4BDC}" type="presParOf" srcId="{67F7B26C-85E9-4FC6-BA8C-0C09B6AE7168}" destId="{5DFFA758-007A-4A6D-B9D0-1EF5B855EE2E}" srcOrd="6" destOrd="0" presId="urn:microsoft.com/office/officeart/2005/8/layout/orgChart1"/>
    <dgm:cxn modelId="{1284960C-1622-45E2-8487-83ABE82D35A1}" type="presParOf" srcId="{67F7B26C-85E9-4FC6-BA8C-0C09B6AE7168}" destId="{2429B5B5-E2A8-47EF-848D-38A935D9F181}" srcOrd="7" destOrd="0" presId="urn:microsoft.com/office/officeart/2005/8/layout/orgChart1"/>
    <dgm:cxn modelId="{454DF63F-52AF-4F98-8B1B-DA021C79996B}" type="presParOf" srcId="{2429B5B5-E2A8-47EF-848D-38A935D9F181}" destId="{352C4A79-8FC3-4744-91FC-9221FC52F071}" srcOrd="0" destOrd="0" presId="urn:microsoft.com/office/officeart/2005/8/layout/orgChart1"/>
    <dgm:cxn modelId="{C02183F9-828F-44CE-B44B-F273182A0B65}" type="presParOf" srcId="{352C4A79-8FC3-4744-91FC-9221FC52F071}" destId="{074E3B8A-6A7F-4A51-BB88-BA6A559B7809}" srcOrd="0" destOrd="0" presId="urn:microsoft.com/office/officeart/2005/8/layout/orgChart1"/>
    <dgm:cxn modelId="{4F47EEFF-37CA-4CFE-874B-173893859068}" type="presParOf" srcId="{352C4A79-8FC3-4744-91FC-9221FC52F071}" destId="{C43A8F4B-035C-46FE-A5EF-03379892AD09}" srcOrd="1" destOrd="0" presId="urn:microsoft.com/office/officeart/2005/8/layout/orgChart1"/>
    <dgm:cxn modelId="{67CC0251-3F64-4004-A0D2-413BDF79B51E}" type="presParOf" srcId="{2429B5B5-E2A8-47EF-848D-38A935D9F181}" destId="{2CFC0D8C-D177-40A4-9522-E6FE4A0E3D57}" srcOrd="1" destOrd="0" presId="urn:microsoft.com/office/officeart/2005/8/layout/orgChart1"/>
    <dgm:cxn modelId="{0665E440-1AB1-4186-B97E-5FB297D0933F}" type="presParOf" srcId="{2CFC0D8C-D177-40A4-9522-E6FE4A0E3D57}" destId="{7D89A062-9697-46FC-95D4-99F15A129BBF}" srcOrd="0" destOrd="0" presId="urn:microsoft.com/office/officeart/2005/8/layout/orgChart1"/>
    <dgm:cxn modelId="{BEE53B0E-A804-476A-B105-0A172E499CCA}" type="presParOf" srcId="{2CFC0D8C-D177-40A4-9522-E6FE4A0E3D57}" destId="{29337E2D-FD2C-430C-A6D2-77FBE362795B}" srcOrd="1" destOrd="0" presId="urn:microsoft.com/office/officeart/2005/8/layout/orgChart1"/>
    <dgm:cxn modelId="{560B37D7-E660-4517-AFED-0FF339EEAA28}" type="presParOf" srcId="{29337E2D-FD2C-430C-A6D2-77FBE362795B}" destId="{7483A1AE-1C89-4838-B1A0-1EAE65E58225}" srcOrd="0" destOrd="0" presId="urn:microsoft.com/office/officeart/2005/8/layout/orgChart1"/>
    <dgm:cxn modelId="{358D2256-6FB8-465B-A9F8-E9F85220F139}" type="presParOf" srcId="{7483A1AE-1C89-4838-B1A0-1EAE65E58225}" destId="{8666EF74-163A-4E7F-95F6-95FE1AD14C9D}" srcOrd="0" destOrd="0" presId="urn:microsoft.com/office/officeart/2005/8/layout/orgChart1"/>
    <dgm:cxn modelId="{FC56246B-F7F0-4CEA-8126-52143E69230D}" type="presParOf" srcId="{7483A1AE-1C89-4838-B1A0-1EAE65E58225}" destId="{0734A282-27F3-4EAB-B91A-DF32AE22B5C6}" srcOrd="1" destOrd="0" presId="urn:microsoft.com/office/officeart/2005/8/layout/orgChart1"/>
    <dgm:cxn modelId="{96E19DBB-DC1E-4CAF-A1D3-D3EF407AE571}" type="presParOf" srcId="{29337E2D-FD2C-430C-A6D2-77FBE362795B}" destId="{55F2DC0A-71B8-46DF-B438-113D8CF69558}" srcOrd="1" destOrd="0" presId="urn:microsoft.com/office/officeart/2005/8/layout/orgChart1"/>
    <dgm:cxn modelId="{FA849B98-F031-4A8A-B84B-541C765E417E}" type="presParOf" srcId="{29337E2D-FD2C-430C-A6D2-77FBE362795B}" destId="{07BD2457-0443-46C1-99EB-1DC7FEF63D5D}" srcOrd="2" destOrd="0" presId="urn:microsoft.com/office/officeart/2005/8/layout/orgChart1"/>
    <dgm:cxn modelId="{13D4CF5F-090E-4B01-805F-964DD693C061}" type="presParOf" srcId="{2429B5B5-E2A8-47EF-848D-38A935D9F181}" destId="{BE145B7A-9B19-4E34-AF8D-3D36714E6D3C}" srcOrd="2" destOrd="0" presId="urn:microsoft.com/office/officeart/2005/8/layout/orgChart1"/>
    <dgm:cxn modelId="{67F83C10-AB76-43E9-B15E-99FCEA736E0B}" type="presParOf" srcId="{67F7B26C-85E9-4FC6-BA8C-0C09B6AE7168}" destId="{023F9316-B24A-4F24-870C-3B2CAA597200}" srcOrd="8" destOrd="0" presId="urn:microsoft.com/office/officeart/2005/8/layout/orgChart1"/>
    <dgm:cxn modelId="{C161B2BB-FEA2-4FB1-90B0-54230EF96F64}" type="presParOf" srcId="{67F7B26C-85E9-4FC6-BA8C-0C09B6AE7168}" destId="{BD4D650E-61A5-46FB-8DC6-0E43F8B10D6C}" srcOrd="9" destOrd="0" presId="urn:microsoft.com/office/officeart/2005/8/layout/orgChart1"/>
    <dgm:cxn modelId="{DB799695-32CE-4322-8EE8-E2F84F13A2D5}" type="presParOf" srcId="{BD4D650E-61A5-46FB-8DC6-0E43F8B10D6C}" destId="{B2E84C40-D9BD-4BAC-B92A-D6EC6403BCCB}" srcOrd="0" destOrd="0" presId="urn:microsoft.com/office/officeart/2005/8/layout/orgChart1"/>
    <dgm:cxn modelId="{E6218CB3-F32A-4EE3-91D2-DDF00B8ABDAC}" type="presParOf" srcId="{B2E84C40-D9BD-4BAC-B92A-D6EC6403BCCB}" destId="{BA28B439-9E61-47C2-8DCE-AD1318274A39}" srcOrd="0" destOrd="0" presId="urn:microsoft.com/office/officeart/2005/8/layout/orgChart1"/>
    <dgm:cxn modelId="{268BC4B7-5A94-4DC9-B060-D46F8101AB5B}" type="presParOf" srcId="{B2E84C40-D9BD-4BAC-B92A-D6EC6403BCCB}" destId="{CDD807C4-42A3-4095-8A63-1DAEBE2B147F}" srcOrd="1" destOrd="0" presId="urn:microsoft.com/office/officeart/2005/8/layout/orgChart1"/>
    <dgm:cxn modelId="{A4D1F7CA-F516-4723-8EE4-70DFBF87D8D6}" type="presParOf" srcId="{BD4D650E-61A5-46FB-8DC6-0E43F8B10D6C}" destId="{A0270BF6-20AF-43FD-9342-29783110EBF3}" srcOrd="1" destOrd="0" presId="urn:microsoft.com/office/officeart/2005/8/layout/orgChart1"/>
    <dgm:cxn modelId="{B0351B18-D57D-4B19-BFB1-BA3C4E12BC23}" type="presParOf" srcId="{A0270BF6-20AF-43FD-9342-29783110EBF3}" destId="{F43A0C8B-BFB6-4034-849A-3AA0DA88269B}" srcOrd="0" destOrd="0" presId="urn:microsoft.com/office/officeart/2005/8/layout/orgChart1"/>
    <dgm:cxn modelId="{BAC51ED1-3894-470B-A5A2-A23819905EA5}" type="presParOf" srcId="{A0270BF6-20AF-43FD-9342-29783110EBF3}" destId="{111AE65E-A2AB-48B9-A67B-D46077E527FE}" srcOrd="1" destOrd="0" presId="urn:microsoft.com/office/officeart/2005/8/layout/orgChart1"/>
    <dgm:cxn modelId="{5317B257-B23B-4AD9-A5AC-C248E1FE6484}" type="presParOf" srcId="{111AE65E-A2AB-48B9-A67B-D46077E527FE}" destId="{AA96C879-D86D-4604-B0D5-831AA2685FB0}" srcOrd="0" destOrd="0" presId="urn:microsoft.com/office/officeart/2005/8/layout/orgChart1"/>
    <dgm:cxn modelId="{CB74F050-D421-454A-A9D1-103847E6CF60}" type="presParOf" srcId="{AA96C879-D86D-4604-B0D5-831AA2685FB0}" destId="{241EC2EE-68D1-4B08-8863-417B61FC833F}" srcOrd="0" destOrd="0" presId="urn:microsoft.com/office/officeart/2005/8/layout/orgChart1"/>
    <dgm:cxn modelId="{07FFBD84-40A7-45A5-8D47-887EBA8DA4FB}" type="presParOf" srcId="{AA96C879-D86D-4604-B0D5-831AA2685FB0}" destId="{C70CC6E6-265F-4D24-8959-1EC03B03E291}" srcOrd="1" destOrd="0" presId="urn:microsoft.com/office/officeart/2005/8/layout/orgChart1"/>
    <dgm:cxn modelId="{A39712DD-6D88-43A0-85D3-825F9F0390AD}" type="presParOf" srcId="{111AE65E-A2AB-48B9-A67B-D46077E527FE}" destId="{B1B5FFBE-9BC4-4C42-9107-4112258E0F32}" srcOrd="1" destOrd="0" presId="urn:microsoft.com/office/officeart/2005/8/layout/orgChart1"/>
    <dgm:cxn modelId="{56E3E3EC-FF2C-4165-A267-B22FB272BDAE}" type="presParOf" srcId="{111AE65E-A2AB-48B9-A67B-D46077E527FE}" destId="{EF46330D-8C49-45CF-AF91-B493BF06A1A2}" srcOrd="2" destOrd="0" presId="urn:microsoft.com/office/officeart/2005/8/layout/orgChart1"/>
    <dgm:cxn modelId="{A6DD50A6-31BE-4F29-9269-556975C79AD4}" type="presParOf" srcId="{A0270BF6-20AF-43FD-9342-29783110EBF3}" destId="{BC57B0AC-359F-4D99-BCD7-EC2C3C49DACD}" srcOrd="2" destOrd="0" presId="urn:microsoft.com/office/officeart/2005/8/layout/orgChart1"/>
    <dgm:cxn modelId="{787EC240-39EA-458A-A8F5-39E3E8FB40E2}" type="presParOf" srcId="{A0270BF6-20AF-43FD-9342-29783110EBF3}" destId="{53785951-09AA-4486-9936-ADBEE106F46B}" srcOrd="3" destOrd="0" presId="urn:microsoft.com/office/officeart/2005/8/layout/orgChart1"/>
    <dgm:cxn modelId="{CAFB1F5F-1AE4-458E-8D69-EA3826E68205}" type="presParOf" srcId="{53785951-09AA-4486-9936-ADBEE106F46B}" destId="{5DFFE8E4-3C0E-4BCD-BBC1-CF3AE91C600E}" srcOrd="0" destOrd="0" presId="urn:microsoft.com/office/officeart/2005/8/layout/orgChart1"/>
    <dgm:cxn modelId="{D05F3774-EBB4-46F8-9AC0-42ED81A03437}" type="presParOf" srcId="{5DFFE8E4-3C0E-4BCD-BBC1-CF3AE91C600E}" destId="{EC75906D-5017-4B63-8A8D-240CCB34EF59}" srcOrd="0" destOrd="0" presId="urn:microsoft.com/office/officeart/2005/8/layout/orgChart1"/>
    <dgm:cxn modelId="{6134E24C-BB9C-4B12-9FE3-83AAAE28C6EF}" type="presParOf" srcId="{5DFFE8E4-3C0E-4BCD-BBC1-CF3AE91C600E}" destId="{140F16C2-B436-481E-8B67-4E606DA9E8CE}" srcOrd="1" destOrd="0" presId="urn:microsoft.com/office/officeart/2005/8/layout/orgChart1"/>
    <dgm:cxn modelId="{3C509193-DC7A-402B-B469-9C1CFE54DD27}" type="presParOf" srcId="{53785951-09AA-4486-9936-ADBEE106F46B}" destId="{999B4BE0-6384-410B-9451-72ECD266C635}" srcOrd="1" destOrd="0" presId="urn:microsoft.com/office/officeart/2005/8/layout/orgChart1"/>
    <dgm:cxn modelId="{F5C75918-08C8-4479-B40A-74EF6C3A086D}" type="presParOf" srcId="{53785951-09AA-4486-9936-ADBEE106F46B}" destId="{87BF4FD9-2058-47E3-A5ED-E1832505A676}" srcOrd="2" destOrd="0" presId="urn:microsoft.com/office/officeart/2005/8/layout/orgChart1"/>
    <dgm:cxn modelId="{96F8059B-C8DB-4E89-80D7-6B9538AD8E28}" type="presParOf" srcId="{BD4D650E-61A5-46FB-8DC6-0E43F8B10D6C}" destId="{B3893354-4788-42D5-9ED0-24C8D1524645}" srcOrd="2" destOrd="0" presId="urn:microsoft.com/office/officeart/2005/8/layout/orgChart1"/>
    <dgm:cxn modelId="{48129833-CCD1-412F-AC11-562AF1BB1105}" type="presParOf" srcId="{047D3D4F-DB84-4436-AB0B-8830D2FB57FA}" destId="{7415849C-CD3C-473A-BF20-F64356EBAD8C}" srcOrd="2" destOrd="0" presId="urn:microsoft.com/office/officeart/2005/8/layout/orgChart1"/>
    <dgm:cxn modelId="{CB1B5800-E12B-4F32-B4FD-7EAA194F5F61}" type="presParOf" srcId="{7415849C-CD3C-473A-BF20-F64356EBAD8C}" destId="{8C6CEF0C-8112-46C2-8A89-5A9143350FC7}" srcOrd="0" destOrd="0" presId="urn:microsoft.com/office/officeart/2005/8/layout/orgChart1"/>
    <dgm:cxn modelId="{C58AA5A1-272D-48CF-9D8C-8256C43EB8D2}" type="presParOf" srcId="{7415849C-CD3C-473A-BF20-F64356EBAD8C}" destId="{5BB25902-F272-453F-A50F-B0A4880ECAD9}" srcOrd="1" destOrd="0" presId="urn:microsoft.com/office/officeart/2005/8/layout/orgChart1"/>
    <dgm:cxn modelId="{8569B378-DDB9-4F29-9970-84BC23A8F59B}" type="presParOf" srcId="{5BB25902-F272-453F-A50F-B0A4880ECAD9}" destId="{10EBBBA5-F6BA-4509-AECF-9029EB03D382}" srcOrd="0" destOrd="0" presId="urn:microsoft.com/office/officeart/2005/8/layout/orgChart1"/>
    <dgm:cxn modelId="{8210DF38-3BB1-4E11-8600-9D559FFB58FD}" type="presParOf" srcId="{10EBBBA5-F6BA-4509-AECF-9029EB03D382}" destId="{B5990239-C04E-4A84-BAB8-F921FF514209}" srcOrd="0" destOrd="0" presId="urn:microsoft.com/office/officeart/2005/8/layout/orgChart1"/>
    <dgm:cxn modelId="{907C152D-FF9A-45EA-ABED-C0E9D341E1D9}" type="presParOf" srcId="{10EBBBA5-F6BA-4509-AECF-9029EB03D382}" destId="{C00AFC46-4C94-490E-BEA3-75649A21AE1F}" srcOrd="1" destOrd="0" presId="urn:microsoft.com/office/officeart/2005/8/layout/orgChart1"/>
    <dgm:cxn modelId="{6EB45CA1-E2F3-4356-8C5B-70ED8B046A22}" type="presParOf" srcId="{5BB25902-F272-453F-A50F-B0A4880ECAD9}" destId="{418EFF0C-A9AF-46AC-B141-C6B9D9EFB67C}" srcOrd="1" destOrd="0" presId="urn:microsoft.com/office/officeart/2005/8/layout/orgChart1"/>
    <dgm:cxn modelId="{926F7E7E-0EBE-465D-B1C8-FCE7F5E87D5B}" type="presParOf" srcId="{5BB25902-F272-453F-A50F-B0A4880ECAD9}" destId="{88B88B4B-9A7F-4A7C-AE0D-B328CA9CFD3F}" srcOrd="2" destOrd="0" presId="urn:microsoft.com/office/officeart/2005/8/layout/orgChart1"/>
    <dgm:cxn modelId="{A880B0F0-1C0F-4B8A-9B77-6EB385B93F48}" type="presParOf" srcId="{7415849C-CD3C-473A-BF20-F64356EBAD8C}" destId="{92E00264-D127-4A73-8835-25B4CB19F9BF}" srcOrd="2" destOrd="0" presId="urn:microsoft.com/office/officeart/2005/8/layout/orgChart1"/>
    <dgm:cxn modelId="{1CDADFEC-760F-425D-A3C5-FABF846C83AB}" type="presParOf" srcId="{7415849C-CD3C-473A-BF20-F64356EBAD8C}" destId="{31AAFA9C-30D6-4104-A528-0BA063A827A6}" srcOrd="3" destOrd="0" presId="urn:microsoft.com/office/officeart/2005/8/layout/orgChart1"/>
    <dgm:cxn modelId="{91FB93B5-8F70-4982-82B9-B52B03F7D88B}" type="presParOf" srcId="{31AAFA9C-30D6-4104-A528-0BA063A827A6}" destId="{213BF86A-DAF8-4EE1-9D68-CDF307E42A77}" srcOrd="0" destOrd="0" presId="urn:microsoft.com/office/officeart/2005/8/layout/orgChart1"/>
    <dgm:cxn modelId="{EEADC77B-EBFE-493F-AED4-A8681FA85867}" type="presParOf" srcId="{213BF86A-DAF8-4EE1-9D68-CDF307E42A77}" destId="{A49F28B5-6813-4363-AB4E-CE1492888289}" srcOrd="0" destOrd="0" presId="urn:microsoft.com/office/officeart/2005/8/layout/orgChart1"/>
    <dgm:cxn modelId="{46EC04AF-4374-41BC-B2C0-5921D72F407E}" type="presParOf" srcId="{213BF86A-DAF8-4EE1-9D68-CDF307E42A77}" destId="{DABD391E-3D67-4A8A-8039-18D8EB111896}" srcOrd="1" destOrd="0" presId="urn:microsoft.com/office/officeart/2005/8/layout/orgChart1"/>
    <dgm:cxn modelId="{CB8A248E-01FF-4E59-AAC1-E28ED8704F28}" type="presParOf" srcId="{31AAFA9C-30D6-4104-A528-0BA063A827A6}" destId="{6D5299BB-DAC8-4C27-9054-3712AD39FD73}" srcOrd="1" destOrd="0" presId="urn:microsoft.com/office/officeart/2005/8/layout/orgChart1"/>
    <dgm:cxn modelId="{2379E6ED-9AB4-444D-80B4-F24D702CD4B4}" type="presParOf" srcId="{31AAFA9C-30D6-4104-A528-0BA063A827A6}" destId="{9BBAFCE5-3CBA-479B-8DF5-74C83EE40353}" srcOrd="2" destOrd="0" presId="urn:microsoft.com/office/officeart/2005/8/layout/orgChart1"/>
    <dgm:cxn modelId="{FB630502-4C25-405D-9408-70CFAD400BED}" type="presParOf" srcId="{9BBAFCE5-3CBA-479B-8DF5-74C83EE40353}" destId="{70FFED99-05DC-48A0-8EFA-2EE15AFC0A3D}" srcOrd="0" destOrd="0" presId="urn:microsoft.com/office/officeart/2005/8/layout/orgChart1"/>
    <dgm:cxn modelId="{C688EC5E-5F4A-4165-A50D-D94C5E1C3A88}" type="presParOf" srcId="{9BBAFCE5-3CBA-479B-8DF5-74C83EE40353}" destId="{A6A8B3A9-21B6-4801-BE81-0BE7FCFFD5DF}" srcOrd="1" destOrd="0" presId="urn:microsoft.com/office/officeart/2005/8/layout/orgChart1"/>
    <dgm:cxn modelId="{751C06EB-4AE2-42FA-90F0-2EB664456F73}" type="presParOf" srcId="{A6A8B3A9-21B6-4801-BE81-0BE7FCFFD5DF}" destId="{755D47CD-8092-47AA-85EE-C8ED9B8D9831}" srcOrd="0" destOrd="0" presId="urn:microsoft.com/office/officeart/2005/8/layout/orgChart1"/>
    <dgm:cxn modelId="{6065E6AA-A3C2-47D8-BC03-C1E50AAC0ACD}" type="presParOf" srcId="{755D47CD-8092-47AA-85EE-C8ED9B8D9831}" destId="{094EB3B2-A298-4B11-9B84-D6E4E58D18AD}" srcOrd="0" destOrd="0" presId="urn:microsoft.com/office/officeart/2005/8/layout/orgChart1"/>
    <dgm:cxn modelId="{31BBFB85-F51E-40B6-9230-E7B2F0BDECB1}" type="presParOf" srcId="{755D47CD-8092-47AA-85EE-C8ED9B8D9831}" destId="{FA0296DB-2A06-4046-8A56-B4315358650B}" srcOrd="1" destOrd="0" presId="urn:microsoft.com/office/officeart/2005/8/layout/orgChart1"/>
    <dgm:cxn modelId="{FDA34499-F76E-4FA0-B7A8-583F029E4889}" type="presParOf" srcId="{A6A8B3A9-21B6-4801-BE81-0BE7FCFFD5DF}" destId="{BD3A9712-C5C8-4D05-881E-288D02C723C7}" srcOrd="1" destOrd="0" presId="urn:microsoft.com/office/officeart/2005/8/layout/orgChart1"/>
    <dgm:cxn modelId="{6A6E0020-E844-4C13-B755-658A85EBEBEA}" type="presParOf" srcId="{A6A8B3A9-21B6-4801-BE81-0BE7FCFFD5DF}" destId="{067450AA-6204-4331-A394-9ED39914BD85}" srcOrd="2" destOrd="0" presId="urn:microsoft.com/office/officeart/2005/8/layout/orgChart1"/>
    <dgm:cxn modelId="{86BDCB45-8F00-40EF-9A82-98DE6A2D3B1A}" type="presParOf" srcId="{7415849C-CD3C-473A-BF20-F64356EBAD8C}" destId="{F993E268-1EAE-4844-A0A0-476545D2870E}" srcOrd="4" destOrd="0" presId="urn:microsoft.com/office/officeart/2005/8/layout/orgChart1"/>
    <dgm:cxn modelId="{432AF210-55DC-4281-8068-82F36B800DFD}" type="presParOf" srcId="{7415849C-CD3C-473A-BF20-F64356EBAD8C}" destId="{05E83837-7BEF-4B23-850D-79C1BBC736D6}" srcOrd="5" destOrd="0" presId="urn:microsoft.com/office/officeart/2005/8/layout/orgChart1"/>
    <dgm:cxn modelId="{497DA480-57FE-46A0-A182-309612E0E5B1}" type="presParOf" srcId="{05E83837-7BEF-4B23-850D-79C1BBC736D6}" destId="{788FF0BB-4D62-4FF6-BF4D-F84CA5BAE47D}" srcOrd="0" destOrd="0" presId="urn:microsoft.com/office/officeart/2005/8/layout/orgChart1"/>
    <dgm:cxn modelId="{DB062770-6D52-4D54-9C0A-47F8E1F9E583}" type="presParOf" srcId="{788FF0BB-4D62-4FF6-BF4D-F84CA5BAE47D}" destId="{9F697188-BCB2-47CD-9BBA-A627ED5B5E2F}" srcOrd="0" destOrd="0" presId="urn:microsoft.com/office/officeart/2005/8/layout/orgChart1"/>
    <dgm:cxn modelId="{ADAB93AA-3D30-46B6-9CA8-734B5BECA07E}" type="presParOf" srcId="{788FF0BB-4D62-4FF6-BF4D-F84CA5BAE47D}" destId="{65284898-B7F3-43F2-BCC4-C591F817C587}" srcOrd="1" destOrd="0" presId="urn:microsoft.com/office/officeart/2005/8/layout/orgChart1"/>
    <dgm:cxn modelId="{8E439157-5EDC-4AED-8209-7DFF34C27FD4}" type="presParOf" srcId="{05E83837-7BEF-4B23-850D-79C1BBC736D6}" destId="{0F24AE73-B012-42F5-8B53-C3A4B8E507A2}" srcOrd="1" destOrd="0" presId="urn:microsoft.com/office/officeart/2005/8/layout/orgChart1"/>
    <dgm:cxn modelId="{9A5E3C89-966C-4803-9749-8E3715FBF5ED}" type="presParOf" srcId="{05E83837-7BEF-4B23-850D-79C1BBC736D6}" destId="{C07BC91F-678F-42BD-BC76-3CB0DC86E282}" srcOrd="2" destOrd="0" presId="urn:microsoft.com/office/officeart/2005/8/layout/orgChart1"/>
    <dgm:cxn modelId="{23762216-1977-4666-AF9B-30DB7A5490B7}" type="presParOf" srcId="{7415849C-CD3C-473A-BF20-F64356EBAD8C}" destId="{B3BC1CB8-4A71-4CEE-9DC7-2FD088132EF5}" srcOrd="6" destOrd="0" presId="urn:microsoft.com/office/officeart/2005/8/layout/orgChart1"/>
    <dgm:cxn modelId="{31DB3E71-9DAE-4E93-81EA-D733B580E930}" type="presParOf" srcId="{7415849C-CD3C-473A-BF20-F64356EBAD8C}" destId="{A0BEFF0B-4C3A-4816-A709-A1DC2413DA7B}" srcOrd="7" destOrd="0" presId="urn:microsoft.com/office/officeart/2005/8/layout/orgChart1"/>
    <dgm:cxn modelId="{FC012FC9-139A-4838-844C-1F00AC4F3E7E}" type="presParOf" srcId="{A0BEFF0B-4C3A-4816-A709-A1DC2413DA7B}" destId="{BF6CDC2D-5459-4D4B-876D-F52F7CBF4BB4}" srcOrd="0" destOrd="0" presId="urn:microsoft.com/office/officeart/2005/8/layout/orgChart1"/>
    <dgm:cxn modelId="{51BC82BA-501C-4BDC-9157-94243B760582}" type="presParOf" srcId="{BF6CDC2D-5459-4D4B-876D-F52F7CBF4BB4}" destId="{74009045-7AB5-467D-AFB7-31D5D0F8425E}" srcOrd="0" destOrd="0" presId="urn:microsoft.com/office/officeart/2005/8/layout/orgChart1"/>
    <dgm:cxn modelId="{0CA6891E-F851-4CA0-9FAC-CDBF91BA3B4E}" type="presParOf" srcId="{BF6CDC2D-5459-4D4B-876D-F52F7CBF4BB4}" destId="{3BFE2FD8-6119-490D-B66E-32A4DAF6DC2D}" srcOrd="1" destOrd="0" presId="urn:microsoft.com/office/officeart/2005/8/layout/orgChart1"/>
    <dgm:cxn modelId="{A44DE72A-0AD3-4B07-8B17-86674235B97C}" type="presParOf" srcId="{A0BEFF0B-4C3A-4816-A709-A1DC2413DA7B}" destId="{9C01EEC6-C07C-4E4F-B40C-C2BB5A21E347}" srcOrd="1" destOrd="0" presId="urn:microsoft.com/office/officeart/2005/8/layout/orgChart1"/>
    <dgm:cxn modelId="{42CBADC1-58FB-4EFB-8E10-6D5DD8AA57DF}" type="presParOf" srcId="{A0BEFF0B-4C3A-4816-A709-A1DC2413DA7B}" destId="{E492F0F0-AFD9-48FA-A4D1-6A049AA1B59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69D09AC-92B6-43FA-B917-E4242852912D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D219F7E-E704-4158-8A62-67064E5202A4}">
      <dgm:prSet phldrT="[Text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ln>
          <a:noFill/>
        </a:ln>
      </dgm:spPr>
      <dgm:t>
        <a:bodyPr/>
        <a:lstStyle/>
        <a:p>
          <a:r>
            <a:rPr lang="en-US" sz="1000" dirty="0">
              <a:latin typeface="Arial" panose="020B0604020202020204" pitchFamily="34" charset="0"/>
              <a:cs typeface="Arial" panose="020B0604020202020204" pitchFamily="34" charset="0"/>
            </a:rPr>
            <a:t>Funding</a:t>
          </a:r>
        </a:p>
      </dgm:t>
    </dgm:pt>
    <dgm:pt modelId="{255B36A9-7A37-4384-AAF3-DEB89FB1B85E}" type="parTrans" cxnId="{2F0A8BC7-4E20-4544-81E5-FC5D89B0A335}">
      <dgm:prSet/>
      <dgm:spPr/>
      <dgm:t>
        <a:bodyPr/>
        <a:lstStyle/>
        <a:p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9A0962F-582E-4109-87EE-580659149CA8}" type="sibTrans" cxnId="{2F0A8BC7-4E20-4544-81E5-FC5D89B0A335}">
      <dgm:prSet/>
      <dgm:spPr/>
      <dgm:t>
        <a:bodyPr/>
        <a:lstStyle/>
        <a:p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2851513-09A2-47E5-B3C1-A04AE43B87EE}">
      <dgm:prSet phldrT="[Text]"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solidFill>
          <a:schemeClr val="accent1">
            <a:lumMod val="50000"/>
          </a:schemeClr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000" dirty="0">
              <a:latin typeface="Arial" panose="020B0604020202020204" pitchFamily="34" charset="0"/>
              <a:cs typeface="Arial" panose="020B0604020202020204" pitchFamily="34" charset="0"/>
            </a:rPr>
            <a:t>GEF</a:t>
          </a:r>
        </a:p>
      </dgm:t>
    </dgm:pt>
    <dgm:pt modelId="{E6761187-CBF4-48B1-B162-528F0FE6FB78}" type="parTrans" cxnId="{57539049-BEA4-4F2B-986D-464C79E744AE}">
      <dgm:prSet/>
      <dgm:spPr/>
      <dgm:t>
        <a:bodyPr/>
        <a:lstStyle/>
        <a:p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2FE2D23-B5F6-4B04-9865-D5A65C443819}" type="sibTrans" cxnId="{57539049-BEA4-4F2B-986D-464C79E744AE}">
      <dgm:prSet/>
      <dgm:spPr/>
      <dgm:t>
        <a:bodyPr/>
        <a:lstStyle/>
        <a:p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7893D01-31BA-4157-915D-22F0D7E066DA}">
      <dgm:prSet phldrT="[Text]" custT="1"/>
      <dgm:spPr>
        <a:solidFill>
          <a:srgbClr val="C00000"/>
        </a:solidFill>
        <a:ln>
          <a:solidFill>
            <a:srgbClr val="C00000"/>
          </a:solidFill>
        </a:ln>
      </dgm:spPr>
      <dgm:t>
        <a:bodyPr/>
        <a:lstStyle/>
        <a:p>
          <a:r>
            <a:rPr lang="en-US" sz="1000" dirty="0">
              <a:latin typeface="Arial" panose="020B0604020202020204" pitchFamily="34" charset="0"/>
              <a:cs typeface="Arial" panose="020B0604020202020204" pitchFamily="34" charset="0"/>
            </a:rPr>
            <a:t>EU</a:t>
          </a:r>
        </a:p>
      </dgm:t>
    </dgm:pt>
    <dgm:pt modelId="{EA8235EF-071E-404E-A30A-9ED9A15A2E65}" type="parTrans" cxnId="{ED9AEF0D-838E-4BC1-B9B7-65D9AD8E441C}">
      <dgm:prSet/>
      <dgm:spPr/>
      <dgm:t>
        <a:bodyPr/>
        <a:lstStyle/>
        <a:p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C17A41A-649F-4A04-B646-FD2D1B4401F1}" type="sibTrans" cxnId="{ED9AEF0D-838E-4BC1-B9B7-65D9AD8E441C}">
      <dgm:prSet/>
      <dgm:spPr/>
      <dgm:t>
        <a:bodyPr/>
        <a:lstStyle/>
        <a:p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0B69DF0-856C-408D-AB59-7A7F755F758E}">
      <dgm:prSet phldrT="[Text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1000" dirty="0">
              <a:latin typeface="Arial" panose="020B0604020202020204" pitchFamily="34" charset="0"/>
              <a:cs typeface="Arial" panose="020B0604020202020204" pitchFamily="34" charset="0"/>
            </a:rPr>
            <a:t>UNDP</a:t>
          </a:r>
        </a:p>
      </dgm:t>
    </dgm:pt>
    <dgm:pt modelId="{747BE02C-474E-4E26-9F55-DAF1A98A1D9E}" type="parTrans" cxnId="{321EABEF-911F-494B-8A55-A22CC9D04955}">
      <dgm:prSet/>
      <dgm:spPr/>
      <dgm:t>
        <a:bodyPr/>
        <a:lstStyle/>
        <a:p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29F4597-F15C-4AD6-BBD7-5A08F484132D}" type="sibTrans" cxnId="{321EABEF-911F-494B-8A55-A22CC9D04955}">
      <dgm:prSet/>
      <dgm:spPr/>
      <dgm:t>
        <a:bodyPr/>
        <a:lstStyle/>
        <a:p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1B6976F-AD1F-4D09-BAC4-E4E08F183E41}">
      <dgm:prSet phldrT="[Text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rgbClr val="7030A0"/>
        </a:solidFill>
        <a:ln>
          <a:solidFill>
            <a:srgbClr val="7030A0"/>
          </a:solidFill>
        </a:ln>
      </dgm:spPr>
      <dgm:t>
        <a:bodyPr/>
        <a:lstStyle/>
        <a:p>
          <a:r>
            <a:rPr lang="en-US" sz="1000" dirty="0" err="1">
              <a:latin typeface="Arial" panose="020B0604020202020204" pitchFamily="34" charset="0"/>
              <a:cs typeface="Arial" panose="020B0604020202020204" pitchFamily="34" charset="0"/>
            </a:rPr>
            <a:t>SlovakAid</a:t>
          </a:r>
          <a:endParaRPr lang="en-US" sz="1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69E2051-207F-43D3-B60F-9A628CA707FF}" type="parTrans" cxnId="{732A5B27-7AC5-4387-BA71-A7E02F1EDF6B}">
      <dgm:prSet/>
      <dgm:spPr/>
      <dgm:t>
        <a:bodyPr/>
        <a:lstStyle/>
        <a:p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3B13005-185A-4614-9BC1-807787609AC3}" type="sibTrans" cxnId="{732A5B27-7AC5-4387-BA71-A7E02F1EDF6B}">
      <dgm:prSet/>
      <dgm:spPr/>
      <dgm:t>
        <a:bodyPr/>
        <a:lstStyle/>
        <a:p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303F5DF-FB06-4A88-B6C9-46714190E0EC}" type="pres">
      <dgm:prSet presAssocID="{A69D09AC-92B6-43FA-B917-E4242852912D}" presName="diagram" presStyleCnt="0">
        <dgm:presLayoutVars>
          <dgm:dir/>
          <dgm:resizeHandles val="exact"/>
        </dgm:presLayoutVars>
      </dgm:prSet>
      <dgm:spPr/>
    </dgm:pt>
    <dgm:pt modelId="{477DC0CA-85AB-494A-8BB7-B347590C6B14}" type="pres">
      <dgm:prSet presAssocID="{5D219F7E-E704-4158-8A62-67064E5202A4}" presName="node" presStyleLbl="node1" presStyleIdx="0" presStyleCnt="5" custLinFactNeighborY="-36530">
        <dgm:presLayoutVars>
          <dgm:bulletEnabled val="1"/>
        </dgm:presLayoutVars>
      </dgm:prSet>
      <dgm:spPr/>
    </dgm:pt>
    <dgm:pt modelId="{E29A0139-68D3-40D5-8572-5C66AAE3F025}" type="pres">
      <dgm:prSet presAssocID="{69A0962F-582E-4109-87EE-580659149CA8}" presName="sibTrans" presStyleCnt="0"/>
      <dgm:spPr/>
    </dgm:pt>
    <dgm:pt modelId="{8B3A99B6-4D49-41AC-9526-C0116BF13325}" type="pres">
      <dgm:prSet presAssocID="{92851513-09A2-47E5-B3C1-A04AE43B87EE}" presName="node" presStyleLbl="node1" presStyleIdx="1" presStyleCnt="5">
        <dgm:presLayoutVars>
          <dgm:bulletEnabled val="1"/>
        </dgm:presLayoutVars>
      </dgm:prSet>
      <dgm:spPr/>
    </dgm:pt>
    <dgm:pt modelId="{F04CFCBE-DB30-4D12-90D7-65F4054C95FC}" type="pres">
      <dgm:prSet presAssocID="{52FE2D23-B5F6-4B04-9865-D5A65C443819}" presName="sibTrans" presStyleCnt="0"/>
      <dgm:spPr/>
    </dgm:pt>
    <dgm:pt modelId="{F7FAC4CE-9618-4F4D-9DC8-A8764B2E1C4B}" type="pres">
      <dgm:prSet presAssocID="{37893D01-31BA-4157-915D-22F0D7E066DA}" presName="node" presStyleLbl="node1" presStyleIdx="2" presStyleCnt="5" custLinFactNeighborY="-3653">
        <dgm:presLayoutVars>
          <dgm:bulletEnabled val="1"/>
        </dgm:presLayoutVars>
      </dgm:prSet>
      <dgm:spPr/>
    </dgm:pt>
    <dgm:pt modelId="{987A869B-F9EC-4F9B-8346-09B2FC5F2DE6}" type="pres">
      <dgm:prSet presAssocID="{1C17A41A-649F-4A04-B646-FD2D1B4401F1}" presName="sibTrans" presStyleCnt="0"/>
      <dgm:spPr/>
    </dgm:pt>
    <dgm:pt modelId="{02A2331E-7759-491B-AC57-C5DD84B84D4A}" type="pres">
      <dgm:prSet presAssocID="{10B69DF0-856C-408D-AB59-7A7F755F758E}" presName="node" presStyleLbl="node1" presStyleIdx="3" presStyleCnt="5">
        <dgm:presLayoutVars>
          <dgm:bulletEnabled val="1"/>
        </dgm:presLayoutVars>
      </dgm:prSet>
      <dgm:spPr/>
    </dgm:pt>
    <dgm:pt modelId="{EC0AFA9C-3FD2-47FC-96BD-1F5B4563F245}" type="pres">
      <dgm:prSet presAssocID="{429F4597-F15C-4AD6-BBD7-5A08F484132D}" presName="sibTrans" presStyleCnt="0"/>
      <dgm:spPr/>
    </dgm:pt>
    <dgm:pt modelId="{07B12CDB-153B-4997-9F71-89D7B13269F5}" type="pres">
      <dgm:prSet presAssocID="{11B6976F-AD1F-4D09-BAC4-E4E08F183E41}" presName="node" presStyleLbl="node1" presStyleIdx="4" presStyleCnt="5" custScaleX="119009" custScaleY="88334">
        <dgm:presLayoutVars>
          <dgm:bulletEnabled val="1"/>
        </dgm:presLayoutVars>
      </dgm:prSet>
      <dgm:spPr/>
    </dgm:pt>
  </dgm:ptLst>
  <dgm:cxnLst>
    <dgm:cxn modelId="{ED9AEF0D-838E-4BC1-B9B7-65D9AD8E441C}" srcId="{A69D09AC-92B6-43FA-B917-E4242852912D}" destId="{37893D01-31BA-4157-915D-22F0D7E066DA}" srcOrd="2" destOrd="0" parTransId="{EA8235EF-071E-404E-A30A-9ED9A15A2E65}" sibTransId="{1C17A41A-649F-4A04-B646-FD2D1B4401F1}"/>
    <dgm:cxn modelId="{732A5B27-7AC5-4387-BA71-A7E02F1EDF6B}" srcId="{A69D09AC-92B6-43FA-B917-E4242852912D}" destId="{11B6976F-AD1F-4D09-BAC4-E4E08F183E41}" srcOrd="4" destOrd="0" parTransId="{069E2051-207F-43D3-B60F-9A628CA707FF}" sibTransId="{F3B13005-185A-4614-9BC1-807787609AC3}"/>
    <dgm:cxn modelId="{57539049-BEA4-4F2B-986D-464C79E744AE}" srcId="{A69D09AC-92B6-43FA-B917-E4242852912D}" destId="{92851513-09A2-47E5-B3C1-A04AE43B87EE}" srcOrd="1" destOrd="0" parTransId="{E6761187-CBF4-48B1-B162-528F0FE6FB78}" sibTransId="{52FE2D23-B5F6-4B04-9865-D5A65C443819}"/>
    <dgm:cxn modelId="{37CFB99F-506B-4721-84B4-CD287D79DE91}" type="presOf" srcId="{92851513-09A2-47E5-B3C1-A04AE43B87EE}" destId="{8B3A99B6-4D49-41AC-9526-C0116BF13325}" srcOrd="0" destOrd="0" presId="urn:microsoft.com/office/officeart/2005/8/layout/default"/>
    <dgm:cxn modelId="{C95D73A7-0E92-4418-BCE9-56CB95D3D067}" type="presOf" srcId="{A69D09AC-92B6-43FA-B917-E4242852912D}" destId="{2303F5DF-FB06-4A88-B6C9-46714190E0EC}" srcOrd="0" destOrd="0" presId="urn:microsoft.com/office/officeart/2005/8/layout/default"/>
    <dgm:cxn modelId="{B3D386B0-899B-4D3B-A85B-06CE239ECD39}" type="presOf" srcId="{11B6976F-AD1F-4D09-BAC4-E4E08F183E41}" destId="{07B12CDB-153B-4997-9F71-89D7B13269F5}" srcOrd="0" destOrd="0" presId="urn:microsoft.com/office/officeart/2005/8/layout/default"/>
    <dgm:cxn modelId="{7ACD11BA-B3F1-4F83-91B1-AC4A0EB1FB21}" type="presOf" srcId="{10B69DF0-856C-408D-AB59-7A7F755F758E}" destId="{02A2331E-7759-491B-AC57-C5DD84B84D4A}" srcOrd="0" destOrd="0" presId="urn:microsoft.com/office/officeart/2005/8/layout/default"/>
    <dgm:cxn modelId="{2F0A8BC7-4E20-4544-81E5-FC5D89B0A335}" srcId="{A69D09AC-92B6-43FA-B917-E4242852912D}" destId="{5D219F7E-E704-4158-8A62-67064E5202A4}" srcOrd="0" destOrd="0" parTransId="{255B36A9-7A37-4384-AAF3-DEB89FB1B85E}" sibTransId="{69A0962F-582E-4109-87EE-580659149CA8}"/>
    <dgm:cxn modelId="{C47CBBE3-E524-4771-A475-C74986417649}" type="presOf" srcId="{37893D01-31BA-4157-915D-22F0D7E066DA}" destId="{F7FAC4CE-9618-4F4D-9DC8-A8764B2E1C4B}" srcOrd="0" destOrd="0" presId="urn:microsoft.com/office/officeart/2005/8/layout/default"/>
    <dgm:cxn modelId="{321EABEF-911F-494B-8A55-A22CC9D04955}" srcId="{A69D09AC-92B6-43FA-B917-E4242852912D}" destId="{10B69DF0-856C-408D-AB59-7A7F755F758E}" srcOrd="3" destOrd="0" parTransId="{747BE02C-474E-4E26-9F55-DAF1A98A1D9E}" sibTransId="{429F4597-F15C-4AD6-BBD7-5A08F484132D}"/>
    <dgm:cxn modelId="{9DA816F1-6683-42D5-8503-3DB68C07E2DE}" type="presOf" srcId="{5D219F7E-E704-4158-8A62-67064E5202A4}" destId="{477DC0CA-85AB-494A-8BB7-B347590C6B14}" srcOrd="0" destOrd="0" presId="urn:microsoft.com/office/officeart/2005/8/layout/default"/>
    <dgm:cxn modelId="{1226485F-54A5-4EF4-8DD6-1E1C86A215BF}" type="presParOf" srcId="{2303F5DF-FB06-4A88-B6C9-46714190E0EC}" destId="{477DC0CA-85AB-494A-8BB7-B347590C6B14}" srcOrd="0" destOrd="0" presId="urn:microsoft.com/office/officeart/2005/8/layout/default"/>
    <dgm:cxn modelId="{EA1367D4-CF03-4C90-AC47-DE759050DEAB}" type="presParOf" srcId="{2303F5DF-FB06-4A88-B6C9-46714190E0EC}" destId="{E29A0139-68D3-40D5-8572-5C66AAE3F025}" srcOrd="1" destOrd="0" presId="urn:microsoft.com/office/officeart/2005/8/layout/default"/>
    <dgm:cxn modelId="{3286C629-299C-4ACA-801E-DF8D07D9AACC}" type="presParOf" srcId="{2303F5DF-FB06-4A88-B6C9-46714190E0EC}" destId="{8B3A99B6-4D49-41AC-9526-C0116BF13325}" srcOrd="2" destOrd="0" presId="urn:microsoft.com/office/officeart/2005/8/layout/default"/>
    <dgm:cxn modelId="{6B0BDC43-268F-4973-9254-39FDAFC2C26D}" type="presParOf" srcId="{2303F5DF-FB06-4A88-B6C9-46714190E0EC}" destId="{F04CFCBE-DB30-4D12-90D7-65F4054C95FC}" srcOrd="3" destOrd="0" presId="urn:microsoft.com/office/officeart/2005/8/layout/default"/>
    <dgm:cxn modelId="{490982BE-C958-41E8-9075-1F9DFAEFD271}" type="presParOf" srcId="{2303F5DF-FB06-4A88-B6C9-46714190E0EC}" destId="{F7FAC4CE-9618-4F4D-9DC8-A8764B2E1C4B}" srcOrd="4" destOrd="0" presId="urn:microsoft.com/office/officeart/2005/8/layout/default"/>
    <dgm:cxn modelId="{D1517293-3586-4B73-92A9-0BF9B413BBDD}" type="presParOf" srcId="{2303F5DF-FB06-4A88-B6C9-46714190E0EC}" destId="{987A869B-F9EC-4F9B-8346-09B2FC5F2DE6}" srcOrd="5" destOrd="0" presId="urn:microsoft.com/office/officeart/2005/8/layout/default"/>
    <dgm:cxn modelId="{5B46BE16-E585-419F-9C15-E81FDFD4F116}" type="presParOf" srcId="{2303F5DF-FB06-4A88-B6C9-46714190E0EC}" destId="{02A2331E-7759-491B-AC57-C5DD84B84D4A}" srcOrd="6" destOrd="0" presId="urn:microsoft.com/office/officeart/2005/8/layout/default"/>
    <dgm:cxn modelId="{62653BF4-51E3-4CF4-A773-C3935A5048E6}" type="presParOf" srcId="{2303F5DF-FB06-4A88-B6C9-46714190E0EC}" destId="{EC0AFA9C-3FD2-47FC-96BD-1F5B4563F245}" srcOrd="7" destOrd="0" presId="urn:microsoft.com/office/officeart/2005/8/layout/default"/>
    <dgm:cxn modelId="{4897F991-F1BE-4780-A020-D4683A92F6FE}" type="presParOf" srcId="{2303F5DF-FB06-4A88-B6C9-46714190E0EC}" destId="{07B12CDB-153B-4997-9F71-89D7B13269F5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908EDC-19AD-459A-BBD2-79E1E0170290}">
      <dsp:nvSpPr>
        <dsp:cNvPr id="0" name=""/>
        <dsp:cNvSpPr/>
      </dsp:nvSpPr>
      <dsp:spPr>
        <a:xfrm>
          <a:off x="0" y="2549070"/>
          <a:ext cx="8160774" cy="134266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Market creation mechanisms</a:t>
          </a:r>
        </a:p>
      </dsp:txBody>
      <dsp:txXfrm>
        <a:off x="0" y="2549070"/>
        <a:ext cx="2448232" cy="1342665"/>
      </dsp:txXfrm>
    </dsp:sp>
    <dsp:sp modelId="{2DC33353-88C6-42AF-96B0-67AB95E6CDB9}">
      <dsp:nvSpPr>
        <dsp:cNvPr id="0" name=""/>
        <dsp:cNvSpPr/>
      </dsp:nvSpPr>
      <dsp:spPr>
        <a:xfrm>
          <a:off x="0" y="1652767"/>
          <a:ext cx="8160774" cy="76826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Local level</a:t>
          </a:r>
        </a:p>
      </dsp:txBody>
      <dsp:txXfrm>
        <a:off x="0" y="1652767"/>
        <a:ext cx="2448232" cy="768260"/>
      </dsp:txXfrm>
    </dsp:sp>
    <dsp:sp modelId="{10EB855D-CF57-4BB2-B5C5-25075F5DF315}">
      <dsp:nvSpPr>
        <dsp:cNvPr id="0" name=""/>
        <dsp:cNvSpPr/>
      </dsp:nvSpPr>
      <dsp:spPr>
        <a:xfrm>
          <a:off x="0" y="756463"/>
          <a:ext cx="8160774" cy="76826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Policy level</a:t>
          </a:r>
        </a:p>
      </dsp:txBody>
      <dsp:txXfrm>
        <a:off x="0" y="756463"/>
        <a:ext cx="2448232" cy="768260"/>
      </dsp:txXfrm>
    </dsp:sp>
    <dsp:sp modelId="{642C5CCA-254D-43FB-863B-0A91761BBD77}">
      <dsp:nvSpPr>
        <dsp:cNvPr id="0" name=""/>
        <dsp:cNvSpPr/>
      </dsp:nvSpPr>
      <dsp:spPr>
        <a:xfrm>
          <a:off x="4245269" y="820485"/>
          <a:ext cx="1973180" cy="64021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Arial" panose="020B0604020202020204" pitchFamily="34" charset="0"/>
              <a:cs typeface="Arial" panose="020B0604020202020204" pitchFamily="34" charset="0"/>
            </a:rPr>
            <a:t>Advisory services to the GoU</a:t>
          </a:r>
        </a:p>
      </dsp:txBody>
      <dsp:txXfrm>
        <a:off x="4264020" y="839236"/>
        <a:ext cx="1935678" cy="602714"/>
      </dsp:txXfrm>
    </dsp:sp>
    <dsp:sp modelId="{2F1E67EF-AE33-42A2-AE7D-4FDB84ADC255}">
      <dsp:nvSpPr>
        <dsp:cNvPr id="0" name=""/>
        <dsp:cNvSpPr/>
      </dsp:nvSpPr>
      <dsp:spPr>
        <a:xfrm>
          <a:off x="3118661" y="1460702"/>
          <a:ext cx="2113198" cy="256086"/>
        </a:xfrm>
        <a:custGeom>
          <a:avLst/>
          <a:gdLst/>
          <a:ahLst/>
          <a:cxnLst/>
          <a:rect l="0" t="0" r="0" b="0"/>
          <a:pathLst>
            <a:path>
              <a:moveTo>
                <a:pt x="2113198" y="0"/>
              </a:moveTo>
              <a:lnTo>
                <a:pt x="2113198" y="128043"/>
              </a:lnTo>
              <a:lnTo>
                <a:pt x="0" y="128043"/>
              </a:lnTo>
              <a:lnTo>
                <a:pt x="0" y="256086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3D1B5A-D0FA-467B-BCBF-27AB9875AA25}">
      <dsp:nvSpPr>
        <dsp:cNvPr id="0" name=""/>
        <dsp:cNvSpPr/>
      </dsp:nvSpPr>
      <dsp:spPr>
        <a:xfrm>
          <a:off x="2467527" y="1716788"/>
          <a:ext cx="1302268" cy="64021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latin typeface="Arial" panose="020B0604020202020204" pitchFamily="34" charset="0"/>
              <a:cs typeface="Arial" panose="020B0604020202020204" pitchFamily="34" charset="0"/>
            </a:rPr>
            <a:t>Residents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86278" y="1735539"/>
        <a:ext cx="1264766" cy="602714"/>
      </dsp:txXfrm>
    </dsp:sp>
    <dsp:sp modelId="{FABA370C-AC1F-442F-8755-F99C4E48CD48}">
      <dsp:nvSpPr>
        <dsp:cNvPr id="0" name=""/>
        <dsp:cNvSpPr/>
      </dsp:nvSpPr>
      <dsp:spPr>
        <a:xfrm>
          <a:off x="3072941" y="2357005"/>
          <a:ext cx="91440" cy="25608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56086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3AC7CC-96AD-4B88-97C0-6AA989171E65}">
      <dsp:nvSpPr>
        <dsp:cNvPr id="0" name=""/>
        <dsp:cNvSpPr/>
      </dsp:nvSpPr>
      <dsp:spPr>
        <a:xfrm>
          <a:off x="2449597" y="2613092"/>
          <a:ext cx="1338127" cy="113069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latin typeface="Arial" panose="020B0604020202020204" pitchFamily="34" charset="0"/>
              <a:cs typeface="Arial" panose="020B0604020202020204" pitchFamily="34" charset="0"/>
            </a:rPr>
            <a:t>Home-Owners Associations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82714" y="2646209"/>
        <a:ext cx="1271893" cy="1064459"/>
      </dsp:txXfrm>
    </dsp:sp>
    <dsp:sp modelId="{68C28A69-F9C8-477B-8591-496C04A40C90}">
      <dsp:nvSpPr>
        <dsp:cNvPr id="0" name=""/>
        <dsp:cNvSpPr/>
      </dsp:nvSpPr>
      <dsp:spPr>
        <a:xfrm>
          <a:off x="5231859" y="1460702"/>
          <a:ext cx="98469" cy="2560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8043"/>
              </a:lnTo>
              <a:lnTo>
                <a:pt x="98469" y="128043"/>
              </a:lnTo>
              <a:lnTo>
                <a:pt x="98469" y="256086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07ACA5-A3E4-43F6-865D-0AAC43118BC4}">
      <dsp:nvSpPr>
        <dsp:cNvPr id="0" name=""/>
        <dsp:cNvSpPr/>
      </dsp:nvSpPr>
      <dsp:spPr>
        <a:xfrm>
          <a:off x="4495801" y="1716788"/>
          <a:ext cx="1669055" cy="64021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Arial" panose="020B0604020202020204" pitchFamily="34" charset="0"/>
              <a:cs typeface="Arial" panose="020B0604020202020204" pitchFamily="34" charset="0"/>
            </a:rPr>
            <a:t>Municipalities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514552" y="1735539"/>
        <a:ext cx="1631553" cy="602714"/>
      </dsp:txXfrm>
    </dsp:sp>
    <dsp:sp modelId="{6247EA24-08AD-4B90-96E3-1D2FE0D6FC76}">
      <dsp:nvSpPr>
        <dsp:cNvPr id="0" name=""/>
        <dsp:cNvSpPr/>
      </dsp:nvSpPr>
      <dsp:spPr>
        <a:xfrm>
          <a:off x="4706117" y="2357005"/>
          <a:ext cx="624211" cy="256086"/>
        </a:xfrm>
        <a:custGeom>
          <a:avLst/>
          <a:gdLst/>
          <a:ahLst/>
          <a:cxnLst/>
          <a:rect l="0" t="0" r="0" b="0"/>
          <a:pathLst>
            <a:path>
              <a:moveTo>
                <a:pt x="624211" y="0"/>
              </a:moveTo>
              <a:lnTo>
                <a:pt x="624211" y="128043"/>
              </a:lnTo>
              <a:lnTo>
                <a:pt x="0" y="128043"/>
              </a:lnTo>
              <a:lnTo>
                <a:pt x="0" y="256086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FA5865-5EBF-4B0E-8559-59C1F21C61D3}">
      <dsp:nvSpPr>
        <dsp:cNvPr id="0" name=""/>
        <dsp:cNvSpPr/>
      </dsp:nvSpPr>
      <dsp:spPr>
        <a:xfrm>
          <a:off x="4075822" y="2613092"/>
          <a:ext cx="1260590" cy="113069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Financial support mechanism</a:t>
          </a:r>
        </a:p>
      </dsp:txBody>
      <dsp:txXfrm>
        <a:off x="4108939" y="2646209"/>
        <a:ext cx="1194356" cy="1064459"/>
      </dsp:txXfrm>
    </dsp:sp>
    <dsp:sp modelId="{AFECFD7B-B46B-42C9-98C8-DE2B24C48C7C}">
      <dsp:nvSpPr>
        <dsp:cNvPr id="0" name=""/>
        <dsp:cNvSpPr/>
      </dsp:nvSpPr>
      <dsp:spPr>
        <a:xfrm>
          <a:off x="5330329" y="2357005"/>
          <a:ext cx="774344" cy="2560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8043"/>
              </a:lnTo>
              <a:lnTo>
                <a:pt x="774344" y="128043"/>
              </a:lnTo>
              <a:lnTo>
                <a:pt x="774344" y="256086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D63C36-8CFA-451C-8F53-5CEDC9268031}">
      <dsp:nvSpPr>
        <dsp:cNvPr id="0" name=""/>
        <dsp:cNvSpPr/>
      </dsp:nvSpPr>
      <dsp:spPr>
        <a:xfrm>
          <a:off x="5624510" y="2613092"/>
          <a:ext cx="960325" cy="113069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Energy management systems</a:t>
          </a:r>
        </a:p>
      </dsp:txBody>
      <dsp:txXfrm>
        <a:off x="5652637" y="2641219"/>
        <a:ext cx="904071" cy="1074439"/>
      </dsp:txXfrm>
    </dsp:sp>
    <dsp:sp modelId="{2B6AA312-1B02-4FB6-89A8-5F3C35EAC636}">
      <dsp:nvSpPr>
        <dsp:cNvPr id="0" name=""/>
        <dsp:cNvSpPr/>
      </dsp:nvSpPr>
      <dsp:spPr>
        <a:xfrm>
          <a:off x="5231859" y="1460702"/>
          <a:ext cx="2121236" cy="2560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8043"/>
              </a:lnTo>
              <a:lnTo>
                <a:pt x="2121236" y="128043"/>
              </a:lnTo>
              <a:lnTo>
                <a:pt x="2121236" y="256086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0493DD-2C06-4265-B9A8-B15E4AC555D6}">
      <dsp:nvSpPr>
        <dsp:cNvPr id="0" name=""/>
        <dsp:cNvSpPr/>
      </dsp:nvSpPr>
      <dsp:spPr>
        <a:xfrm>
          <a:off x="6710000" y="1716788"/>
          <a:ext cx="1286192" cy="64021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latin typeface="Arial" panose="020B0604020202020204" pitchFamily="34" charset="0"/>
              <a:cs typeface="Arial" panose="020B0604020202020204" pitchFamily="34" charset="0"/>
            </a:rPr>
            <a:t>Private business</a:t>
          </a:r>
          <a:r>
            <a:rPr lang="en-GB" sz="16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728751" y="1735539"/>
        <a:ext cx="1248690" cy="602714"/>
      </dsp:txXfrm>
    </dsp:sp>
    <dsp:sp modelId="{FC312E03-DE3D-4A89-AE39-A61AE2F20EAC}">
      <dsp:nvSpPr>
        <dsp:cNvPr id="0" name=""/>
        <dsp:cNvSpPr/>
      </dsp:nvSpPr>
      <dsp:spPr>
        <a:xfrm>
          <a:off x="7307376" y="2357005"/>
          <a:ext cx="91440" cy="25608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56086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CB9C5C-DF44-4582-B5C1-CD0E95008B94}">
      <dsp:nvSpPr>
        <dsp:cNvPr id="0" name=""/>
        <dsp:cNvSpPr/>
      </dsp:nvSpPr>
      <dsp:spPr>
        <a:xfrm>
          <a:off x="6872933" y="2613092"/>
          <a:ext cx="960325" cy="113069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Arial" panose="020B0604020202020204" pitchFamily="34" charset="0"/>
              <a:cs typeface="Arial" panose="020B0604020202020204" pitchFamily="34" charset="0"/>
            </a:rPr>
            <a:t>ESCO</a:t>
          </a:r>
          <a:endParaRPr lang="en-US" sz="14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901060" y="2641219"/>
        <a:ext cx="904071" cy="10744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978028-7F58-4CD5-8C44-59D57DCAEA21}">
      <dsp:nvSpPr>
        <dsp:cNvPr id="0" name=""/>
        <dsp:cNvSpPr/>
      </dsp:nvSpPr>
      <dsp:spPr>
        <a:xfrm>
          <a:off x="3067835" y="1674"/>
          <a:ext cx="1131316" cy="73535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b="1" kern="1200" dirty="0">
              <a:latin typeface="Myriad Pro"/>
              <a:cs typeface="Miriam" panose="020B0502050101010101" pitchFamily="34" charset="-79"/>
            </a:rPr>
            <a:t>Energy Security</a:t>
          </a:r>
        </a:p>
      </dsp:txBody>
      <dsp:txXfrm>
        <a:off x="3103732" y="37571"/>
        <a:ext cx="1059522" cy="663562"/>
      </dsp:txXfrm>
    </dsp:sp>
    <dsp:sp modelId="{8F16A8BC-113A-4785-81AB-3575EB31AF9D}">
      <dsp:nvSpPr>
        <dsp:cNvPr id="0" name=""/>
        <dsp:cNvSpPr/>
      </dsp:nvSpPr>
      <dsp:spPr>
        <a:xfrm>
          <a:off x="1536829" y="369352"/>
          <a:ext cx="4193330" cy="4193330"/>
        </a:xfrm>
        <a:custGeom>
          <a:avLst/>
          <a:gdLst/>
          <a:ahLst/>
          <a:cxnLst/>
          <a:rect l="0" t="0" r="0" b="0"/>
          <a:pathLst>
            <a:path>
              <a:moveTo>
                <a:pt x="2669791" y="79853"/>
              </a:moveTo>
              <a:arcTo wR="2096665" hR="2096665" stAng="17151828" swAng="1254207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AD4C22-A17D-47C4-A891-C373DDEEA391}">
      <dsp:nvSpPr>
        <dsp:cNvPr id="0" name=""/>
        <dsp:cNvSpPr/>
      </dsp:nvSpPr>
      <dsp:spPr>
        <a:xfrm>
          <a:off x="4707074" y="791090"/>
          <a:ext cx="1131316" cy="73535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b="1" kern="1200">
              <a:latin typeface="Myriad Pro"/>
              <a:cs typeface="Miriam" panose="020B0502050101010101" pitchFamily="34" charset="-79"/>
            </a:rPr>
            <a:t>Climate Change</a:t>
          </a:r>
        </a:p>
      </dsp:txBody>
      <dsp:txXfrm>
        <a:off x="4742971" y="826987"/>
        <a:ext cx="1059522" cy="663562"/>
      </dsp:txXfrm>
    </dsp:sp>
    <dsp:sp modelId="{6B419145-1C1E-45C4-9F14-57A18F33FE32}">
      <dsp:nvSpPr>
        <dsp:cNvPr id="0" name=""/>
        <dsp:cNvSpPr/>
      </dsp:nvSpPr>
      <dsp:spPr>
        <a:xfrm>
          <a:off x="1536829" y="369352"/>
          <a:ext cx="4193330" cy="4193330"/>
        </a:xfrm>
        <a:custGeom>
          <a:avLst/>
          <a:gdLst/>
          <a:ahLst/>
          <a:cxnLst/>
          <a:rect l="0" t="0" r="0" b="0"/>
          <a:pathLst>
            <a:path>
              <a:moveTo>
                <a:pt x="3975753" y="1166595"/>
              </a:moveTo>
              <a:arcTo wR="2096665" hR="2096665" stAng="20019992" swAng="1724780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86E7A3-1963-43D5-887C-98A66EF97900}">
      <dsp:nvSpPr>
        <dsp:cNvPr id="0" name=""/>
        <dsp:cNvSpPr/>
      </dsp:nvSpPr>
      <dsp:spPr>
        <a:xfrm>
          <a:off x="4940295" y="2564891"/>
          <a:ext cx="1474592" cy="73535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b="1" kern="1200" dirty="0">
              <a:latin typeface="Myriad Pro"/>
              <a:cs typeface="Miriam" panose="020B0502050101010101" pitchFamily="34" charset="-79"/>
            </a:rPr>
            <a:t>Biodiversity</a:t>
          </a:r>
        </a:p>
      </dsp:txBody>
      <dsp:txXfrm>
        <a:off x="4976192" y="2600788"/>
        <a:ext cx="1402798" cy="663562"/>
      </dsp:txXfrm>
    </dsp:sp>
    <dsp:sp modelId="{623D38A7-8BDA-4E38-BAA9-ED0B99F99F2B}">
      <dsp:nvSpPr>
        <dsp:cNvPr id="0" name=""/>
        <dsp:cNvSpPr/>
      </dsp:nvSpPr>
      <dsp:spPr>
        <a:xfrm>
          <a:off x="1413631" y="748822"/>
          <a:ext cx="4193330" cy="4193330"/>
        </a:xfrm>
        <a:custGeom>
          <a:avLst/>
          <a:gdLst/>
          <a:ahLst/>
          <a:cxnLst/>
          <a:rect l="0" t="0" r="0" b="0"/>
          <a:pathLst>
            <a:path>
              <a:moveTo>
                <a:pt x="4141922" y="2558107"/>
              </a:moveTo>
              <a:arcTo wR="2096665" hR="2096665" stAng="762837" swAng="1105373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7FD9B1-37DC-4EE8-8755-18EC82D02010}">
      <dsp:nvSpPr>
        <dsp:cNvPr id="0" name=""/>
        <dsp:cNvSpPr/>
      </dsp:nvSpPr>
      <dsp:spPr>
        <a:xfrm>
          <a:off x="3999376" y="3935494"/>
          <a:ext cx="1771020" cy="73535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b="1" kern="1200" dirty="0">
              <a:latin typeface="Myriad Pro"/>
              <a:cs typeface="Miriam" panose="020B0502050101010101" pitchFamily="34" charset="-79"/>
            </a:rPr>
            <a:t>Recovery of Chernobyl Area</a:t>
          </a:r>
        </a:p>
      </dsp:txBody>
      <dsp:txXfrm>
        <a:off x="4035273" y="3971391"/>
        <a:ext cx="1699226" cy="663562"/>
      </dsp:txXfrm>
    </dsp:sp>
    <dsp:sp modelId="{F8B53E4B-C3F9-462B-8ACE-15002F102824}">
      <dsp:nvSpPr>
        <dsp:cNvPr id="0" name=""/>
        <dsp:cNvSpPr/>
      </dsp:nvSpPr>
      <dsp:spPr>
        <a:xfrm>
          <a:off x="1751745" y="470674"/>
          <a:ext cx="4193330" cy="4193330"/>
        </a:xfrm>
        <a:custGeom>
          <a:avLst/>
          <a:gdLst/>
          <a:ahLst/>
          <a:cxnLst/>
          <a:rect l="0" t="0" r="0" b="0"/>
          <a:pathLst>
            <a:path>
              <a:moveTo>
                <a:pt x="2241673" y="4188309"/>
              </a:moveTo>
              <a:arcTo wR="2096665" hR="2096665" stAng="5162050" swAng="962961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9E7234-0C31-415E-AC3E-144D86481C68}">
      <dsp:nvSpPr>
        <dsp:cNvPr id="0" name=""/>
        <dsp:cNvSpPr/>
      </dsp:nvSpPr>
      <dsp:spPr>
        <a:xfrm>
          <a:off x="1581789" y="3935496"/>
          <a:ext cx="1821872" cy="73535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b="1" kern="1200" dirty="0">
              <a:latin typeface="Myriad Pro"/>
              <a:cs typeface="Miriam" panose="020B0502050101010101" pitchFamily="34" charset="-79"/>
            </a:rPr>
            <a:t>Waste Management</a:t>
          </a:r>
        </a:p>
      </dsp:txBody>
      <dsp:txXfrm>
        <a:off x="1617686" y="3971393"/>
        <a:ext cx="1750078" cy="663562"/>
      </dsp:txXfrm>
    </dsp:sp>
    <dsp:sp modelId="{1C2E99F2-8F39-4FC2-82A3-41EC1A1E023F}">
      <dsp:nvSpPr>
        <dsp:cNvPr id="0" name=""/>
        <dsp:cNvSpPr/>
      </dsp:nvSpPr>
      <dsp:spPr>
        <a:xfrm>
          <a:off x="1606502" y="553164"/>
          <a:ext cx="4193330" cy="4193330"/>
        </a:xfrm>
        <a:custGeom>
          <a:avLst/>
          <a:gdLst/>
          <a:ahLst/>
          <a:cxnLst/>
          <a:rect l="0" t="0" r="0" b="0"/>
          <a:pathLst>
            <a:path>
              <a:moveTo>
                <a:pt x="436045" y="3376644"/>
              </a:moveTo>
              <a:arcTo wR="2096665" hR="2096665" stAng="8542532" swAng="1161344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B9A9D2-D35C-4F55-9BC1-10A24E22400D}">
      <dsp:nvSpPr>
        <dsp:cNvPr id="0" name=""/>
        <dsp:cNvSpPr/>
      </dsp:nvSpPr>
      <dsp:spPr>
        <a:xfrm>
          <a:off x="595512" y="2564891"/>
          <a:ext cx="1987769" cy="73535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b="1" kern="1200" dirty="0">
              <a:latin typeface="Myriad Pro"/>
              <a:cs typeface="Miriam" panose="020B0502050101010101" pitchFamily="34" charset="-79"/>
            </a:rPr>
            <a:t>Environmental Governance</a:t>
          </a:r>
        </a:p>
      </dsp:txBody>
      <dsp:txXfrm>
        <a:off x="631409" y="2600788"/>
        <a:ext cx="1915975" cy="663562"/>
      </dsp:txXfrm>
    </dsp:sp>
    <dsp:sp modelId="{0E942F7C-EB27-46A8-8BCE-F36B9A9FE5EE}">
      <dsp:nvSpPr>
        <dsp:cNvPr id="0" name=""/>
        <dsp:cNvSpPr/>
      </dsp:nvSpPr>
      <dsp:spPr>
        <a:xfrm>
          <a:off x="1536829" y="369352"/>
          <a:ext cx="4193330" cy="4193330"/>
        </a:xfrm>
        <a:custGeom>
          <a:avLst/>
          <a:gdLst/>
          <a:ahLst/>
          <a:cxnLst/>
          <a:rect l="0" t="0" r="0" b="0"/>
          <a:pathLst>
            <a:path>
              <a:moveTo>
                <a:pt x="1858" y="2184934"/>
              </a:moveTo>
              <a:arcTo wR="2096665" hR="2096665" stAng="10655228" swAng="1724780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9AD40A-293F-44FF-93FC-E90105E2D373}">
      <dsp:nvSpPr>
        <dsp:cNvPr id="0" name=""/>
        <dsp:cNvSpPr/>
      </dsp:nvSpPr>
      <dsp:spPr>
        <a:xfrm>
          <a:off x="1153590" y="791090"/>
          <a:ext cx="1681329" cy="73535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b="1" kern="1200" dirty="0">
              <a:latin typeface="Myriad Pro"/>
              <a:cs typeface="Miriam" panose="020B0502050101010101" pitchFamily="34" charset="-79"/>
            </a:rPr>
            <a:t>Water Management</a:t>
          </a:r>
        </a:p>
      </dsp:txBody>
      <dsp:txXfrm>
        <a:off x="1189487" y="826987"/>
        <a:ext cx="1609535" cy="663562"/>
      </dsp:txXfrm>
    </dsp:sp>
    <dsp:sp modelId="{F3F02868-2BAB-43B7-959E-FE75DCB57262}">
      <dsp:nvSpPr>
        <dsp:cNvPr id="0" name=""/>
        <dsp:cNvSpPr/>
      </dsp:nvSpPr>
      <dsp:spPr>
        <a:xfrm>
          <a:off x="1536829" y="369352"/>
          <a:ext cx="4193330" cy="4193330"/>
        </a:xfrm>
        <a:custGeom>
          <a:avLst/>
          <a:gdLst/>
          <a:ahLst/>
          <a:cxnLst/>
          <a:rect l="0" t="0" r="0" b="0"/>
          <a:pathLst>
            <a:path>
              <a:moveTo>
                <a:pt x="841673" y="417081"/>
              </a:moveTo>
              <a:arcTo wR="2096665" hR="2096665" stAng="13993966" swAng="1254207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BC1CB8-4A71-4CEE-9DC7-2FD088132EF5}">
      <dsp:nvSpPr>
        <dsp:cNvPr id="0" name=""/>
        <dsp:cNvSpPr/>
      </dsp:nvSpPr>
      <dsp:spPr>
        <a:xfrm>
          <a:off x="3369135" y="712449"/>
          <a:ext cx="501201" cy="1710337"/>
        </a:xfrm>
        <a:custGeom>
          <a:avLst/>
          <a:gdLst/>
          <a:ahLst/>
          <a:cxnLst/>
          <a:rect l="0" t="0" r="0" b="0"/>
          <a:pathLst>
            <a:path>
              <a:moveTo>
                <a:pt x="501201" y="0"/>
              </a:moveTo>
              <a:lnTo>
                <a:pt x="501201" y="1710337"/>
              </a:lnTo>
              <a:lnTo>
                <a:pt x="0" y="1710337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93E268-1EAE-4844-A0A0-476545D2870E}">
      <dsp:nvSpPr>
        <dsp:cNvPr id="0" name=""/>
        <dsp:cNvSpPr/>
      </dsp:nvSpPr>
      <dsp:spPr>
        <a:xfrm>
          <a:off x="3561537" y="712449"/>
          <a:ext cx="308800" cy="1066035"/>
        </a:xfrm>
        <a:custGeom>
          <a:avLst/>
          <a:gdLst/>
          <a:ahLst/>
          <a:cxnLst/>
          <a:rect l="0" t="0" r="0" b="0"/>
          <a:pathLst>
            <a:path>
              <a:moveTo>
                <a:pt x="308800" y="0"/>
              </a:moveTo>
              <a:lnTo>
                <a:pt x="308800" y="1066035"/>
              </a:lnTo>
              <a:lnTo>
                <a:pt x="0" y="1066035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FFED99-05DC-48A0-8EFA-2EE15AFC0A3D}">
      <dsp:nvSpPr>
        <dsp:cNvPr id="0" name=""/>
        <dsp:cNvSpPr/>
      </dsp:nvSpPr>
      <dsp:spPr>
        <a:xfrm>
          <a:off x="6225551" y="1824214"/>
          <a:ext cx="99045" cy="3574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7499"/>
              </a:lnTo>
              <a:lnTo>
                <a:pt x="99045" y="357499"/>
              </a:lnTo>
            </a:path>
          </a:pathLst>
        </a:custGeom>
        <a:noFill/>
        <a:ln w="25400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E00264-D127-4A73-8835-25B4CB19F9BF}">
      <dsp:nvSpPr>
        <dsp:cNvPr id="0" name=""/>
        <dsp:cNvSpPr/>
      </dsp:nvSpPr>
      <dsp:spPr>
        <a:xfrm>
          <a:off x="3870337" y="712449"/>
          <a:ext cx="1523851" cy="8518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51832"/>
              </a:lnTo>
              <a:lnTo>
                <a:pt x="1523851" y="851832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6CEF0C-8112-46C2-8A89-5A9143350FC7}">
      <dsp:nvSpPr>
        <dsp:cNvPr id="0" name=""/>
        <dsp:cNvSpPr/>
      </dsp:nvSpPr>
      <dsp:spPr>
        <a:xfrm>
          <a:off x="3870337" y="666729"/>
          <a:ext cx="66520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0" y="84574"/>
              </a:lnTo>
              <a:lnTo>
                <a:pt x="665205" y="84574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57B0AC-359F-4D99-BCD7-EC2C3C49DACD}">
      <dsp:nvSpPr>
        <dsp:cNvPr id="0" name=""/>
        <dsp:cNvSpPr/>
      </dsp:nvSpPr>
      <dsp:spPr>
        <a:xfrm>
          <a:off x="6027252" y="3524550"/>
          <a:ext cx="179089" cy="12267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26791"/>
              </a:lnTo>
              <a:lnTo>
                <a:pt x="179089" y="1226791"/>
              </a:lnTo>
            </a:path>
          </a:pathLst>
        </a:custGeom>
        <a:noFill/>
        <a:ln w="25400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3A0C8B-BFB6-4034-849A-3AA0DA88269B}">
      <dsp:nvSpPr>
        <dsp:cNvPr id="0" name=""/>
        <dsp:cNvSpPr/>
      </dsp:nvSpPr>
      <dsp:spPr>
        <a:xfrm>
          <a:off x="6027252" y="3524550"/>
          <a:ext cx="449427" cy="4081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8195"/>
              </a:lnTo>
              <a:lnTo>
                <a:pt x="449427" y="408195"/>
              </a:lnTo>
            </a:path>
          </a:pathLst>
        </a:custGeom>
        <a:noFill/>
        <a:ln w="25400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3F9316-B24A-4F24-870C-3B2CAA597200}">
      <dsp:nvSpPr>
        <dsp:cNvPr id="0" name=""/>
        <dsp:cNvSpPr/>
      </dsp:nvSpPr>
      <dsp:spPr>
        <a:xfrm>
          <a:off x="3870337" y="712449"/>
          <a:ext cx="2634487" cy="21841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00586"/>
              </a:lnTo>
              <a:lnTo>
                <a:pt x="2634487" y="2100586"/>
              </a:lnTo>
              <a:lnTo>
                <a:pt x="2634487" y="2184132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89A062-9697-46FC-95D4-99F15A129BBF}">
      <dsp:nvSpPr>
        <dsp:cNvPr id="0" name=""/>
        <dsp:cNvSpPr/>
      </dsp:nvSpPr>
      <dsp:spPr>
        <a:xfrm>
          <a:off x="4766851" y="3626097"/>
          <a:ext cx="174230" cy="7526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52622"/>
              </a:lnTo>
              <a:lnTo>
                <a:pt x="174230" y="752622"/>
              </a:lnTo>
            </a:path>
          </a:pathLst>
        </a:custGeom>
        <a:noFill/>
        <a:ln w="25400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FFA758-007A-4A6D-B9D0-1EF5B855EE2E}">
      <dsp:nvSpPr>
        <dsp:cNvPr id="0" name=""/>
        <dsp:cNvSpPr/>
      </dsp:nvSpPr>
      <dsp:spPr>
        <a:xfrm>
          <a:off x="3870337" y="712449"/>
          <a:ext cx="1329365" cy="21841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00586"/>
              </a:lnTo>
              <a:lnTo>
                <a:pt x="1329365" y="2100586"/>
              </a:lnTo>
              <a:lnTo>
                <a:pt x="1329365" y="2184132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9CF415-499C-4647-83DC-7149893507E4}">
      <dsp:nvSpPr>
        <dsp:cNvPr id="0" name=""/>
        <dsp:cNvSpPr/>
      </dsp:nvSpPr>
      <dsp:spPr>
        <a:xfrm>
          <a:off x="3487853" y="3637575"/>
          <a:ext cx="165181" cy="6387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8767"/>
              </a:lnTo>
              <a:lnTo>
                <a:pt x="165181" y="638767"/>
              </a:lnTo>
            </a:path>
          </a:pathLst>
        </a:custGeom>
        <a:noFill/>
        <a:ln w="25400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F615B2-4185-477B-B14A-8FA37078538E}">
      <dsp:nvSpPr>
        <dsp:cNvPr id="0" name=""/>
        <dsp:cNvSpPr/>
      </dsp:nvSpPr>
      <dsp:spPr>
        <a:xfrm>
          <a:off x="3824617" y="712449"/>
          <a:ext cx="91440" cy="218413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100586"/>
              </a:lnTo>
              <a:lnTo>
                <a:pt x="109322" y="2100586"/>
              </a:lnTo>
              <a:lnTo>
                <a:pt x="109322" y="2184132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30D6E2-CD49-47F5-8AEB-B174A8CD746D}">
      <dsp:nvSpPr>
        <dsp:cNvPr id="0" name=""/>
        <dsp:cNvSpPr/>
      </dsp:nvSpPr>
      <dsp:spPr>
        <a:xfrm>
          <a:off x="2645387" y="712449"/>
          <a:ext cx="1224949" cy="2184132"/>
        </a:xfrm>
        <a:custGeom>
          <a:avLst/>
          <a:gdLst/>
          <a:ahLst/>
          <a:cxnLst/>
          <a:rect l="0" t="0" r="0" b="0"/>
          <a:pathLst>
            <a:path>
              <a:moveTo>
                <a:pt x="1224949" y="0"/>
              </a:moveTo>
              <a:lnTo>
                <a:pt x="1224949" y="2100586"/>
              </a:lnTo>
              <a:lnTo>
                <a:pt x="0" y="2100586"/>
              </a:lnTo>
              <a:lnTo>
                <a:pt x="0" y="2184132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6053BA-E937-4BDD-B65B-44653810FB7D}">
      <dsp:nvSpPr>
        <dsp:cNvPr id="0" name=""/>
        <dsp:cNvSpPr/>
      </dsp:nvSpPr>
      <dsp:spPr>
        <a:xfrm>
          <a:off x="766441" y="3398475"/>
          <a:ext cx="191333" cy="4859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5968"/>
              </a:lnTo>
              <a:lnTo>
                <a:pt x="191333" y="485968"/>
              </a:lnTo>
            </a:path>
          </a:pathLst>
        </a:custGeom>
        <a:noFill/>
        <a:ln w="25400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74EFF8-F751-41E0-BD52-E58F30D1E815}">
      <dsp:nvSpPr>
        <dsp:cNvPr id="0" name=""/>
        <dsp:cNvSpPr/>
      </dsp:nvSpPr>
      <dsp:spPr>
        <a:xfrm>
          <a:off x="1276664" y="712449"/>
          <a:ext cx="2593673" cy="2184132"/>
        </a:xfrm>
        <a:custGeom>
          <a:avLst/>
          <a:gdLst/>
          <a:ahLst/>
          <a:cxnLst/>
          <a:rect l="0" t="0" r="0" b="0"/>
          <a:pathLst>
            <a:path>
              <a:moveTo>
                <a:pt x="2593673" y="0"/>
              </a:moveTo>
              <a:lnTo>
                <a:pt x="2593673" y="2100586"/>
              </a:lnTo>
              <a:lnTo>
                <a:pt x="0" y="2100586"/>
              </a:lnTo>
              <a:lnTo>
                <a:pt x="0" y="2184132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92759E-140D-494B-99C3-E2D56B6AA609}">
      <dsp:nvSpPr>
        <dsp:cNvPr id="0" name=""/>
        <dsp:cNvSpPr/>
      </dsp:nvSpPr>
      <dsp:spPr>
        <a:xfrm>
          <a:off x="3197278" y="1663"/>
          <a:ext cx="1346118" cy="710786"/>
        </a:xfrm>
        <a:prstGeom prst="rect">
          <a:avLst/>
        </a:prstGeom>
        <a:solidFill>
          <a:schemeClr val="accent2"/>
        </a:soli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>
              <a:latin typeface="Arial" panose="020B0604020202020204" pitchFamily="34" charset="0"/>
              <a:cs typeface="Arial" panose="020B0604020202020204" pitchFamily="34" charset="0"/>
            </a:rPr>
            <a:t>Olena Maslyukivska-Samberg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 err="1">
              <a:latin typeface="Arial" panose="020B0604020202020204" pitchFamily="34" charset="0"/>
              <a:cs typeface="Arial" panose="020B0604020202020204" pitchFamily="34" charset="0"/>
            </a:rPr>
            <a:t>Programme</a:t>
          </a:r>
          <a:r>
            <a:rPr lang="en-US" sz="1050" kern="1200" dirty="0">
              <a:latin typeface="Arial" panose="020B0604020202020204" pitchFamily="34" charset="0"/>
              <a:cs typeface="Arial" panose="020B0604020202020204" pitchFamily="34" charset="0"/>
            </a:rPr>
            <a:t> Analyst</a:t>
          </a:r>
        </a:p>
      </dsp:txBody>
      <dsp:txXfrm>
        <a:off x="3197278" y="1663"/>
        <a:ext cx="1346118" cy="710786"/>
      </dsp:txXfrm>
    </dsp:sp>
    <dsp:sp modelId="{05D60219-E0D0-4B38-88F3-C58916E24A30}">
      <dsp:nvSpPr>
        <dsp:cNvPr id="0" name=""/>
        <dsp:cNvSpPr/>
      </dsp:nvSpPr>
      <dsp:spPr>
        <a:xfrm>
          <a:off x="638885" y="2896581"/>
          <a:ext cx="1275558" cy="501894"/>
        </a:xfrm>
        <a:prstGeom prst="rect">
          <a:avLst/>
        </a:prstGeom>
        <a:solidFill>
          <a:srgbClr val="C00000"/>
        </a:solidFill>
        <a:ln w="25400" cap="flat" cmpd="sng" algn="ctr">
          <a:solidFill>
            <a:schemeClr val="accent1">
              <a:shade val="50000"/>
            </a:schemeClr>
          </a:solidFill>
          <a:prstDash val="solid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>
              <a:latin typeface="Arial" panose="020B0604020202020204" pitchFamily="34" charset="0"/>
              <a:cs typeface="Arial" panose="020B0604020202020204" pitchFamily="34" charset="0"/>
            </a:rPr>
            <a:t>Vasyl Tolkachov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>
              <a:latin typeface="Arial" panose="020B0604020202020204" pitchFamily="34" charset="0"/>
              <a:cs typeface="Arial" panose="020B0604020202020204" pitchFamily="34" charset="0"/>
            </a:rPr>
            <a:t>Project Manager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>
              <a:latin typeface="Arial" panose="020B0604020202020204" pitchFamily="34" charset="0"/>
              <a:cs typeface="Arial" panose="020B0604020202020204" pitchFamily="34" charset="0"/>
            </a:rPr>
            <a:t>Peatlands</a:t>
          </a:r>
        </a:p>
      </dsp:txBody>
      <dsp:txXfrm>
        <a:off x="638885" y="2896581"/>
        <a:ext cx="1275558" cy="501894"/>
      </dsp:txXfrm>
    </dsp:sp>
    <dsp:sp modelId="{41373B33-99C8-4770-9518-79490241D8FC}">
      <dsp:nvSpPr>
        <dsp:cNvPr id="0" name=""/>
        <dsp:cNvSpPr/>
      </dsp:nvSpPr>
      <dsp:spPr>
        <a:xfrm>
          <a:off x="957774" y="3565567"/>
          <a:ext cx="795672" cy="637755"/>
        </a:xfrm>
        <a:prstGeom prst="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>
              <a:latin typeface="Arial" panose="020B0604020202020204" pitchFamily="34" charset="0"/>
              <a:cs typeface="Arial" panose="020B0604020202020204" pitchFamily="34" charset="0"/>
            </a:rPr>
            <a:t>Yuliya Berezhnaya</a:t>
          </a:r>
          <a:br>
            <a:rPr lang="en-US" sz="1050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050" kern="1200" dirty="0">
              <a:latin typeface="Arial" panose="020B0604020202020204" pitchFamily="34" charset="0"/>
              <a:cs typeface="Arial" panose="020B0604020202020204" pitchFamily="34" charset="0"/>
            </a:rPr>
            <a:t>Associate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>
              <a:latin typeface="Arial" panose="020B0604020202020204" pitchFamily="34" charset="0"/>
              <a:cs typeface="Arial" panose="020B0604020202020204" pitchFamily="34" charset="0"/>
            </a:rPr>
            <a:t>Peatlands</a:t>
          </a:r>
        </a:p>
      </dsp:txBody>
      <dsp:txXfrm>
        <a:off x="957774" y="3565567"/>
        <a:ext cx="795672" cy="637755"/>
      </dsp:txXfrm>
    </dsp:sp>
    <dsp:sp modelId="{90962DBD-C348-4714-A1EA-6624C0E85106}">
      <dsp:nvSpPr>
        <dsp:cNvPr id="0" name=""/>
        <dsp:cNvSpPr/>
      </dsp:nvSpPr>
      <dsp:spPr>
        <a:xfrm>
          <a:off x="2081534" y="2896581"/>
          <a:ext cx="1127706" cy="734071"/>
        </a:xfrm>
        <a:prstGeom prst="rect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>
              <a:latin typeface="Arial" panose="020B0604020202020204" pitchFamily="34" charset="0"/>
              <a:cs typeface="Arial" panose="020B0604020202020204" pitchFamily="34" charset="0"/>
            </a:rPr>
            <a:t>Kateryna Korvin-Piotrovska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>
              <a:latin typeface="Arial" panose="020B0604020202020204" pitchFamily="34" charset="0"/>
              <a:cs typeface="Arial" panose="020B0604020202020204" pitchFamily="34" charset="0"/>
            </a:rPr>
            <a:t>Project Manager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 err="1">
              <a:latin typeface="Arial" panose="020B0604020202020204" pitchFamily="34" charset="0"/>
              <a:cs typeface="Arial" panose="020B0604020202020204" pitchFamily="34" charset="0"/>
            </a:rPr>
            <a:t>Rio+SDG</a:t>
          </a:r>
          <a:endParaRPr lang="en-US" sz="105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081534" y="2896581"/>
        <a:ext cx="1127706" cy="734071"/>
      </dsp:txXfrm>
    </dsp:sp>
    <dsp:sp modelId="{5D640750-6BA9-48EA-9F40-C59A65D90D75}">
      <dsp:nvSpPr>
        <dsp:cNvPr id="0" name=""/>
        <dsp:cNvSpPr/>
      </dsp:nvSpPr>
      <dsp:spPr>
        <a:xfrm>
          <a:off x="3376332" y="2896581"/>
          <a:ext cx="1115214" cy="740993"/>
        </a:xfrm>
        <a:prstGeom prst="rect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i="1" kern="1200" dirty="0">
              <a:latin typeface="Arial" panose="020B0604020202020204" pitchFamily="34" charset="0"/>
              <a:cs typeface="Arial" panose="020B0604020202020204" pitchFamily="34" charset="0"/>
            </a:rPr>
            <a:t>No Project Manager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>
              <a:latin typeface="Arial" panose="020B0604020202020204" pitchFamily="34" charset="0"/>
              <a:cs typeface="Arial" panose="020B0604020202020204" pitchFamily="34" charset="0"/>
            </a:rPr>
            <a:t>Ozone</a:t>
          </a:r>
        </a:p>
      </dsp:txBody>
      <dsp:txXfrm>
        <a:off x="3376332" y="2896581"/>
        <a:ext cx="1115214" cy="740993"/>
      </dsp:txXfrm>
    </dsp:sp>
    <dsp:sp modelId="{A6B43C1F-E4BF-4EE0-BEC2-07CCF27CC1B0}">
      <dsp:nvSpPr>
        <dsp:cNvPr id="0" name=""/>
        <dsp:cNvSpPr/>
      </dsp:nvSpPr>
      <dsp:spPr>
        <a:xfrm>
          <a:off x="3653035" y="3866172"/>
          <a:ext cx="795672" cy="820342"/>
        </a:xfrm>
        <a:prstGeom prst="rect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>
              <a:latin typeface="Arial" panose="020B0604020202020204" pitchFamily="34" charset="0"/>
              <a:cs typeface="Arial" panose="020B0604020202020204" pitchFamily="34" charset="0"/>
            </a:rPr>
            <a:t>Nina Pashchenko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>
              <a:latin typeface="Arial" panose="020B0604020202020204" pitchFamily="34" charset="0"/>
              <a:cs typeface="Arial" panose="020B0604020202020204" pitchFamily="34" charset="0"/>
            </a:rPr>
            <a:t>Assistant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>
              <a:latin typeface="Arial" panose="020B0604020202020204" pitchFamily="34" charset="0"/>
              <a:cs typeface="Arial" panose="020B0604020202020204" pitchFamily="34" charset="0"/>
            </a:rPr>
            <a:t>Ozone</a:t>
          </a:r>
        </a:p>
      </dsp:txBody>
      <dsp:txXfrm>
        <a:off x="3653035" y="3866172"/>
        <a:ext cx="795672" cy="820342"/>
      </dsp:txXfrm>
    </dsp:sp>
    <dsp:sp modelId="{074E3B8A-6A7F-4A51-BB88-BA6A559B7809}">
      <dsp:nvSpPr>
        <dsp:cNvPr id="0" name=""/>
        <dsp:cNvSpPr/>
      </dsp:nvSpPr>
      <dsp:spPr>
        <a:xfrm>
          <a:off x="4658637" y="2896581"/>
          <a:ext cx="1082130" cy="729516"/>
        </a:xfrm>
        <a:prstGeom prst="rect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>
              <a:latin typeface="Arial" panose="020B0604020202020204" pitchFamily="34" charset="0"/>
              <a:cs typeface="Arial" panose="020B0604020202020204" pitchFamily="34" charset="0"/>
            </a:rPr>
            <a:t>Volodymyr Lyashchenko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>
              <a:latin typeface="Arial" panose="020B0604020202020204" pitchFamily="34" charset="0"/>
              <a:cs typeface="Arial" panose="020B0604020202020204" pitchFamily="34" charset="0"/>
            </a:rPr>
            <a:t>Project Manager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>
              <a:latin typeface="Arial" panose="020B0604020202020204" pitchFamily="34" charset="0"/>
              <a:cs typeface="Arial" panose="020B0604020202020204" pitchFamily="34" charset="0"/>
            </a:rPr>
            <a:t>Biomass</a:t>
          </a:r>
        </a:p>
      </dsp:txBody>
      <dsp:txXfrm>
        <a:off x="4658637" y="2896581"/>
        <a:ext cx="1082130" cy="729516"/>
      </dsp:txXfrm>
    </dsp:sp>
    <dsp:sp modelId="{8666EF74-163A-4E7F-95F6-95FE1AD14C9D}">
      <dsp:nvSpPr>
        <dsp:cNvPr id="0" name=""/>
        <dsp:cNvSpPr/>
      </dsp:nvSpPr>
      <dsp:spPr>
        <a:xfrm>
          <a:off x="4941081" y="3962400"/>
          <a:ext cx="795672" cy="832639"/>
        </a:xfrm>
        <a:prstGeom prst="rect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>
              <a:latin typeface="Arial" panose="020B0604020202020204" pitchFamily="34" charset="0"/>
              <a:cs typeface="Arial" panose="020B0604020202020204" pitchFamily="34" charset="0"/>
            </a:rPr>
            <a:t>Yuliia Decheva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>
              <a:latin typeface="Arial" panose="020B0604020202020204" pitchFamily="34" charset="0"/>
              <a:cs typeface="Arial" panose="020B0604020202020204" pitchFamily="34" charset="0"/>
            </a:rPr>
            <a:t>Assistant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>
              <a:latin typeface="Arial" panose="020B0604020202020204" pitchFamily="34" charset="0"/>
              <a:cs typeface="Arial" panose="020B0604020202020204" pitchFamily="34" charset="0"/>
            </a:rPr>
            <a:t>Biomass </a:t>
          </a:r>
        </a:p>
      </dsp:txBody>
      <dsp:txXfrm>
        <a:off x="4941081" y="3962400"/>
        <a:ext cx="795672" cy="832639"/>
      </dsp:txXfrm>
    </dsp:sp>
    <dsp:sp modelId="{BA28B439-9E61-47C2-8DCE-AD1318274A39}">
      <dsp:nvSpPr>
        <dsp:cNvPr id="0" name=""/>
        <dsp:cNvSpPr/>
      </dsp:nvSpPr>
      <dsp:spPr>
        <a:xfrm>
          <a:off x="5907859" y="2896581"/>
          <a:ext cx="1193930" cy="627968"/>
        </a:xfrm>
        <a:prstGeom prst="rect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>
              <a:latin typeface="Arial" panose="020B0604020202020204" pitchFamily="34" charset="0"/>
              <a:cs typeface="Arial" panose="020B0604020202020204" pitchFamily="34" charset="0"/>
            </a:rPr>
            <a:t>Sergii Varga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>
              <a:latin typeface="Arial" panose="020B0604020202020204" pitchFamily="34" charset="0"/>
              <a:cs typeface="Arial" panose="020B0604020202020204" pitchFamily="34" charset="0"/>
            </a:rPr>
            <a:t>Project Manager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>
              <a:latin typeface="Arial" panose="020B0604020202020204" pitchFamily="34" charset="0"/>
              <a:cs typeface="Arial" panose="020B0604020202020204" pitchFamily="34" charset="0"/>
            </a:rPr>
            <a:t>EE in Public Buildings</a:t>
          </a:r>
        </a:p>
      </dsp:txBody>
      <dsp:txXfrm>
        <a:off x="5907859" y="2896581"/>
        <a:ext cx="1193930" cy="627968"/>
      </dsp:txXfrm>
    </dsp:sp>
    <dsp:sp modelId="{241EC2EE-68D1-4B08-8863-417B61FC833F}">
      <dsp:nvSpPr>
        <dsp:cNvPr id="0" name=""/>
        <dsp:cNvSpPr/>
      </dsp:nvSpPr>
      <dsp:spPr>
        <a:xfrm>
          <a:off x="6476679" y="3662639"/>
          <a:ext cx="1378128" cy="540213"/>
        </a:xfrm>
        <a:prstGeom prst="rect">
          <a:avLst/>
        </a:prstGeom>
        <a:solidFill>
          <a:srgbClr val="7030A0"/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>
              <a:latin typeface="Arial" panose="020B0604020202020204" pitchFamily="34" charset="0"/>
              <a:cs typeface="Arial" panose="020B0604020202020204" pitchFamily="34" charset="0"/>
            </a:rPr>
            <a:t>Yaroslav Demchenkov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>
              <a:latin typeface="Arial" panose="020B0604020202020204" pitchFamily="34" charset="0"/>
              <a:cs typeface="Arial" panose="020B0604020202020204" pitchFamily="34" charset="0"/>
            </a:rPr>
            <a:t>Energy Security and Renewable Energy</a:t>
          </a:r>
        </a:p>
      </dsp:txBody>
      <dsp:txXfrm>
        <a:off x="6476679" y="3662639"/>
        <a:ext cx="1378128" cy="540213"/>
      </dsp:txXfrm>
    </dsp:sp>
    <dsp:sp modelId="{EC75906D-5017-4B63-8A8D-240CCB34EF59}">
      <dsp:nvSpPr>
        <dsp:cNvPr id="0" name=""/>
        <dsp:cNvSpPr/>
      </dsp:nvSpPr>
      <dsp:spPr>
        <a:xfrm>
          <a:off x="6206342" y="4398946"/>
          <a:ext cx="1689172" cy="704790"/>
        </a:xfrm>
        <a:prstGeom prst="rect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 err="1">
              <a:latin typeface="Arial" panose="020B0604020202020204" pitchFamily="34" charset="0"/>
              <a:cs typeface="Arial" panose="020B0604020202020204" pitchFamily="34" charset="0"/>
            </a:rPr>
            <a:t>Iuvgen</a:t>
          </a:r>
          <a:r>
            <a:rPr lang="en-US" sz="1050" kern="1200" dirty="0">
              <a:latin typeface="Arial" panose="020B0604020202020204" pitchFamily="34" charset="0"/>
              <a:cs typeface="Arial" panose="020B0604020202020204" pitchFamily="34" charset="0"/>
            </a:rPr>
            <a:t> Spivakovskyi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>
              <a:latin typeface="Arial" panose="020B0604020202020204" pitchFamily="34" charset="0"/>
              <a:cs typeface="Arial" panose="020B0604020202020204" pitchFamily="34" charset="0"/>
            </a:rPr>
            <a:t>Associate 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>
              <a:latin typeface="Arial" panose="020B0604020202020204" pitchFamily="34" charset="0"/>
              <a:cs typeface="Arial" panose="020B0604020202020204" pitchFamily="34" charset="0"/>
            </a:rPr>
            <a:t>EE in Public Buildings</a:t>
          </a:r>
        </a:p>
      </dsp:txBody>
      <dsp:txXfrm>
        <a:off x="6206342" y="4398946"/>
        <a:ext cx="1689172" cy="704790"/>
      </dsp:txXfrm>
    </dsp:sp>
    <dsp:sp modelId="{B5990239-C04E-4A84-BAB8-F921FF514209}">
      <dsp:nvSpPr>
        <dsp:cNvPr id="0" name=""/>
        <dsp:cNvSpPr/>
      </dsp:nvSpPr>
      <dsp:spPr>
        <a:xfrm>
          <a:off x="4535543" y="506409"/>
          <a:ext cx="958212" cy="489788"/>
        </a:xfrm>
        <a:prstGeom prst="rect">
          <a:avLst/>
        </a:prstGeom>
        <a:solidFill>
          <a:schemeClr val="accent2"/>
        </a:soli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>
              <a:latin typeface="Arial" panose="020B0604020202020204" pitchFamily="34" charset="0"/>
              <a:cs typeface="Arial" panose="020B0604020202020204" pitchFamily="34" charset="0"/>
            </a:rPr>
            <a:t>Alla Tynkevych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 err="1">
              <a:latin typeface="Arial" panose="020B0604020202020204" pitchFamily="34" charset="0"/>
              <a:cs typeface="Arial" panose="020B0604020202020204" pitchFamily="34" charset="0"/>
            </a:rPr>
            <a:t>Programme</a:t>
          </a:r>
          <a:r>
            <a:rPr lang="en-US" sz="1050" kern="1200" dirty="0">
              <a:latin typeface="Arial" panose="020B0604020202020204" pitchFamily="34" charset="0"/>
              <a:cs typeface="Arial" panose="020B0604020202020204" pitchFamily="34" charset="0"/>
            </a:rPr>
            <a:t> associate</a:t>
          </a:r>
        </a:p>
      </dsp:txBody>
      <dsp:txXfrm>
        <a:off x="4535543" y="506409"/>
        <a:ext cx="958212" cy="489788"/>
      </dsp:txXfrm>
    </dsp:sp>
    <dsp:sp modelId="{A49F28B5-6813-4363-AB4E-CE1492888289}">
      <dsp:nvSpPr>
        <dsp:cNvPr id="0" name=""/>
        <dsp:cNvSpPr/>
      </dsp:nvSpPr>
      <dsp:spPr>
        <a:xfrm>
          <a:off x="5394189" y="1304349"/>
          <a:ext cx="1662724" cy="519864"/>
        </a:xfrm>
        <a:prstGeom prst="rect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>
              <a:latin typeface="Arial" panose="020B0604020202020204" pitchFamily="34" charset="0"/>
              <a:cs typeface="Arial" panose="020B0604020202020204" pitchFamily="34" charset="0"/>
            </a:rPr>
            <a:t>Svitlana </a:t>
          </a:r>
          <a:r>
            <a:rPr lang="en-US" sz="1050" kern="1200" dirty="0" err="1">
              <a:latin typeface="Arial" panose="020B0604020202020204" pitchFamily="34" charset="0"/>
              <a:cs typeface="Arial" panose="020B0604020202020204" pitchFamily="34" charset="0"/>
            </a:rPr>
            <a:t>Nigorodova</a:t>
          </a:r>
          <a:r>
            <a:rPr lang="en-US" sz="105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>
              <a:latin typeface="Arial" panose="020B0604020202020204" pitchFamily="34" charset="0"/>
              <a:cs typeface="Arial" panose="020B0604020202020204" pitchFamily="34" charset="0"/>
            </a:rPr>
            <a:t>Small Grants Program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 err="1">
              <a:latin typeface="Arial" panose="020B0604020202020204" pitchFamily="34" charset="0"/>
              <a:cs typeface="Arial" panose="020B0604020202020204" pitchFamily="34" charset="0"/>
            </a:rPr>
            <a:t>Programme</a:t>
          </a:r>
          <a:r>
            <a:rPr lang="en-US" sz="1050" kern="1200" dirty="0">
              <a:latin typeface="Arial" panose="020B0604020202020204" pitchFamily="34" charset="0"/>
              <a:cs typeface="Arial" panose="020B0604020202020204" pitchFamily="34" charset="0"/>
            </a:rPr>
            <a:t>  </a:t>
          </a:r>
        </a:p>
      </dsp:txBody>
      <dsp:txXfrm>
        <a:off x="5394189" y="1304349"/>
        <a:ext cx="1662724" cy="519864"/>
      </dsp:txXfrm>
    </dsp:sp>
    <dsp:sp modelId="{094EB3B2-A298-4B11-9B84-D6E4E58D18AD}">
      <dsp:nvSpPr>
        <dsp:cNvPr id="0" name=""/>
        <dsp:cNvSpPr/>
      </dsp:nvSpPr>
      <dsp:spPr>
        <a:xfrm>
          <a:off x="6324596" y="1982795"/>
          <a:ext cx="1223863" cy="397836"/>
        </a:xfrm>
        <a:prstGeom prst="rect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 err="1">
              <a:latin typeface="Arial" panose="020B0604020202020204" pitchFamily="34" charset="0"/>
              <a:cs typeface="Arial" panose="020B0604020202020204" pitchFamily="34" charset="0"/>
            </a:rPr>
            <a:t>Valentyna</a:t>
          </a:r>
          <a:r>
            <a:rPr lang="en-US" sz="105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050" kern="1200" dirty="0" err="1">
              <a:latin typeface="Arial" panose="020B0604020202020204" pitchFamily="34" charset="0"/>
              <a:cs typeface="Arial" panose="020B0604020202020204" pitchFamily="34" charset="0"/>
            </a:rPr>
            <a:t>Kirichenko</a:t>
          </a:r>
          <a:r>
            <a:rPr lang="en-US" sz="1050" kern="1200" dirty="0">
              <a:latin typeface="Arial" panose="020B0604020202020204" pitchFamily="34" charset="0"/>
              <a:cs typeface="Arial" panose="020B0604020202020204" pitchFamily="34" charset="0"/>
            </a:rPr>
            <a:t> Assistant SGP</a:t>
          </a:r>
        </a:p>
      </dsp:txBody>
      <dsp:txXfrm>
        <a:off x="6324596" y="1982795"/>
        <a:ext cx="1223863" cy="397836"/>
      </dsp:txXfrm>
    </dsp:sp>
    <dsp:sp modelId="{9F697188-BCB2-47CD-9BBA-A627ED5B5E2F}">
      <dsp:nvSpPr>
        <dsp:cNvPr id="0" name=""/>
        <dsp:cNvSpPr/>
      </dsp:nvSpPr>
      <dsp:spPr>
        <a:xfrm>
          <a:off x="2131220" y="1513683"/>
          <a:ext cx="1430316" cy="529603"/>
        </a:xfrm>
        <a:prstGeom prst="rect">
          <a:avLst/>
        </a:prstGeom>
        <a:solidFill>
          <a:schemeClr val="accent2"/>
        </a:solidFill>
        <a:ln w="9525" cap="flat" cmpd="sng" algn="ctr">
          <a:solidFill>
            <a:schemeClr val="accent2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>
              <a:latin typeface="Arial" panose="020B0604020202020204" pitchFamily="34" charset="0"/>
              <a:cs typeface="Arial" panose="020B0604020202020204" pitchFamily="34" charset="0"/>
            </a:rPr>
            <a:t>Polina Nezdiikovska, UNV, M&amp;E</a:t>
          </a:r>
        </a:p>
      </dsp:txBody>
      <dsp:txXfrm>
        <a:off x="2131220" y="1513683"/>
        <a:ext cx="1430316" cy="529603"/>
      </dsp:txXfrm>
    </dsp:sp>
    <dsp:sp modelId="{74009045-7AB5-467D-AFB7-31D5D0F8425E}">
      <dsp:nvSpPr>
        <dsp:cNvPr id="0" name=""/>
        <dsp:cNvSpPr/>
      </dsp:nvSpPr>
      <dsp:spPr>
        <a:xfrm>
          <a:off x="1927106" y="2123753"/>
          <a:ext cx="1442028" cy="598067"/>
        </a:xfrm>
        <a:prstGeom prst="rect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>
              <a:latin typeface="Arial" panose="020B0604020202020204" pitchFamily="34" charset="0"/>
              <a:cs typeface="Arial" panose="020B0604020202020204" pitchFamily="34" charset="0"/>
            </a:rPr>
            <a:t>Iryna Tarnavska UNV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>
              <a:latin typeface="Arial" panose="020B0604020202020204" pitchFamily="34" charset="0"/>
              <a:cs typeface="Arial" panose="020B0604020202020204" pitchFamily="34" charset="0"/>
            </a:rPr>
            <a:t>Communication and Outreach</a:t>
          </a:r>
        </a:p>
      </dsp:txBody>
      <dsp:txXfrm>
        <a:off x="1927106" y="2123753"/>
        <a:ext cx="1442028" cy="59806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7DC0CA-85AB-494A-8BB7-B347590C6B14}">
      <dsp:nvSpPr>
        <dsp:cNvPr id="0" name=""/>
        <dsp:cNvSpPr/>
      </dsp:nvSpPr>
      <dsp:spPr>
        <a:xfrm>
          <a:off x="130968" y="0"/>
          <a:ext cx="576262" cy="345757"/>
        </a:xfrm>
        <a:prstGeom prst="rect">
          <a:avLst/>
        </a:prstGeom>
        <a:solidFill>
          <a:schemeClr val="lt1"/>
        </a:solidFill>
        <a:ln w="25400" cap="flat" cmpd="sng" algn="ctr">
          <a:noFill/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latin typeface="Arial" panose="020B0604020202020204" pitchFamily="34" charset="0"/>
              <a:cs typeface="Arial" panose="020B0604020202020204" pitchFamily="34" charset="0"/>
            </a:rPr>
            <a:t>Funding</a:t>
          </a:r>
        </a:p>
      </dsp:txBody>
      <dsp:txXfrm>
        <a:off x="130968" y="0"/>
        <a:ext cx="576262" cy="345757"/>
      </dsp:txXfrm>
    </dsp:sp>
    <dsp:sp modelId="{8B3A99B6-4D49-41AC-9526-C0116BF13325}">
      <dsp:nvSpPr>
        <dsp:cNvPr id="0" name=""/>
        <dsp:cNvSpPr/>
      </dsp:nvSpPr>
      <dsp:spPr>
        <a:xfrm>
          <a:off x="130968" y="404004"/>
          <a:ext cx="576262" cy="345757"/>
        </a:xfrm>
        <a:prstGeom prst="rect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latin typeface="Arial" panose="020B0604020202020204" pitchFamily="34" charset="0"/>
              <a:cs typeface="Arial" panose="020B0604020202020204" pitchFamily="34" charset="0"/>
            </a:rPr>
            <a:t>GEF</a:t>
          </a:r>
        </a:p>
      </dsp:txBody>
      <dsp:txXfrm>
        <a:off x="130968" y="404004"/>
        <a:ext cx="576262" cy="345757"/>
      </dsp:txXfrm>
    </dsp:sp>
    <dsp:sp modelId="{F7FAC4CE-9618-4F4D-9DC8-A8764B2E1C4B}">
      <dsp:nvSpPr>
        <dsp:cNvPr id="0" name=""/>
        <dsp:cNvSpPr/>
      </dsp:nvSpPr>
      <dsp:spPr>
        <a:xfrm>
          <a:off x="130968" y="794757"/>
          <a:ext cx="576262" cy="345757"/>
        </a:xfrm>
        <a:prstGeom prst="rect">
          <a:avLst/>
        </a:prstGeom>
        <a:solidFill>
          <a:srgbClr val="C00000"/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latin typeface="Arial" panose="020B0604020202020204" pitchFamily="34" charset="0"/>
              <a:cs typeface="Arial" panose="020B0604020202020204" pitchFamily="34" charset="0"/>
            </a:rPr>
            <a:t>EU</a:t>
          </a:r>
        </a:p>
      </dsp:txBody>
      <dsp:txXfrm>
        <a:off x="130968" y="794757"/>
        <a:ext cx="576262" cy="345757"/>
      </dsp:txXfrm>
    </dsp:sp>
    <dsp:sp modelId="{02A2331E-7759-491B-AC57-C5DD84B84D4A}">
      <dsp:nvSpPr>
        <dsp:cNvPr id="0" name=""/>
        <dsp:cNvSpPr/>
      </dsp:nvSpPr>
      <dsp:spPr>
        <a:xfrm>
          <a:off x="130968" y="1210771"/>
          <a:ext cx="576262" cy="345757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latin typeface="Arial" panose="020B0604020202020204" pitchFamily="34" charset="0"/>
              <a:cs typeface="Arial" panose="020B0604020202020204" pitchFamily="34" charset="0"/>
            </a:rPr>
            <a:t>UNDP</a:t>
          </a:r>
        </a:p>
      </dsp:txBody>
      <dsp:txXfrm>
        <a:off x="130968" y="1210771"/>
        <a:ext cx="576262" cy="345757"/>
      </dsp:txXfrm>
    </dsp:sp>
    <dsp:sp modelId="{07B12CDB-153B-4997-9F71-89D7B13269F5}">
      <dsp:nvSpPr>
        <dsp:cNvPr id="0" name=""/>
        <dsp:cNvSpPr/>
      </dsp:nvSpPr>
      <dsp:spPr>
        <a:xfrm>
          <a:off x="76197" y="1614155"/>
          <a:ext cx="685804" cy="305421"/>
        </a:xfrm>
        <a:prstGeom prst="rect">
          <a:avLst/>
        </a:prstGeom>
        <a:solidFill>
          <a:srgbClr val="7030A0"/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>
              <a:latin typeface="Arial" panose="020B0604020202020204" pitchFamily="34" charset="0"/>
              <a:cs typeface="Arial" panose="020B0604020202020204" pitchFamily="34" charset="0"/>
            </a:rPr>
            <a:t>SlovakAid</a:t>
          </a:r>
          <a:endParaRPr lang="en-US" sz="1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6197" y="1614155"/>
        <a:ext cx="685804" cy="3054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3344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9757" y="0"/>
            <a:ext cx="3043344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43645"/>
            <a:ext cx="3043344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9757" y="8843645"/>
            <a:ext cx="3043344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20607A1-0186-494C-A3A9-07772C489FE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2341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4" cy="46545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4" cy="465455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EBACCAB-D60E-5D4C-9575-030BC7C72B1D}" type="datetimeFigureOut">
              <a:rPr lang="en-US"/>
              <a:pPr/>
              <a:t>11/27/2017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1" y="4421823"/>
            <a:ext cx="5618480" cy="418909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4" cy="465455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4" cy="465455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A3C551B-FB78-B248-85BC-CAC8E1FB7F0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5577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dirty="0"/>
              <a:t>  </a:t>
            </a:r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31636" indent="-281399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25595" indent="-225119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75833" indent="-225119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26070" indent="-225119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76309" indent="-22511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26547" indent="-22511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76785" indent="-22511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27022" indent="-22511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A574C44-3CBB-491F-B1CF-9EB441405186}" type="slidenum">
              <a:rPr lang="en-US" smtClean="0"/>
              <a:pPr eaLnBrk="1" hangingPunct="1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8142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5"/>
          <p:cNvSpPr>
            <a:spLocks noChangeArrowheads="1"/>
          </p:cNvSpPr>
          <p:nvPr userDrawn="1"/>
        </p:nvSpPr>
        <p:spPr bwMode="auto">
          <a:xfrm>
            <a:off x="8626475" y="5175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endParaRPr lang="en-US">
              <a:latin typeface="Times New Roman" pitchFamily="18" charset="0"/>
              <a:ea typeface="ＭＳ Ｐゴシック" charset="-128"/>
              <a:cs typeface="+mn-cs"/>
            </a:endParaRPr>
          </a:p>
        </p:txBody>
      </p:sp>
      <p:sp>
        <p:nvSpPr>
          <p:cNvPr id="18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0" y="4495800"/>
            <a:ext cx="3017520" cy="23774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vert="horz"/>
          <a:lstStyle>
            <a:lvl1pPr marL="0" indent="0">
              <a:buNone/>
              <a:defRPr sz="1200">
                <a:ln>
                  <a:noFill/>
                </a:ln>
                <a:noFill/>
                <a:effectLst/>
                <a:latin typeface="Myriad Pro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4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3063240" y="4495800"/>
            <a:ext cx="3017520" cy="23774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vert="horz"/>
          <a:lstStyle>
            <a:lvl1pPr marL="0" indent="0">
              <a:buNone/>
              <a:defRPr sz="1200">
                <a:ln>
                  <a:noFill/>
                </a:ln>
                <a:noFill/>
                <a:effectLst/>
                <a:latin typeface="Myriad Pro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5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6126480" y="4495800"/>
            <a:ext cx="3017520" cy="23774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vert="horz"/>
          <a:lstStyle>
            <a:lvl1pPr marL="0" indent="0">
              <a:buNone/>
              <a:defRPr sz="1200">
                <a:ln>
                  <a:noFill/>
                </a:ln>
                <a:noFill/>
                <a:effectLst/>
                <a:latin typeface="Myriad Pro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5" name="Text Placeholder 33"/>
          <p:cNvSpPr>
            <a:spLocks noGrp="1"/>
          </p:cNvSpPr>
          <p:nvPr>
            <p:ph type="body" sz="quarter" idx="17"/>
          </p:nvPr>
        </p:nvSpPr>
        <p:spPr>
          <a:xfrm>
            <a:off x="533400" y="2209800"/>
            <a:ext cx="6553200" cy="7620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1" i="0">
                <a:solidFill>
                  <a:srgbClr val="003399"/>
                </a:solidFill>
                <a:latin typeface="Myriad Pro"/>
              </a:defRPr>
            </a:lvl1pPr>
            <a:lvl2pPr>
              <a:defRPr sz="4000">
                <a:latin typeface="Myriad Pro"/>
              </a:defRPr>
            </a:lvl2pPr>
            <a:lvl3pPr>
              <a:defRPr sz="4000">
                <a:latin typeface="Myriad Pro"/>
              </a:defRPr>
            </a:lvl3pPr>
            <a:lvl4pPr>
              <a:defRPr sz="4000">
                <a:latin typeface="Myriad Pro"/>
              </a:defRPr>
            </a:lvl4pPr>
            <a:lvl5pPr>
              <a:defRPr sz="4000">
                <a:latin typeface="Myriad Pro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2" name="Text Placeholder 33"/>
          <p:cNvSpPr>
            <a:spLocks noGrp="1"/>
          </p:cNvSpPr>
          <p:nvPr>
            <p:ph type="body" sz="quarter" idx="19"/>
          </p:nvPr>
        </p:nvSpPr>
        <p:spPr>
          <a:xfrm>
            <a:off x="533400" y="2743200"/>
            <a:ext cx="6553200" cy="5334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400" b="0" i="0" baseline="0">
                <a:solidFill>
                  <a:srgbClr val="003399"/>
                </a:solidFill>
                <a:latin typeface="Myriad Pro"/>
              </a:defRPr>
            </a:lvl1pPr>
            <a:lvl2pPr>
              <a:defRPr sz="4000">
                <a:latin typeface="Myriad Pro"/>
              </a:defRPr>
            </a:lvl2pPr>
            <a:lvl3pPr>
              <a:defRPr sz="4000">
                <a:latin typeface="Myriad Pro"/>
              </a:defRPr>
            </a:lvl3pPr>
            <a:lvl4pPr>
              <a:defRPr sz="4000">
                <a:latin typeface="Myriad Pro"/>
              </a:defRPr>
            </a:lvl4pPr>
            <a:lvl5pPr>
              <a:defRPr sz="4000">
                <a:latin typeface="Myriad Pro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9" name="Text Placeholder 33"/>
          <p:cNvSpPr>
            <a:spLocks noGrp="1"/>
          </p:cNvSpPr>
          <p:nvPr>
            <p:ph type="body" sz="quarter" idx="20"/>
          </p:nvPr>
        </p:nvSpPr>
        <p:spPr>
          <a:xfrm>
            <a:off x="533400" y="381000"/>
            <a:ext cx="990600" cy="457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200" b="0" i="0">
                <a:solidFill>
                  <a:schemeClr val="bg1">
                    <a:lumMod val="75000"/>
                  </a:schemeClr>
                </a:solidFill>
                <a:latin typeface="Myriad Pro"/>
              </a:defRPr>
            </a:lvl1pPr>
            <a:lvl2pPr>
              <a:defRPr sz="4000">
                <a:latin typeface="Myriad Pro"/>
              </a:defRPr>
            </a:lvl2pPr>
            <a:lvl3pPr>
              <a:defRPr sz="4000">
                <a:latin typeface="Myriad Pro"/>
              </a:defRPr>
            </a:lvl3pPr>
            <a:lvl4pPr>
              <a:defRPr sz="4000">
                <a:latin typeface="Myriad Pro"/>
              </a:defRPr>
            </a:lvl4pPr>
            <a:lvl5pPr>
              <a:defRPr sz="4000">
                <a:latin typeface="Myriad Pro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1433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point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 userDrawn="1"/>
        </p:nvSpPr>
        <p:spPr bwMode="auto">
          <a:xfrm>
            <a:off x="228600" y="1524000"/>
            <a:ext cx="72390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latin typeface="Times New Roman" pitchFamily="18" charset="0"/>
              <a:ea typeface="ＭＳ Ｐゴシック" charset="-128"/>
              <a:cs typeface="+mn-cs"/>
            </a:endParaRPr>
          </a:p>
        </p:txBody>
      </p:sp>
      <p:sp>
        <p:nvSpPr>
          <p:cNvPr id="5" name="Line 9"/>
          <p:cNvSpPr>
            <a:spLocks noChangeShapeType="1"/>
          </p:cNvSpPr>
          <p:nvPr userDrawn="1"/>
        </p:nvSpPr>
        <p:spPr bwMode="auto">
          <a:xfrm flipH="1">
            <a:off x="609600" y="1447800"/>
            <a:ext cx="6249988" cy="0"/>
          </a:xfrm>
          <a:prstGeom prst="line">
            <a:avLst/>
          </a:prstGeom>
          <a:noFill/>
          <a:ln w="25400">
            <a:solidFill>
              <a:srgbClr val="003399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pitchFamily="18" charset="0"/>
              <a:ea typeface="ＭＳ Ｐゴシック" charset="-128"/>
              <a:cs typeface="+mn-cs"/>
            </a:endParaRPr>
          </a:p>
        </p:txBody>
      </p:sp>
      <p:sp>
        <p:nvSpPr>
          <p:cNvPr id="7" name="Text Placeholder 33"/>
          <p:cNvSpPr>
            <a:spLocks noGrp="1"/>
          </p:cNvSpPr>
          <p:nvPr>
            <p:ph type="body" sz="quarter" idx="17"/>
          </p:nvPr>
        </p:nvSpPr>
        <p:spPr>
          <a:xfrm>
            <a:off x="533400" y="914400"/>
            <a:ext cx="6553200" cy="52045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800" b="1" i="0">
                <a:solidFill>
                  <a:srgbClr val="003399"/>
                </a:solidFill>
                <a:latin typeface="Myriad Pro"/>
              </a:defRPr>
            </a:lvl1pPr>
            <a:lvl2pPr>
              <a:defRPr sz="4000">
                <a:latin typeface="Myriad Pro"/>
              </a:defRPr>
            </a:lvl2pPr>
            <a:lvl3pPr>
              <a:defRPr sz="4000">
                <a:latin typeface="Myriad Pro"/>
              </a:defRPr>
            </a:lvl3pPr>
            <a:lvl4pPr>
              <a:defRPr sz="4000">
                <a:latin typeface="Myriad Pro"/>
              </a:defRPr>
            </a:lvl4pPr>
            <a:lvl5pPr>
              <a:defRPr sz="4000">
                <a:latin typeface="Myriad Pro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533400" y="2133600"/>
            <a:ext cx="6553200" cy="4191000"/>
          </a:xfrm>
          <a:prstGeom prst="rect">
            <a:avLst/>
          </a:prstGeom>
        </p:spPr>
        <p:txBody>
          <a:bodyPr vert="horz"/>
          <a:lstStyle>
            <a:lvl1pPr marL="342900" indent="-342900">
              <a:buFont typeface="Arial"/>
              <a:buChar char="•"/>
              <a:defRPr sz="2200" b="0" i="0">
                <a:solidFill>
                  <a:srgbClr val="003399"/>
                </a:solidFill>
                <a:latin typeface="Myriad Pro"/>
              </a:defRPr>
            </a:lvl1pPr>
            <a:lvl2pPr>
              <a:defRPr sz="4000">
                <a:latin typeface="Myriad Pro"/>
              </a:defRPr>
            </a:lvl2pPr>
            <a:lvl3pPr>
              <a:defRPr sz="4000">
                <a:latin typeface="Myriad Pro"/>
              </a:defRPr>
            </a:lvl3pPr>
            <a:lvl4pPr>
              <a:defRPr sz="4000">
                <a:latin typeface="Myriad Pro"/>
              </a:defRPr>
            </a:lvl4pPr>
            <a:lvl5pPr>
              <a:defRPr sz="4000">
                <a:latin typeface="Myriad Pro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59300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2"/>
          <p:cNvSpPr>
            <a:spLocks noChangeShapeType="1"/>
          </p:cNvSpPr>
          <p:nvPr userDrawn="1"/>
        </p:nvSpPr>
        <p:spPr bwMode="auto">
          <a:xfrm>
            <a:off x="304800" y="1524000"/>
            <a:ext cx="71628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latin typeface="Times New Roman" pitchFamily="18" charset="0"/>
              <a:ea typeface="ＭＳ Ｐゴシック" charset="-128"/>
              <a:cs typeface="+mn-cs"/>
            </a:endParaRPr>
          </a:p>
        </p:txBody>
      </p:sp>
      <p:sp>
        <p:nvSpPr>
          <p:cNvPr id="6" name="Text Placeholder 33"/>
          <p:cNvSpPr>
            <a:spLocks noGrp="1"/>
          </p:cNvSpPr>
          <p:nvPr>
            <p:ph type="body" sz="quarter" idx="17"/>
          </p:nvPr>
        </p:nvSpPr>
        <p:spPr>
          <a:xfrm>
            <a:off x="1295400" y="3048000"/>
            <a:ext cx="6553200" cy="520456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800" b="1" i="0">
                <a:solidFill>
                  <a:srgbClr val="003399"/>
                </a:solidFill>
                <a:latin typeface="Myriad Pro"/>
              </a:defRPr>
            </a:lvl1pPr>
            <a:lvl2pPr>
              <a:defRPr sz="4000">
                <a:latin typeface="Myriad Pro"/>
              </a:defRPr>
            </a:lvl2pPr>
            <a:lvl3pPr>
              <a:defRPr sz="4000">
                <a:latin typeface="Myriad Pro"/>
              </a:defRPr>
            </a:lvl3pPr>
            <a:lvl4pPr>
              <a:defRPr sz="4000">
                <a:latin typeface="Myriad Pro"/>
              </a:defRPr>
            </a:lvl4pPr>
            <a:lvl5pPr>
              <a:defRPr sz="4000">
                <a:latin typeface="Myriad Pro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994085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tur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0" y="3566160"/>
            <a:ext cx="5303520" cy="32918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vert="horz"/>
          <a:lstStyle>
            <a:lvl1pPr marL="0" indent="0">
              <a:buNone/>
              <a:defRPr sz="1200">
                <a:ln>
                  <a:noFill/>
                </a:ln>
                <a:noFill/>
                <a:effectLst/>
                <a:latin typeface="Myriad Pro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7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5394960" y="3566160"/>
            <a:ext cx="3749040" cy="32918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vert="horz"/>
          <a:lstStyle>
            <a:lvl1pPr marL="0" indent="0">
              <a:buNone/>
              <a:defRPr sz="1200">
                <a:ln>
                  <a:noFill/>
                </a:ln>
                <a:noFill/>
                <a:effectLst/>
                <a:latin typeface="Myriad Pro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8" name="Text Placeholder 14"/>
          <p:cNvSpPr>
            <a:spLocks noGrp="1"/>
          </p:cNvSpPr>
          <p:nvPr>
            <p:ph type="body" sz="quarter" idx="16"/>
          </p:nvPr>
        </p:nvSpPr>
        <p:spPr>
          <a:xfrm>
            <a:off x="533400" y="685800"/>
            <a:ext cx="4724400" cy="3810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>
                <a:solidFill>
                  <a:srgbClr val="003399"/>
                </a:solidFill>
                <a:latin typeface="Myriad Pro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533400" y="1381869"/>
            <a:ext cx="6553200" cy="2123332"/>
          </a:xfrm>
          <a:prstGeom prst="rect">
            <a:avLst/>
          </a:prstGeom>
        </p:spPr>
        <p:txBody>
          <a:bodyPr vert="horz"/>
          <a:lstStyle>
            <a:lvl1pPr marL="342900" indent="-342900">
              <a:buFont typeface="Arial"/>
              <a:buChar char="•"/>
              <a:defRPr sz="1800" b="0" i="0">
                <a:solidFill>
                  <a:srgbClr val="003399"/>
                </a:solidFill>
                <a:latin typeface="Myriad Pro"/>
              </a:defRPr>
            </a:lvl1pPr>
            <a:lvl2pPr>
              <a:defRPr sz="4000">
                <a:latin typeface="Myriad Pro"/>
              </a:defRPr>
            </a:lvl2pPr>
            <a:lvl3pPr>
              <a:defRPr sz="4000">
                <a:latin typeface="Myriad Pro"/>
              </a:defRPr>
            </a:lvl3pPr>
            <a:lvl4pPr>
              <a:defRPr sz="4000">
                <a:latin typeface="Myriad Pro"/>
              </a:defRPr>
            </a:lvl4pPr>
            <a:lvl5pPr>
              <a:defRPr sz="4000">
                <a:latin typeface="Myriad Pro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687527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tur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0" y="4389120"/>
            <a:ext cx="4572000" cy="24688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vert="horz"/>
          <a:lstStyle>
            <a:lvl1pPr marL="0" indent="0">
              <a:buNone/>
              <a:defRPr sz="1200">
                <a:ln>
                  <a:noFill/>
                </a:ln>
                <a:noFill/>
                <a:effectLst/>
                <a:latin typeface="Myriad Pro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4663440" y="4389120"/>
            <a:ext cx="4480560" cy="24688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vert="horz"/>
          <a:lstStyle>
            <a:lvl1pPr marL="0" indent="0">
              <a:buNone/>
              <a:defRPr sz="1200">
                <a:ln>
                  <a:noFill/>
                </a:ln>
                <a:noFill/>
                <a:effectLst/>
                <a:latin typeface="Myriad Pro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3" name="Text Placeholder 14"/>
          <p:cNvSpPr>
            <a:spLocks noGrp="1"/>
          </p:cNvSpPr>
          <p:nvPr>
            <p:ph type="body" sz="quarter" idx="16"/>
          </p:nvPr>
        </p:nvSpPr>
        <p:spPr>
          <a:xfrm>
            <a:off x="533400" y="685800"/>
            <a:ext cx="4724400" cy="3810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>
                <a:solidFill>
                  <a:srgbClr val="003399"/>
                </a:solidFill>
                <a:latin typeface="Myriad Pro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533400" y="1381869"/>
            <a:ext cx="6553200" cy="2123332"/>
          </a:xfrm>
          <a:prstGeom prst="rect">
            <a:avLst/>
          </a:prstGeom>
        </p:spPr>
        <p:txBody>
          <a:bodyPr vert="horz"/>
          <a:lstStyle>
            <a:lvl1pPr marL="342900" indent="-342900">
              <a:buFont typeface="Arial"/>
              <a:buChar char="•"/>
              <a:defRPr sz="1800" b="0" i="0">
                <a:solidFill>
                  <a:srgbClr val="003399"/>
                </a:solidFill>
                <a:latin typeface="Myriad Pro"/>
              </a:defRPr>
            </a:lvl1pPr>
            <a:lvl2pPr>
              <a:defRPr sz="4000">
                <a:latin typeface="Myriad Pro"/>
              </a:defRPr>
            </a:lvl2pPr>
            <a:lvl3pPr>
              <a:defRPr sz="4000">
                <a:latin typeface="Myriad Pro"/>
              </a:defRPr>
            </a:lvl3pPr>
            <a:lvl4pPr>
              <a:defRPr sz="4000">
                <a:latin typeface="Myriad Pro"/>
              </a:defRPr>
            </a:lvl4pPr>
            <a:lvl5pPr>
              <a:defRPr sz="4000">
                <a:latin typeface="Myriad Pro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877926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vert="horz"/>
          <a:lstStyle>
            <a:lvl1pPr marL="0" indent="0">
              <a:buNone/>
              <a:defRPr sz="1200">
                <a:ln>
                  <a:noFill/>
                </a:ln>
                <a:noFill/>
                <a:effectLst/>
                <a:latin typeface="Myriad Pro"/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73740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ictur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990600" y="533400"/>
            <a:ext cx="7013448" cy="57790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vert="horz"/>
          <a:lstStyle>
            <a:lvl1pPr marL="0" indent="0">
              <a:buNone/>
              <a:defRPr sz="1200">
                <a:ln>
                  <a:noFill/>
                </a:ln>
                <a:noFill/>
                <a:effectLst/>
                <a:latin typeface="Myriad Pro"/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84431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ictur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2"/>
          <p:cNvSpPr>
            <a:spLocks noChangeShapeType="1"/>
          </p:cNvSpPr>
          <p:nvPr userDrawn="1"/>
        </p:nvSpPr>
        <p:spPr bwMode="auto">
          <a:xfrm>
            <a:off x="304800" y="1524000"/>
            <a:ext cx="71628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latin typeface="Times New Roman" pitchFamily="18" charset="0"/>
              <a:ea typeface="ＭＳ Ｐゴシック" charset="-128"/>
              <a:cs typeface="+mn-cs"/>
            </a:endParaRPr>
          </a:p>
        </p:txBody>
      </p:sp>
      <p:sp>
        <p:nvSpPr>
          <p:cNvPr id="6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0" y="2971800"/>
            <a:ext cx="9144000" cy="3886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vert="horz"/>
          <a:lstStyle>
            <a:lvl1pPr marL="0" indent="0">
              <a:buNone/>
              <a:defRPr sz="1200">
                <a:ln>
                  <a:noFill/>
                </a:ln>
                <a:noFill/>
                <a:effectLst/>
                <a:latin typeface="Myriad Pro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1" name="Text Placeholder 14"/>
          <p:cNvSpPr>
            <a:spLocks noGrp="1"/>
          </p:cNvSpPr>
          <p:nvPr>
            <p:ph type="body" sz="quarter" idx="16"/>
          </p:nvPr>
        </p:nvSpPr>
        <p:spPr>
          <a:xfrm>
            <a:off x="533400" y="685800"/>
            <a:ext cx="4724400" cy="3810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1" i="0">
                <a:solidFill>
                  <a:srgbClr val="003399"/>
                </a:solidFill>
                <a:latin typeface="Myriad Pro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533400" y="1381869"/>
            <a:ext cx="6553200" cy="212333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800" b="0" i="0" baseline="0">
                <a:solidFill>
                  <a:srgbClr val="003399"/>
                </a:solidFill>
                <a:latin typeface="Myriad Pro"/>
              </a:defRPr>
            </a:lvl1pPr>
            <a:lvl2pPr>
              <a:defRPr sz="4000">
                <a:latin typeface="Myriad Pro"/>
              </a:defRPr>
            </a:lvl2pPr>
            <a:lvl3pPr>
              <a:defRPr sz="4000">
                <a:latin typeface="Myriad Pro"/>
              </a:defRPr>
            </a:lvl3pPr>
            <a:lvl4pPr>
              <a:defRPr sz="4000">
                <a:latin typeface="Myriad Pro"/>
              </a:defRPr>
            </a:lvl4pPr>
            <a:lvl5pPr>
              <a:defRPr sz="4000">
                <a:latin typeface="Myriad Pro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192610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tures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 2"/>
          <p:cNvSpPr>
            <a:spLocks noChangeShapeType="1"/>
          </p:cNvSpPr>
          <p:nvPr userDrawn="1"/>
        </p:nvSpPr>
        <p:spPr bwMode="auto">
          <a:xfrm>
            <a:off x="304800" y="1524000"/>
            <a:ext cx="71628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latin typeface="Times New Roman" pitchFamily="18" charset="0"/>
              <a:ea typeface="ＭＳ Ｐゴシック" charset="-128"/>
              <a:cs typeface="+mn-cs"/>
            </a:endParaRPr>
          </a:p>
        </p:txBody>
      </p:sp>
      <p:sp>
        <p:nvSpPr>
          <p:cNvPr id="13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0" y="3200400"/>
            <a:ext cx="4709160" cy="3657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vert="horz"/>
          <a:lstStyle>
            <a:lvl1pPr marL="0" indent="0">
              <a:buNone/>
              <a:defRPr sz="1200">
                <a:ln>
                  <a:noFill/>
                </a:ln>
                <a:noFill/>
                <a:effectLst/>
                <a:latin typeface="Myriad Pro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4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4800600" y="3200400"/>
            <a:ext cx="4343400" cy="3657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vert="horz"/>
          <a:lstStyle>
            <a:lvl1pPr marL="0" indent="0">
              <a:buNone/>
              <a:defRPr sz="1200">
                <a:ln>
                  <a:noFill/>
                </a:ln>
                <a:noFill/>
                <a:effectLst/>
                <a:latin typeface="Myriad Pro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6"/>
          </p:nvPr>
        </p:nvSpPr>
        <p:spPr>
          <a:xfrm>
            <a:off x="533400" y="685800"/>
            <a:ext cx="4724400" cy="3810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1" i="0">
                <a:solidFill>
                  <a:srgbClr val="003399"/>
                </a:solidFill>
                <a:latin typeface="Myriad Pro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533400" y="1381869"/>
            <a:ext cx="6553200" cy="1742331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800" b="0" i="0" baseline="0">
                <a:solidFill>
                  <a:srgbClr val="003399"/>
                </a:solidFill>
                <a:latin typeface="Myriad Pro"/>
              </a:defRPr>
            </a:lvl1pPr>
            <a:lvl2pPr>
              <a:defRPr sz="4000">
                <a:latin typeface="Myriad Pro"/>
              </a:defRPr>
            </a:lvl2pPr>
            <a:lvl3pPr>
              <a:defRPr sz="4000">
                <a:latin typeface="Myriad Pro"/>
              </a:defRPr>
            </a:lvl3pPr>
            <a:lvl4pPr>
              <a:defRPr sz="4000">
                <a:latin typeface="Myriad Pro"/>
              </a:defRPr>
            </a:lvl4pPr>
            <a:lvl5pPr>
              <a:defRPr sz="4000">
                <a:latin typeface="Myriad Pro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826844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tures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4632610" y="0"/>
            <a:ext cx="452628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vert="horz"/>
          <a:lstStyle>
            <a:lvl1pPr marL="0" indent="0">
              <a:buNone/>
              <a:defRPr sz="1200">
                <a:ln>
                  <a:noFill/>
                </a:ln>
                <a:noFill/>
                <a:effectLst/>
                <a:latin typeface="Myriad Pro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vert="horz"/>
          <a:lstStyle>
            <a:lvl1pPr marL="0" indent="0">
              <a:buNone/>
              <a:defRPr sz="1200">
                <a:ln>
                  <a:noFill/>
                </a:ln>
                <a:noFill/>
                <a:effectLst/>
                <a:latin typeface="Myriad Pro"/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53228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4"/>
          <p:cNvSpPr>
            <a:spLocks noGrp="1"/>
          </p:cNvSpPr>
          <p:nvPr>
            <p:ph type="body" sz="quarter" idx="16"/>
          </p:nvPr>
        </p:nvSpPr>
        <p:spPr>
          <a:xfrm>
            <a:off x="533400" y="685800"/>
            <a:ext cx="4724400" cy="3810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1" i="0">
                <a:solidFill>
                  <a:srgbClr val="003399"/>
                </a:solidFill>
                <a:latin typeface="Myriad Pro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533400" y="1381869"/>
            <a:ext cx="6553200" cy="1742331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800" b="0" i="0" baseline="0">
                <a:solidFill>
                  <a:srgbClr val="003399"/>
                </a:solidFill>
                <a:latin typeface="Myriad Pro"/>
              </a:defRPr>
            </a:lvl1pPr>
            <a:lvl2pPr>
              <a:defRPr sz="4000">
                <a:latin typeface="Myriad Pro"/>
              </a:defRPr>
            </a:lvl2pPr>
            <a:lvl3pPr>
              <a:defRPr sz="4000">
                <a:latin typeface="Myriad Pro"/>
              </a:defRPr>
            </a:lvl3pPr>
            <a:lvl4pPr>
              <a:defRPr sz="4000">
                <a:latin typeface="Myriad Pro"/>
              </a:defRPr>
            </a:lvl4pPr>
            <a:lvl5pPr>
              <a:defRPr sz="4000">
                <a:latin typeface="Myriad Pro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6844026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bl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984" b="1186"/>
          <a:stretch>
            <a:fillRect/>
          </a:stretch>
        </p:blipFill>
        <p:spPr bwMode="auto">
          <a:xfrm>
            <a:off x="0" y="0"/>
            <a:ext cx="914717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2" descr="undp_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228600"/>
            <a:ext cx="571500" cy="1143000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6" name="Picture 14" descr="undp_logotyp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90600"/>
            <a:ext cx="4619625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2130425"/>
            <a:ext cx="7543800" cy="1470025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noProof="0"/>
              <a:t>Atlas Project Management Module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7543800" cy="17526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>
                <a:latin typeface="Trebuchet MS" pitchFamily="34" charset="0"/>
              </a:defRPr>
            </a:lvl1pPr>
          </a:lstStyle>
          <a:p>
            <a:pPr lvl="0"/>
            <a:r>
              <a:rPr lang="en-US" noProof="0"/>
              <a:t>Improving Project Management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June 2012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C488B7F-3AD0-42E5-A5AC-C58B88F5B1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970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creen shot 2011-06-24 at 3.13.09 PM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28600"/>
            <a:ext cx="874713" cy="161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19" r:id="rId4"/>
    <p:sldLayoutId id="2147483720" r:id="rId5"/>
    <p:sldLayoutId id="2147483721" r:id="rId6"/>
    <p:sldLayoutId id="2147483722" r:id="rId7"/>
    <p:sldLayoutId id="2147483728" r:id="rId8"/>
    <p:sldLayoutId id="2147483729" r:id="rId9"/>
    <p:sldLayoutId id="2147483723" r:id="rId10"/>
    <p:sldLayoutId id="2147483724" r:id="rId11"/>
    <p:sldLayoutId id="214748373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2209800"/>
            <a:ext cx="8077200" cy="1600200"/>
          </a:xfrm>
        </p:spPr>
        <p:txBody>
          <a:bodyPr/>
          <a:lstStyle/>
          <a:p>
            <a:pPr eaLnBrk="1" hangingPunct="1"/>
            <a:r>
              <a:rPr lang="en-US" sz="3600" dirty="0"/>
              <a:t>UNDP Ukraine</a:t>
            </a:r>
            <a:br>
              <a:rPr lang="en-US" sz="3600" dirty="0"/>
            </a:br>
            <a:r>
              <a:rPr lang="en-US" sz="3600" dirty="0"/>
              <a:t> Environment and Energy</a:t>
            </a:r>
            <a:br>
              <a:rPr lang="en-US" sz="3600" dirty="0"/>
            </a:br>
            <a:r>
              <a:rPr lang="en-US" sz="3600" dirty="0"/>
              <a:t>Portfolio Overview 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962400"/>
            <a:ext cx="7391400" cy="2362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sz="2000" b="1" dirty="0"/>
          </a:p>
          <a:p>
            <a:pPr eaLnBrk="1" hangingPunct="1">
              <a:lnSpc>
                <a:spcPct val="80000"/>
              </a:lnSpc>
            </a:pPr>
            <a:endParaRPr lang="en-US" sz="2000" b="1" dirty="0"/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solidFill>
                  <a:srgbClr val="002060"/>
                </a:solidFill>
              </a:rPr>
              <a:t>Olena </a:t>
            </a:r>
            <a:r>
              <a:rPr lang="en-US" sz="2400" dirty="0" err="1">
                <a:solidFill>
                  <a:srgbClr val="002060"/>
                </a:solidFill>
              </a:rPr>
              <a:t>Maslyukivska</a:t>
            </a:r>
            <a:r>
              <a:rPr lang="en-US" sz="2400" dirty="0">
                <a:solidFill>
                  <a:srgbClr val="002060"/>
                </a:solidFill>
              </a:rPr>
              <a:t>-Samberg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err="1">
                <a:solidFill>
                  <a:srgbClr val="002060"/>
                </a:solidFill>
              </a:rPr>
              <a:t>Programme</a:t>
            </a:r>
            <a:r>
              <a:rPr lang="en-US" sz="2400" dirty="0">
                <a:solidFill>
                  <a:srgbClr val="002060"/>
                </a:solidFill>
              </a:rPr>
              <a:t> Analyst (Environment)</a:t>
            </a:r>
          </a:p>
          <a:p>
            <a:pPr eaLnBrk="1" hangingPunct="1">
              <a:lnSpc>
                <a:spcPct val="80000"/>
              </a:lnSpc>
            </a:pPr>
            <a:endParaRPr lang="en-US" sz="600" dirty="0">
              <a:solidFill>
                <a:srgbClr val="002060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en-US" sz="600" dirty="0">
              <a:solidFill>
                <a:srgbClr val="002060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en-US" sz="700" dirty="0"/>
          </a:p>
          <a:p>
            <a:pPr eaLnBrk="1" hangingPunct="1">
              <a:lnSpc>
                <a:spcPct val="80000"/>
              </a:lnSpc>
            </a:pPr>
            <a:endParaRPr lang="en-US" sz="700" dirty="0"/>
          </a:p>
          <a:p>
            <a:pPr eaLnBrk="1" hangingPunct="1">
              <a:lnSpc>
                <a:spcPct val="80000"/>
              </a:lnSpc>
            </a:pPr>
            <a:endParaRPr lang="en-US" sz="700" dirty="0"/>
          </a:p>
          <a:p>
            <a:pPr eaLnBrk="1" hangingPunct="1">
              <a:lnSpc>
                <a:spcPct val="80000"/>
              </a:lnSpc>
            </a:pPr>
            <a:endParaRPr lang="en-US" sz="700" dirty="0"/>
          </a:p>
          <a:p>
            <a:pPr eaLnBrk="1" hangingPunct="1">
              <a:lnSpc>
                <a:spcPct val="80000"/>
              </a:lnSpc>
            </a:pPr>
            <a:r>
              <a:rPr lang="en-US" sz="2000" b="1" dirty="0"/>
              <a:t>October 10, 2017</a:t>
            </a:r>
          </a:p>
          <a:p>
            <a:pPr eaLnBrk="1" hangingPunct="1">
              <a:lnSpc>
                <a:spcPct val="80000"/>
              </a:lnSpc>
            </a:pPr>
            <a:endParaRPr lang="en-US" sz="1400" dirty="0"/>
          </a:p>
          <a:p>
            <a:pPr eaLnBrk="1" hangingPunct="1">
              <a:lnSpc>
                <a:spcPct val="80000"/>
              </a:lnSpc>
            </a:pPr>
            <a:endParaRPr lang="en-US" sz="1400" dirty="0"/>
          </a:p>
          <a:p>
            <a:pPr eaLnBrk="1" hangingPunct="1">
              <a:lnSpc>
                <a:spcPct val="80000"/>
              </a:lnSpc>
            </a:pPr>
            <a:endParaRPr lang="en-US" sz="1400" dirty="0"/>
          </a:p>
          <a:p>
            <a:pPr eaLnBrk="1" hangingPunct="1">
              <a:lnSpc>
                <a:spcPct val="80000"/>
              </a:lnSpc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233577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BCB8A70-80F5-4DEE-BCE4-DF41EE6615E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3400" y="457200"/>
            <a:ext cx="6781800" cy="990600"/>
          </a:xfrm>
        </p:spPr>
        <p:txBody>
          <a:bodyPr/>
          <a:lstStyle/>
          <a:p>
            <a:r>
              <a:rPr lang="en-US" dirty="0"/>
              <a:t>Environmental and CO </a:t>
            </a:r>
            <a:r>
              <a:rPr lang="en-US" dirty="0" err="1"/>
              <a:t>Programme</a:t>
            </a:r>
            <a:r>
              <a:rPr lang="en-US" dirty="0"/>
              <a:t> Expenditure by Year, USD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A721AB-71BF-47F3-B4BA-F7CA9A0EF390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7" t="14686" r="2247" b="2708"/>
          <a:stretch/>
        </p:blipFill>
        <p:spPr bwMode="auto">
          <a:xfrm>
            <a:off x="381000" y="1981200"/>
            <a:ext cx="8382000" cy="4191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08457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4154F0E-1204-4843-ACAA-27937E53A33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3400" y="914400"/>
            <a:ext cx="6934200" cy="520456"/>
          </a:xfrm>
        </p:spPr>
        <p:txBody>
          <a:bodyPr/>
          <a:lstStyle/>
          <a:p>
            <a:r>
              <a:rPr lang="en-US" dirty="0"/>
              <a:t>Project Financing by Donor </a:t>
            </a:r>
            <a:r>
              <a:rPr lang="en-US" b="0" dirty="0"/>
              <a:t>(total, USD)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8AF3ED75-AA49-4DB1-AD0D-2B0AEBDC30A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8473599"/>
              </p:ext>
            </p:extLst>
          </p:nvPr>
        </p:nvGraphicFramePr>
        <p:xfrm>
          <a:off x="1066800" y="1981200"/>
          <a:ext cx="66294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65070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4453225-7256-4C33-955D-23C08E46FC8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Projects Timelines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01D67C-5963-4D20-AEAC-271DAD572C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68" t="32222" r="22499" b="10000"/>
          <a:stretch/>
        </p:blipFill>
        <p:spPr>
          <a:xfrm>
            <a:off x="304800" y="2133600"/>
            <a:ext cx="8303846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349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4D33F2E-1E00-40AD-9B90-08A6965B686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09600" y="457200"/>
            <a:ext cx="6553200" cy="520456"/>
          </a:xfrm>
        </p:spPr>
        <p:txBody>
          <a:bodyPr/>
          <a:lstStyle/>
          <a:p>
            <a:r>
              <a:rPr lang="en-US" dirty="0"/>
              <a:t>The “three legs” of Environmental portfolio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150223-6052-45D5-9DD6-3107B86EC6D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514600"/>
            <a:ext cx="7696200" cy="2590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11678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>
          <a:xfrm>
            <a:off x="533400" y="914400"/>
            <a:ext cx="7239000" cy="520456"/>
          </a:xfrm>
        </p:spPr>
        <p:txBody>
          <a:bodyPr/>
          <a:lstStyle/>
          <a:p>
            <a:r>
              <a:rPr lang="en-US" dirty="0"/>
              <a:t>Level of Engagement of UNDP Projects</a:t>
            </a:r>
          </a:p>
        </p:txBody>
      </p:sp>
      <p:sp>
        <p:nvSpPr>
          <p:cNvPr id="4" name="Down Arrow 3"/>
          <p:cNvSpPr/>
          <p:nvPr/>
        </p:nvSpPr>
        <p:spPr>
          <a:xfrm>
            <a:off x="2797629" y="3821670"/>
            <a:ext cx="609600" cy="2438400"/>
          </a:xfrm>
          <a:prstGeom prst="down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Up Arrow 4"/>
          <p:cNvSpPr/>
          <p:nvPr/>
        </p:nvSpPr>
        <p:spPr>
          <a:xfrm>
            <a:off x="2362200" y="2145280"/>
            <a:ext cx="609600" cy="2394857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2133600" y="4143794"/>
            <a:ext cx="1600200" cy="445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734501" y="3968133"/>
            <a:ext cx="1243782" cy="338554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Peatlands</a:t>
            </a:r>
            <a:endParaRPr lang="en-CA" sz="16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46239" y="3078017"/>
            <a:ext cx="868133" cy="33855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Ozone</a:t>
            </a:r>
            <a:endParaRPr lang="en-CA" sz="16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15001" y="3528921"/>
            <a:ext cx="1911688" cy="338554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Rio Conventions</a:t>
            </a:r>
            <a:endParaRPr lang="en-CA" sz="16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33800" y="5680155"/>
            <a:ext cx="2556299" cy="338554"/>
          </a:xfrm>
          <a:prstGeom prst="rect">
            <a:avLst/>
          </a:prstGeom>
          <a:solidFill>
            <a:srgbClr val="FF9900"/>
          </a:solidFill>
        </p:spPr>
        <p:txBody>
          <a:bodyPr wrap="square" rtlCol="0">
            <a:spAutoFit/>
          </a:bodyPr>
          <a:lstStyle/>
          <a:p>
            <a:r>
              <a:rPr lang="en-US" sz="1600" b="1" dirty="0"/>
              <a:t>Small Grants Program</a:t>
            </a:r>
            <a:endParaRPr lang="en-CA" sz="16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733100" y="4864521"/>
            <a:ext cx="3083686" cy="338554"/>
          </a:xfrm>
          <a:prstGeom prst="rect">
            <a:avLst/>
          </a:prstGeom>
          <a:solidFill>
            <a:srgbClr val="800000"/>
          </a:solidFill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Biomass Commercialization</a:t>
            </a:r>
            <a:endParaRPr lang="en-CA" sz="16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746239" y="2627694"/>
            <a:ext cx="4267200" cy="33855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Environmental Monitoring of Black Sea</a:t>
            </a:r>
            <a:endParaRPr lang="en-CA" sz="1600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52600" y="1742510"/>
            <a:ext cx="1545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National Level</a:t>
            </a:r>
            <a:endParaRPr lang="en-CA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634710" y="6336268"/>
            <a:ext cx="1213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Local Level</a:t>
            </a:r>
            <a:endParaRPr lang="en-CA" b="1" dirty="0"/>
          </a:p>
        </p:txBody>
      </p:sp>
      <p:cxnSp>
        <p:nvCxnSpPr>
          <p:cNvPr id="18" name="Straight Connector 17"/>
          <p:cNvCxnSpPr>
            <a:cxnSpLocks/>
          </p:cNvCxnSpPr>
          <p:nvPr/>
        </p:nvCxnSpPr>
        <p:spPr>
          <a:xfrm>
            <a:off x="3733800" y="2167046"/>
            <a:ext cx="0" cy="381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746239" y="5261840"/>
            <a:ext cx="3748311" cy="338554"/>
          </a:xfrm>
          <a:prstGeom prst="rect">
            <a:avLst/>
          </a:prstGeom>
          <a:solidFill>
            <a:srgbClr val="FF9900"/>
          </a:solidFill>
        </p:spPr>
        <p:txBody>
          <a:bodyPr wrap="square" rtlCol="0">
            <a:spAutoFit/>
          </a:bodyPr>
          <a:lstStyle/>
          <a:p>
            <a:r>
              <a:rPr lang="en-US" sz="1600" b="1" dirty="0"/>
              <a:t>Community Based Approach</a:t>
            </a:r>
            <a:endParaRPr lang="en-CA" sz="16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D111C71-B5E9-4011-9091-138FF019E6C9}"/>
              </a:ext>
            </a:extLst>
          </p:cNvPr>
          <p:cNvSpPr txBox="1"/>
          <p:nvPr/>
        </p:nvSpPr>
        <p:spPr>
          <a:xfrm>
            <a:off x="3733800" y="2187542"/>
            <a:ext cx="3022600" cy="338554"/>
          </a:xfrm>
          <a:prstGeom prst="rect">
            <a:avLst/>
          </a:prstGeom>
          <a:solidFill>
            <a:srgbClr val="800000"/>
          </a:solidFill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Energy Efficiency Secretariat</a:t>
            </a:r>
            <a:endParaRPr lang="en-CA" sz="1600" b="1" dirty="0"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B2EA381-5D8A-46E3-A7FC-3F80540F22BA}"/>
              </a:ext>
            </a:extLst>
          </p:cNvPr>
          <p:cNvSpPr txBox="1"/>
          <p:nvPr/>
        </p:nvSpPr>
        <p:spPr>
          <a:xfrm>
            <a:off x="3733100" y="4424369"/>
            <a:ext cx="4051163" cy="338554"/>
          </a:xfrm>
          <a:prstGeom prst="rect">
            <a:avLst/>
          </a:prstGeom>
          <a:solidFill>
            <a:srgbClr val="800000"/>
          </a:solidFill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Energy Efficiency in Public Buildings</a:t>
            </a:r>
            <a:endParaRPr lang="en-CA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308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50167F6-92FB-4DC2-89F1-AFE0D8927BC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3400" y="457200"/>
            <a:ext cx="7010400" cy="914400"/>
          </a:xfrm>
        </p:spPr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Current position in Energy Efficiency, Energy Security and Renewable Energy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D301EE91-092F-45E7-92D5-6EF758C6F0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07382606"/>
              </p:ext>
            </p:extLst>
          </p:nvPr>
        </p:nvGraphicFramePr>
        <p:xfrm>
          <a:off x="533400" y="1828800"/>
          <a:ext cx="8160774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664508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Portfolio Development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8"/>
          </p:nvPr>
        </p:nvSpPr>
        <p:spPr>
          <a:xfrm>
            <a:off x="6276975" y="2222330"/>
            <a:ext cx="2714625" cy="1866900"/>
          </a:xfrm>
        </p:spPr>
        <p:txBody>
          <a:bodyPr/>
          <a:lstStyle/>
          <a:p>
            <a:pPr lvl="0"/>
            <a:r>
              <a:rPr lang="en-US" sz="2400" dirty="0">
                <a:solidFill>
                  <a:schemeClr val="tx1"/>
                </a:solidFill>
              </a:rPr>
              <a:t>Decentralization </a:t>
            </a:r>
          </a:p>
          <a:p>
            <a:pPr lvl="0"/>
            <a:r>
              <a:rPr lang="en-US" sz="2400" dirty="0">
                <a:solidFill>
                  <a:schemeClr val="tx1"/>
                </a:solidFill>
              </a:rPr>
              <a:t>Energy Security</a:t>
            </a:r>
          </a:p>
          <a:p>
            <a:pPr lvl="0"/>
            <a:r>
              <a:rPr lang="en-US" sz="2400" dirty="0">
                <a:solidFill>
                  <a:schemeClr val="tx1"/>
                </a:solidFill>
              </a:rPr>
              <a:t>SDGs</a:t>
            </a:r>
          </a:p>
          <a:p>
            <a:endParaRPr lang="en-US" sz="2400" dirty="0">
              <a:solidFill>
                <a:schemeClr val="tx1"/>
              </a:solidFill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79074706"/>
              </p:ext>
            </p:extLst>
          </p:nvPr>
        </p:nvGraphicFramePr>
        <p:xfrm>
          <a:off x="114300" y="1727031"/>
          <a:ext cx="70104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>
          <a:xfrm>
            <a:off x="3181350" y="3581399"/>
            <a:ext cx="16002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GoU</a:t>
            </a:r>
            <a:r>
              <a:rPr lang="en-CA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Mid-Term Priority Areas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10089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E69B26B-F89A-402B-B44E-796C97FFB0F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Myriad Pro" panose="020B0503030403020204" pitchFamily="34" charset="0"/>
              </a:rPr>
              <a:t>Ideas for portfolio growth 		1/2</a:t>
            </a: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10E3F5E-3193-40FC-AEB6-CA7343693A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517239"/>
              </p:ext>
            </p:extLst>
          </p:nvPr>
        </p:nvGraphicFramePr>
        <p:xfrm>
          <a:off x="152400" y="1981200"/>
          <a:ext cx="8458200" cy="42671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9173">
                  <a:extLst>
                    <a:ext uri="{9D8B030D-6E8A-4147-A177-3AD203B41FA5}">
                      <a16:colId xmlns:a16="http://schemas.microsoft.com/office/drawing/2014/main" val="1871700111"/>
                    </a:ext>
                  </a:extLst>
                </a:gridCol>
                <a:gridCol w="6213268">
                  <a:extLst>
                    <a:ext uri="{9D8B030D-6E8A-4147-A177-3AD203B41FA5}">
                      <a16:colId xmlns:a16="http://schemas.microsoft.com/office/drawing/2014/main" val="734690424"/>
                    </a:ext>
                  </a:extLst>
                </a:gridCol>
                <a:gridCol w="1155759">
                  <a:extLst>
                    <a:ext uri="{9D8B030D-6E8A-4147-A177-3AD203B41FA5}">
                      <a16:colId xmlns:a16="http://schemas.microsoft.com/office/drawing/2014/main" val="166901475"/>
                    </a:ext>
                  </a:extLst>
                </a:gridCol>
              </a:tblGrid>
              <a:tr h="470742">
                <a:tc>
                  <a:txBody>
                    <a:bodyPr/>
                    <a:lstStyle/>
                    <a:p>
                      <a: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Thematic areas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Rationale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Donors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261383459"/>
                  </a:ext>
                </a:extLst>
              </a:tr>
              <a:tr h="16599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Green and Clean Energy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Energy Strategy 2035 adopted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Law on the Energy Efficiency Fund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Substantial work to be done, for example, on secondary legislation and implementation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Leadership is required in the development of renewables</a:t>
                      </a:r>
                    </a:p>
                    <a:p>
                      <a:pPr marL="628650" lvl="1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Microgrids</a:t>
                      </a:r>
                    </a:p>
                    <a:p>
                      <a:pPr marL="628650" lvl="1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Prosumers - a consumer who becomes involved with designing or customizing products for their own needs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USA/Norway</a:t>
                      </a:r>
                    </a:p>
                    <a:p>
                      <a:endParaRPr lang="en-US"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GEF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819343171"/>
                  </a:ext>
                </a:extLst>
              </a:tr>
              <a:tr h="146177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Climate change adaptation and mitigation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Ukraine lacks the Climate Change Adaptation Strategy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There is lack of leadership for the recently developed draft strategy on the Low carbon development strategy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Urban planning</a:t>
                      </a:r>
                    </a:p>
                    <a:p>
                      <a:pPr marL="628650" lvl="1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Dealing with vulnerability to droughts and floods</a:t>
                      </a:r>
                      <a:endParaRPr lang="en-US" sz="13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628650" lvl="1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Building resilience to natural disasters</a:t>
                      </a:r>
                      <a:endParaRPr lang="en-US" sz="13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628650" lvl="1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3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Addressing increasing levels of heat stress</a:t>
                      </a:r>
                      <a:endParaRPr lang="en-US"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GEF/EU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900340198"/>
                  </a:ext>
                </a:extLst>
              </a:tr>
              <a:tr h="67469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Green Cities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Sustainable mobility, sustainable energy and sustainable waste and water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GEF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5345610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50698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967E88B-EEC6-4CCD-92A5-D5043A1926F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Myriad Pro" panose="020B0503030403020204" pitchFamily="34" charset="0"/>
              </a:rPr>
              <a:t>Ideas for portfolio growth 		2/2</a:t>
            </a: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57BB0D4-F85A-4BB4-BC30-509D42A125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1456276"/>
              </p:ext>
            </p:extLst>
          </p:nvPr>
        </p:nvGraphicFramePr>
        <p:xfrm>
          <a:off x="228600" y="1981136"/>
          <a:ext cx="8534400" cy="463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1706">
                  <a:extLst>
                    <a:ext uri="{9D8B030D-6E8A-4147-A177-3AD203B41FA5}">
                      <a16:colId xmlns:a16="http://schemas.microsoft.com/office/drawing/2014/main" val="1871700111"/>
                    </a:ext>
                  </a:extLst>
                </a:gridCol>
                <a:gridCol w="6072311">
                  <a:extLst>
                    <a:ext uri="{9D8B030D-6E8A-4147-A177-3AD203B41FA5}">
                      <a16:colId xmlns:a16="http://schemas.microsoft.com/office/drawing/2014/main" val="734690424"/>
                    </a:ext>
                  </a:extLst>
                </a:gridCol>
                <a:gridCol w="1120383">
                  <a:extLst>
                    <a:ext uri="{9D8B030D-6E8A-4147-A177-3AD203B41FA5}">
                      <a16:colId xmlns:a16="http://schemas.microsoft.com/office/drawing/2014/main" val="166901475"/>
                    </a:ext>
                  </a:extLst>
                </a:gridCol>
              </a:tblGrid>
              <a:tr h="449676">
                <a:tc>
                  <a:txBody>
                    <a:bodyPr/>
                    <a:lstStyle/>
                    <a:p>
                      <a: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Thematic areas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Rationale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Donors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261383459"/>
                  </a:ext>
                </a:extLst>
              </a:tr>
              <a:tr h="11963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Waste management at the national and local levels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significant number of municipalities have no waste management system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new Waste Management Strategy is about to be adopted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Problem with disposing </a:t>
                      </a:r>
                      <a:r>
                        <a:rPr lang="en-US" sz="13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Waste Electrical &amp; Electronic </a:t>
                      </a:r>
                      <a: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Equipment </a:t>
                      </a:r>
                      <a:r>
                        <a:rPr lang="en-US" sz="13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(WEEE)</a:t>
                      </a:r>
                    </a:p>
                    <a:p>
                      <a:pPr marL="628650" lvl="1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3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Investor for a WEEE disposal facility</a:t>
                      </a:r>
                    </a:p>
                    <a:p>
                      <a:pPr marL="628650" lvl="1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3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System of WEEE collection</a:t>
                      </a:r>
                    </a:p>
                    <a:p>
                      <a:pPr marL="628650" lvl="1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3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System of payment for disposal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EU/Sweden</a:t>
                      </a:r>
                    </a:p>
                    <a:p>
                      <a:endParaRPr lang="en-US"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GEF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900340198"/>
                  </a:ext>
                </a:extLst>
              </a:tr>
              <a:tr h="11963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Municipal and ecosystem services management by amalgamated communities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Impoverished communities do not care about the environment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Newly amalgamated communities have more funds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Newly amalgamated communities lack skills in managing</a:t>
                      </a:r>
                    </a:p>
                    <a:p>
                      <a:pPr marL="628650" lvl="1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communal services (waste management, water and sanitation)</a:t>
                      </a:r>
                    </a:p>
                    <a:p>
                      <a:pPr marL="628650" lvl="1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fragile ecosystems: natural reserves, degraded land, polluted with plastics rivers</a:t>
                      </a:r>
                    </a:p>
                    <a:p>
                      <a:pPr marL="628650" lvl="1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ecosystem services: forest belts, water levels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Sweden/EU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75144065"/>
                  </a:ext>
                </a:extLst>
              </a:tr>
              <a:tr h="11963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Environmental monitoring of the conflict-affected area in eastern Ukraine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Alignment of the current results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Setting priorities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Use of precautionary principle</a:t>
                      </a:r>
                    </a:p>
                    <a:p>
                      <a:pPr marL="628650" lvl="1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Mine flooding – water and soils contamination </a:t>
                      </a:r>
                    </a:p>
                    <a:p>
                      <a:pPr marL="628650" lvl="1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Sewage treatment – water contamination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Fully aligned with UNDP’s area-based programme for the Donetsk and Luhansk Oblasts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Canada/Ukrainian based Embassies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5345610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4193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17CCD624-F7CB-42F3-A956-3DB4357C67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36994185"/>
              </p:ext>
            </p:extLst>
          </p:nvPr>
        </p:nvGraphicFramePr>
        <p:xfrm>
          <a:off x="381000" y="1600201"/>
          <a:ext cx="85344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29BCE99-3698-4EBB-B28C-C23F8E38EA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Organigramme</a:t>
            </a:r>
          </a:p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4747F66-9F89-45CC-9241-DF1CA758CA05}"/>
              </a:ext>
            </a:extLst>
          </p:cNvPr>
          <p:cNvSpPr txBox="1">
            <a:spLocks/>
          </p:cNvSpPr>
          <p:nvPr/>
        </p:nvSpPr>
        <p:spPr>
          <a:xfrm>
            <a:off x="618547" y="1573431"/>
            <a:ext cx="7772400" cy="348628"/>
          </a:xfr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pPr algn="l"/>
            <a:endParaRPr lang="en-US" sz="3200" b="1" kern="0"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0650117B-7453-4C5E-B076-6943DC1457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23948316"/>
              </p:ext>
            </p:extLst>
          </p:nvPr>
        </p:nvGraphicFramePr>
        <p:xfrm>
          <a:off x="838200" y="2060634"/>
          <a:ext cx="838200" cy="19201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256929875"/>
      </p:ext>
    </p:extLst>
  </p:cSld>
  <p:clrMapOvr>
    <a:masterClrMapping/>
  </p:clrMapOvr>
</p:sld>
</file>

<file path=ppt/theme/theme1.xml><?xml version="1.0" encoding="utf-8"?>
<a:theme xmlns:a="http://schemas.openxmlformats.org/drawingml/2006/main" name="UNDPpptFormat_E">
  <a:themeElements>
    <a:clrScheme name="UNDPpptFormat_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UNDPpptFormat_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339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339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UNDPpptFormat_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DPpptFormat_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DPpptFormat_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DPpptFormat_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DPpptFormat_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DPpptFormat_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DPpptFormat_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UNDPDocumentCategoryTaxHTField0 xmlns="1ed4137b-41b2-488b-8250-6d369ec27664">
      <Terms xmlns="http://schemas.microsoft.com/office/infopath/2007/PartnerControls"/>
    </UNDPDocumentCategoryTaxHTField0>
    <UNDPFocusAreasTaxHTField0 xmlns="1ed4137b-41b2-488b-8250-6d369ec27664">
      <Terms xmlns="http://schemas.microsoft.com/office/infopath/2007/PartnerControls"/>
    </UNDPFocusAreasTaxHTField0>
    <TaxCatchAll xmlns="1ed4137b-41b2-488b-8250-6d369ec27664">
      <Value>5</Value>
    </TaxCatchAll>
    <UN_x0020_LanguagesTaxHTField0 xmlns="1ed4137b-41b2-488b-8250-6d369ec27664">
      <Terms xmlns="http://schemas.microsoft.com/office/infopath/2007/PartnerControls">
        <TermInfo xmlns="http://schemas.microsoft.com/office/infopath/2007/PartnerControls">
          <TermName xmlns="http://schemas.microsoft.com/office/infopath/2007/PartnerControls">English</TermName>
          <TermId xmlns="http://schemas.microsoft.com/office/infopath/2007/PartnerControls">7f98b732-4b5b-4b70-ba90-a0eff09b5d2d</TermId>
        </TermInfo>
      </Terms>
    </UN_x0020_LanguagesTaxHTField0>
    <b6db62fdefd74bd188b0c1cc54de5bcf xmlns="1ed4137b-41b2-488b-8250-6d369ec27664">
      <Terms xmlns="http://schemas.microsoft.com/office/infopath/2007/PartnerControls"/>
    </b6db62fdefd74bd188b0c1cc54de5bcf>
    <UndpDocFormat xmlns="1ed4137b-41b2-488b-8250-6d369ec27664" xsi:nil="true"/>
    <UNDPCountryTaxHTField0 xmlns="1ed4137b-41b2-488b-8250-6d369ec27664">
      <Terms xmlns="http://schemas.microsoft.com/office/infopath/2007/PartnerControls"/>
    </UNDPCountryTaxHTField0>
    <UndpOUCode xmlns="1ed4137b-41b2-488b-8250-6d369ec27664" xsi:nil="true"/>
    <UndpDocTypeMMTaxHTField0 xmlns="1ed4137b-41b2-488b-8250-6d369ec27664">
      <Terms xmlns="http://schemas.microsoft.com/office/infopath/2007/PartnerControls"/>
    </UndpDocTypeMMTaxHTField0>
    <_Publisher xmlns="http://schemas.microsoft.com/sharepoint/v3/fields" xsi:nil="true"/>
    <c4e2ab2cc9354bbf9064eeb465a566ea xmlns="1ed4137b-41b2-488b-8250-6d369ec27664">
      <Terms xmlns="http://schemas.microsoft.com/office/infopath/2007/PartnerControls"/>
    </c4e2ab2cc9354bbf9064eeb465a566ea>
    <UndpProjectNo xmlns="1ed4137b-41b2-488b-8250-6d369ec27664" xsi:nil="true"/>
    <UndpDocStatus xmlns="1ed4137b-41b2-488b-8250-6d369ec27664">Draft</UndpDocStatus>
    <UndpClassificationLevel xmlns="1ed4137b-41b2-488b-8250-6d369ec27664">Internal Use Only</UndpClassificationLevel>
    <UndpIsTemplate xmlns="1ed4137b-41b2-488b-8250-6d369ec27664">No</UndpIsTemplate>
    <UndpDocID xmlns="1ed4137b-41b2-488b-8250-6d369ec27664" xsi:nil="true"/>
    <_dlc_DocId xmlns="ab329847-71e0-4991-ae1d-d09f2517fcad">COUNTRYRBLAC-1394-1102</_dlc_DocId>
    <_dlc_DocIdUrl xmlns="ab329847-71e0-4991-ae1d-d09f2517fcad">
      <Url>https://intranet.undp.org/country/rblac/bb/intra/jcccp/_layouts/15/DocIdRedir.aspx?ID=COUNTRYRBLAC-1394-1102</Url>
      <Description>COUNTRYRBLAC-1394-1102</Description>
    </_dlc_DocIdUrl>
    <UNDPPublishedDate xmlns="ab329847-71e0-4991-ae1d-d09f2517fcad">2013-05-01T04:00:00+00:00</UNDPPublishedDate>
    <UNDPSummary xmlns="ab329847-71e0-4991-ae1d-d09f2517fcad" xsi:nil="true"/>
    <UNDPPOPPFunctionalArea xmlns="ab329847-71e0-4991-ae1d-d09f2517fcad" xsi:nil="true"/>
    <CSMeta2010Field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UNDP Document" ma:contentTypeID="0x010100F075C04BA242A84ABD3293E3AD35CDA4004A97B402A24203488B480288EC7DB189" ma:contentTypeVersion="87" ma:contentTypeDescription="" ma:contentTypeScope="" ma:versionID="ece4e6e596a45fc3ad5d4ab34afbf822">
  <xsd:schema xmlns:xsd="http://www.w3.org/2001/XMLSchema" xmlns:xs="http://www.w3.org/2001/XMLSchema" xmlns:p="http://schemas.microsoft.com/office/2006/metadata/properties" xmlns:ns1="http://schemas.microsoft.com/sharepoint/v3" xmlns:ns2="http://schemas.microsoft.com/sharepoint/v3/fields" xmlns:ns3="ab329847-71e0-4991-ae1d-d09f2517fcad" xmlns:ns4="1ed4137b-41b2-488b-8250-6d369ec27664" targetNamespace="http://schemas.microsoft.com/office/2006/metadata/properties" ma:root="true" ma:fieldsID="1ff8ee2a96caa3d2add629d163b8bf2c" ns1:_="" ns2:_="" ns3:_="" ns4:_="">
    <xsd:import namespace="http://schemas.microsoft.com/sharepoint/v3"/>
    <xsd:import namespace="http://schemas.microsoft.com/sharepoint/v3/fields"/>
    <xsd:import namespace="ab329847-71e0-4991-ae1d-d09f2517fcad"/>
    <xsd:import namespace="1ed4137b-41b2-488b-8250-6d369ec27664"/>
    <xsd:element name="properties">
      <xsd:complexType>
        <xsd:sequence>
          <xsd:element name="documentManagement">
            <xsd:complexType>
              <xsd:all>
                <xsd:element ref="ns3:UNDPSummary" minOccurs="0"/>
                <xsd:element ref="ns2:_Publisher" minOccurs="0"/>
                <xsd:element ref="ns3:UNDPPublishedDate" minOccurs="0"/>
                <xsd:element ref="ns4:UndpClassificationLevel" minOccurs="0"/>
                <xsd:element ref="ns3:UNDPPOPPFunctionalArea" minOccurs="0"/>
                <xsd:element ref="ns4:UndpProjectNo" minOccurs="0"/>
                <xsd:element ref="ns4:UndpDocStatus" minOccurs="0"/>
                <xsd:element ref="ns4:UndpIsTemplate" minOccurs="0"/>
                <xsd:element ref="ns4:UndpOUCode" minOccurs="0"/>
                <xsd:element ref="ns4:UndpDocFormat" minOccurs="0"/>
                <xsd:element ref="ns4:UndpDocID" minOccurs="0"/>
                <xsd:element ref="ns4:TaxCatchAll" minOccurs="0"/>
                <xsd:element ref="ns4:TaxCatchAllLabel" minOccurs="0"/>
                <xsd:element ref="ns4:UndpDocTypeMMTaxHTField0" minOccurs="0"/>
                <xsd:element ref="ns4:UNDPCountryTaxHTField0" minOccurs="0"/>
                <xsd:element ref="ns4:UNDPDocumentCategoryTaxHTField0" minOccurs="0"/>
                <xsd:element ref="ns4:b6db62fdefd74bd188b0c1cc54de5bcf" minOccurs="0"/>
                <xsd:element ref="ns4:UN_x0020_LanguagesTaxHTField0" minOccurs="0"/>
                <xsd:element ref="ns4:c4e2ab2cc9354bbf9064eeb465a566ea" minOccurs="0"/>
                <xsd:element ref="ns4:UNDPFocusAreasTaxHTField0" minOccurs="0"/>
                <xsd:element ref="ns3:_dlc_DocId" minOccurs="0"/>
                <xsd:element ref="ns3:_dlc_DocIdUrl" minOccurs="0"/>
                <xsd:element ref="ns3:_dlc_DocIdPersistId" minOccurs="0"/>
                <xsd:element ref="ns1:CSMeta2010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CSMeta2010Field" ma:index="40" nillable="true" ma:displayName="Classification Status" ma:hidden="true" ma:internalName="CSMeta2010Field" ma:readOnly="fals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Publisher" ma:index="5" nillable="true" ma:displayName="Publisher" ma:description="The person who published the document" ma:internalName="_Publisher" ma:readOnly="fals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329847-71e0-4991-ae1d-d09f2517fcad" elementFormDefault="qualified">
    <xsd:import namespace="http://schemas.microsoft.com/office/2006/documentManagement/types"/>
    <xsd:import namespace="http://schemas.microsoft.com/office/infopath/2007/PartnerControls"/>
    <xsd:element name="UNDPSummary" ma:index="3" nillable="true" ma:displayName="Summary" ma:description="A brief description or summary of the document that will displayed in search results." ma:internalName="UNDPSummary" ma:readOnly="false">
      <xsd:simpleType>
        <xsd:restriction base="dms:Note">
          <xsd:maxLength value="255"/>
        </xsd:restriction>
      </xsd:simpleType>
    </xsd:element>
    <xsd:element name="UNDPPublishedDate" ma:index="6" nillable="true" ma:displayName="Published Date" ma:description="The date the document was published" ma:format="DateOnly" ma:internalName="UNDPPublishedDate" ma:readOnly="false">
      <xsd:simpleType>
        <xsd:restriction base="dms:DateTime"/>
      </xsd:simpleType>
    </xsd:element>
    <xsd:element name="UNDPPOPPFunctionalArea" ma:index="9" nillable="true" ma:displayName="Functional Area" ma:description="The Functional Area (as defined in POPP) of this document" ma:format="Dropdown" ma:internalName="UNDPPOPPFunctionalArea" ma:readOnly="false">
      <xsd:simpleType>
        <xsd:restriction base="dms:Choice">
          <xsd:enumeration value="Administrative Services"/>
          <xsd:enumeration value="Contract and Procurement"/>
          <xsd:enumeration value="Ethics"/>
          <xsd:enumeration value="Financial Resources"/>
          <xsd:enumeration value="Human Resources"/>
          <xsd:enumeration value="Information and Communications Technology"/>
          <xsd:enumeration value="Management of Crisis and Special Development Situations"/>
          <xsd:enumeration value="Partnerships"/>
          <xsd:enumeration value="Programme and Project"/>
          <xsd:enumeration value="Results &amp; Accountability"/>
          <xsd:enumeration value="Prescriptive Content"/>
          <xsd:enumeration value="Security"/>
        </xsd:restriction>
      </xsd:simpleType>
    </xsd:element>
    <xsd:element name="_dlc_DocId" ma:index="37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38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39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d4137b-41b2-488b-8250-6d369ec27664" elementFormDefault="qualified">
    <xsd:import namespace="http://schemas.microsoft.com/office/2006/documentManagement/types"/>
    <xsd:import namespace="http://schemas.microsoft.com/office/infopath/2007/PartnerControls"/>
    <xsd:element name="UndpClassificationLevel" ma:index="8" nillable="true" ma:displayName="Classification Level" ma:default="Internal Use Only" ma:description="re: UNDP Information Classification &amp; Handling Standard" ma:format="Dropdown" ma:internalName="UndpClassificationLevel">
      <xsd:simpleType>
        <xsd:restriction base="dms:Choice">
          <xsd:enumeration value="Internal Use Only"/>
          <xsd:enumeration value="Confidential"/>
          <xsd:enumeration value="Highly Confidential"/>
          <xsd:enumeration value="Public"/>
        </xsd:restriction>
      </xsd:simpleType>
    </xsd:element>
    <xsd:element name="UndpProjectNo" ma:index="15" nillable="true" ma:displayName="Project No" ma:description="If applicable, the Atlas Project Number that this document relates to." ma:internalName="UndpProjectNo">
      <xsd:simpleType>
        <xsd:restriction base="dms:Text">
          <xsd:maxLength value="12"/>
        </xsd:restriction>
      </xsd:simpleType>
    </xsd:element>
    <xsd:element name="UndpDocStatus" ma:index="16" nillable="true" ma:displayName="Document Status" ma:default="Draft" ma:description="The status of the document" ma:format="Dropdown" ma:internalName="UndpDocStatus">
      <xsd:simpleType>
        <xsd:restriction base="dms:Choice">
          <xsd:enumeration value="Draft"/>
          <xsd:enumeration value="Reviewed"/>
          <xsd:enumeration value="Approved"/>
          <xsd:enumeration value="Not Approved"/>
          <xsd:enumeration value="Final"/>
          <xsd:enumeration value="Expired"/>
        </xsd:restriction>
      </xsd:simpleType>
    </xsd:element>
    <xsd:element name="UndpIsTemplate" ma:index="17" nillable="true" ma:displayName="Template" ma:default="No" ma:description="Is this document a template or model upon which other documents should be based?" ma:format="RadioButtons" ma:internalName="UndpIsTemplate">
      <xsd:simpleType>
        <xsd:restriction base="dms:Choice">
          <xsd:enumeration value="Yes"/>
          <xsd:enumeration value="No"/>
        </xsd:restriction>
      </xsd:simpleType>
    </xsd:element>
    <xsd:element name="UndpOUCode" ma:index="18" nillable="true" ma:displayName="Unit Code" ma:description="The Atlas Unit Code of the authoring Unit" ma:format="Dropdown" ma:internalName="UndpOUCode">
      <xsd:simpleType>
        <xsd:restriction base="dms:Choice">
          <xsd:enumeration value="ABW"/>
          <xsd:enumeration value="AFG"/>
          <xsd:enumeration value="AGO"/>
          <xsd:enumeration value="AIA"/>
          <xsd:enumeration value="ALB"/>
          <xsd:enumeration value="ANT"/>
          <xsd:enumeration value="ARE"/>
          <xsd:enumeration value="ARG"/>
          <xsd:enumeration value="ARM"/>
          <xsd:enumeration value="ATG"/>
          <xsd:enumeration value="AZE"/>
          <xsd:enumeration value="BDI"/>
          <xsd:enumeration value="BEN"/>
          <xsd:enumeration value="BFA"/>
          <xsd:enumeration value="BGD"/>
          <xsd:enumeration value="BGR"/>
          <xsd:enumeration value="BHR"/>
          <xsd:enumeration value="BHS"/>
          <xsd:enumeration value="BIH"/>
          <xsd:enumeration value="BLR"/>
          <xsd:enumeration value="BLZ"/>
          <xsd:enumeration value="BMU"/>
          <xsd:enumeration value="BOL"/>
          <xsd:enumeration value="BRA"/>
          <xsd:enumeration value="BRB"/>
          <xsd:enumeration value="BRC"/>
          <xsd:enumeration value="BTN"/>
          <xsd:enumeration value="BWA"/>
          <xsd:enumeration value="CAF"/>
          <xsd:enumeration value="CHL"/>
          <xsd:enumeration value="CHN"/>
          <xsd:enumeration value="CIV"/>
          <xsd:enumeration value="CMR"/>
          <xsd:enumeration value="COD"/>
          <xsd:enumeration value="COG"/>
          <xsd:enumeration value="COK"/>
          <xsd:enumeration value="COL"/>
          <xsd:enumeration value="COM"/>
          <xsd:enumeration value="CPV"/>
          <xsd:enumeration value="CRC"/>
          <xsd:enumeration value="CRI"/>
          <xsd:enumeration value="CUB"/>
          <xsd:enumeration value="CYM"/>
          <xsd:enumeration value="CYP"/>
          <xsd:enumeration value="DJI"/>
          <xsd:enumeration value="DMA"/>
          <xsd:enumeration value="DOM"/>
          <xsd:enumeration value="DZA"/>
          <xsd:enumeration value="ECU"/>
          <xsd:enumeration value="EGY"/>
          <xsd:enumeration value="ERI"/>
          <xsd:enumeration value="ETH"/>
          <xsd:enumeration value="FJI"/>
          <xsd:enumeration value="FSM"/>
          <xsd:enumeration value="GAB"/>
          <xsd:enumeration value="GEO"/>
          <xsd:enumeration value="GHA"/>
          <xsd:enumeration value="GIN"/>
          <xsd:enumeration value="GMB"/>
          <xsd:enumeration value="GNB"/>
          <xsd:enumeration value="GNQ"/>
          <xsd:enumeration value="GRD"/>
          <xsd:enumeration value="GTM"/>
          <xsd:enumeration value="GUY"/>
          <xsd:enumeration value="HND"/>
          <xsd:enumeration value="HRV"/>
          <xsd:enumeration value="HTI"/>
          <xsd:enumeration value="IDN"/>
          <xsd:enumeration value="IND"/>
          <xsd:enumeration value="IRN"/>
          <xsd:enumeration value="IRQ"/>
          <xsd:enumeration value="JAM"/>
          <xsd:enumeration value="JOR"/>
          <xsd:enumeration value="KAZ"/>
          <xsd:enumeration value="KEN"/>
          <xsd:enumeration value="KGZ"/>
          <xsd:enumeration value="KHM"/>
          <xsd:enumeration value="KIR"/>
          <xsd:enumeration value="KNA"/>
          <xsd:enumeration value="KOR"/>
          <xsd:enumeration value="KOS"/>
          <xsd:enumeration value="KWT"/>
          <xsd:enumeration value="LAO"/>
          <xsd:enumeration value="LBN"/>
          <xsd:enumeration value="LBR"/>
          <xsd:enumeration value="LBY"/>
          <xsd:enumeration value="LCA"/>
          <xsd:enumeration value="LKA"/>
          <xsd:enumeration value="LSO"/>
          <xsd:enumeration value="LTU"/>
          <xsd:enumeration value="LVA"/>
          <xsd:enumeration value="MAR"/>
          <xsd:enumeration value="MDA"/>
          <xsd:enumeration value="MDG"/>
          <xsd:enumeration value="MDV"/>
          <xsd:enumeration value="MEX"/>
          <xsd:enumeration value="MHL"/>
          <xsd:enumeration value="MKD"/>
          <xsd:enumeration value="MLI"/>
          <xsd:enumeration value="MMR"/>
          <xsd:enumeration value="MNE"/>
          <xsd:enumeration value="MNG"/>
          <xsd:enumeration value="MOZ"/>
          <xsd:enumeration value="MRT"/>
          <xsd:enumeration value="MSR"/>
          <xsd:enumeration value="MUS"/>
          <xsd:enumeration value="MWI"/>
          <xsd:enumeration value="MYS"/>
          <xsd:enumeration value="NAM"/>
          <xsd:enumeration value="NER"/>
          <xsd:enumeration value="NGA"/>
          <xsd:enumeration value="NIC"/>
          <xsd:enumeration value="NIU"/>
          <xsd:enumeration value="NPL"/>
          <xsd:enumeration value="NRU"/>
          <xsd:enumeration value="PAK"/>
          <xsd:enumeration value="PAL"/>
          <xsd:enumeration value="PAN"/>
          <xsd:enumeration value="PER"/>
          <xsd:enumeration value="PHL"/>
          <xsd:enumeration value="PLW"/>
          <xsd:enumeration value="PNG"/>
          <xsd:enumeration value="POL"/>
          <xsd:enumeration value="PRK"/>
          <xsd:enumeration value="PRY"/>
          <xsd:enumeration value="PSC"/>
          <xsd:enumeration value="QAT"/>
          <xsd:enumeration value="R11"/>
          <xsd:enumeration value="R12"/>
          <xsd:enumeration value="R44"/>
          <xsd:enumeration value="R45"/>
          <xsd:enumeration value="R46"/>
          <xsd:enumeration value="R47"/>
          <xsd:enumeration value="RJB"/>
          <xsd:enumeration value="ROU"/>
          <xsd:enumeration value="RUS"/>
          <xsd:enumeration value="RWA"/>
          <xsd:enumeration value="SAU"/>
          <xsd:enumeration value="SDN"/>
          <xsd:enumeration value="SEN"/>
          <xsd:enumeration value="SLB"/>
          <xsd:enumeration value="SLE"/>
          <xsd:enumeration value="SLV"/>
          <xsd:enumeration value="SOM"/>
          <xsd:enumeration value="SRB"/>
          <xsd:enumeration value="SSD"/>
          <xsd:enumeration value="STP"/>
          <xsd:enumeration value="SUR"/>
          <xsd:enumeration value="SVK"/>
          <xsd:enumeration value="SWZ"/>
          <xsd:enumeration value="SYC"/>
          <xsd:enumeration value="SYR"/>
          <xsd:enumeration value="TCA"/>
          <xsd:enumeration value="TCD"/>
          <xsd:enumeration value="TGO"/>
          <xsd:enumeration value="THA"/>
          <xsd:enumeration value="TJK"/>
          <xsd:enumeration value="TKL"/>
          <xsd:enumeration value="TKM"/>
          <xsd:enumeration value="TLS"/>
          <xsd:enumeration value="TON"/>
          <xsd:enumeration value="TTO"/>
          <xsd:enumeration value="TUN"/>
          <xsd:enumeration value="TUR"/>
          <xsd:enumeration value="TUV"/>
          <xsd:enumeration value="TZA"/>
          <xsd:enumeration value="UGA"/>
          <xsd:enumeration value="UKR"/>
          <xsd:enumeration value="UNV"/>
          <xsd:enumeration value="URY"/>
          <xsd:enumeration value="UZB"/>
          <xsd:enumeration value="VCT"/>
          <xsd:enumeration value="VEN"/>
          <xsd:enumeration value="VGB"/>
          <xsd:enumeration value="VNM"/>
          <xsd:enumeration value="VUT"/>
          <xsd:enumeration value="WSM"/>
          <xsd:enumeration value="YEM"/>
          <xsd:enumeration value="ZAF"/>
          <xsd:enumeration value="ZMB"/>
          <xsd:enumeration value="ZWE"/>
          <xsd:enumeration value="H01"/>
          <xsd:enumeration value="H02"/>
          <xsd:enumeration value="H03"/>
          <xsd:enumeration value="H04"/>
          <xsd:enumeration value="H05"/>
          <xsd:enumeration value="H10"/>
          <xsd:enumeration value="H11"/>
          <xsd:enumeration value="H13"/>
          <xsd:enumeration value="H13"/>
          <xsd:enumeration value="H14"/>
          <xsd:enumeration value="H15"/>
          <xsd:enumeration value="H17"/>
          <xsd:enumeration value="H18"/>
          <xsd:enumeration value="H19"/>
          <xsd:enumeration value="H20"/>
          <xsd:enumeration value="H21"/>
          <xsd:enumeration value="H22"/>
          <xsd:enumeration value="H23"/>
          <xsd:enumeration value="H24"/>
          <xsd:enumeration value="H25"/>
          <xsd:enumeration value="H26"/>
          <xsd:enumeration value="H27"/>
          <xsd:enumeration value="H28"/>
          <xsd:enumeration value="H30"/>
          <xsd:enumeration value="H31"/>
          <xsd:enumeration value="H35"/>
          <xsd:enumeration value="H42"/>
          <xsd:enumeration value="H43"/>
          <xsd:enumeration value="H45"/>
          <xsd:enumeration value="H46"/>
          <xsd:enumeration value="H48"/>
          <xsd:enumeration value="H49"/>
          <xsd:enumeration value="H51"/>
          <xsd:enumeration value="H54"/>
          <xsd:enumeration value="H56"/>
          <xsd:enumeration value="H57"/>
          <xsd:enumeration value="H58"/>
          <xsd:enumeration value="H59"/>
          <xsd:enumeration value="H61"/>
          <xsd:enumeration value="H62"/>
          <xsd:enumeration value="H70"/>
          <xsd:enumeration value="H71"/>
        </xsd:restriction>
      </xsd:simpleType>
    </xsd:element>
    <xsd:element name="UndpDocFormat" ma:index="19" nillable="true" ma:displayName="Document Medium" ma:description="The medium/format from which this document originated (i.e. Fax, Paper, eDocument etc.)" ma:format="Dropdown" ma:internalName="UndpDocFormat">
      <xsd:simpleType>
        <xsd:restriction base="dms:Choice">
          <xsd:enumeration value="E-Document"/>
          <xsd:enumeration value="Letter/Paper"/>
          <xsd:enumeration value="E-Mail"/>
          <xsd:enumeration value="Fax/Telecopy"/>
          <xsd:enumeration value="Audio"/>
          <xsd:enumeration value="Database"/>
          <xsd:enumeration value="Image/Picture"/>
          <xsd:enumeration value="Instant Message"/>
          <xsd:enumeration value="Social Media"/>
        </xsd:restriction>
      </xsd:simpleType>
    </xsd:element>
    <xsd:element name="UndpDocID" ma:index="21" nillable="true" ma:displayName="Doc ID" ma:description="The Unique ID number for this document. Reserve for System Use." ma:internalName="UndpDocID">
      <xsd:simpleType>
        <xsd:restriction base="dms:Text">
          <xsd:maxLength value="35"/>
        </xsd:restriction>
      </xsd:simpleType>
    </xsd:element>
    <xsd:element name="TaxCatchAll" ma:index="23" nillable="true" ma:displayName="Taxonomy Catch All Column" ma:description="" ma:hidden="true" ma:list="{291f09b2-8a1c-4d93-b20b-496fcff66850}" ma:internalName="TaxCatchAll" ma:showField="CatchAllData" ma:web="ab329847-71e0-4991-ae1d-d09f2517fca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24" nillable="true" ma:displayName="Taxonomy Catch All Column1" ma:description="" ma:hidden="true" ma:list="{291f09b2-8a1c-4d93-b20b-496fcff66850}" ma:internalName="TaxCatchAllLabel" ma:readOnly="true" ma:showField="CatchAllDataLabel" ma:web="ab329847-71e0-4991-ae1d-d09f2517fca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UndpDocTypeMMTaxHTField0" ma:index="25" nillable="true" ma:taxonomy="true" ma:internalName="UndpDocTypeMMTaxHTField0" ma:taxonomyFieldName="UndpDocTypeMM" ma:displayName="Document Type" ma:default="" ma:fieldId="{ef94467a-fb76-4b42-91a0-5b5bdb6c8d34}" ma:sspId="28e6c43a-9e99-4bdd-9574-a0fa4ea3b61e" ma:termSetId="78839492-c939-4403-a05a-dae1049eff0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UNDPCountryTaxHTField0" ma:index="27" nillable="true" ma:taxonomy="true" ma:internalName="UNDPCountryTaxHTField0" ma:taxonomyFieldName="UNDPCountry" ma:displayName="Applies To Unit/Office/Country" ma:default="" ma:fieldId="{81e4cc14-7d66-47aa-92fc-e5e3ceab8cf9}" ma:taxonomyMulti="true" ma:sspId="28e6c43a-9e99-4bdd-9574-a0fa4ea3b61e" ma:termSetId="4c1519d5-5462-432c-ac69-cbad312f38bc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UNDPDocumentCategoryTaxHTField0" ma:index="30" nillable="true" ma:taxonomy="true" ma:internalName="UNDPDocumentCategoryTaxHTField0" ma:taxonomyFieldName="UNDPDocumentCategory" ma:displayName="Document Category" ma:readOnly="false" ma:default="" ma:fieldId="{30683383-b7b1-438d-8f61-9bf6b516a9e8}" ma:sspId="28e6c43a-9e99-4bdd-9574-a0fa4ea3b61e" ma:termSetId="353ae5a2-1c9c-42f6-bb56-cf3ba72fb60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b6db62fdefd74bd188b0c1cc54de5bcf" ma:index="32" nillable="true" ma:taxonomy="true" ma:internalName="b6db62fdefd74bd188b0c1cc54de5bcf" ma:taxonomyFieldName="UndpUnitMM" ma:displayName="Responsible Unit/Office" ma:default="" ma:fieldId="{b6db62fd-efd7-4bd1-88b0-c1cc54de5bcf}" ma:taxonomyMulti="true" ma:sspId="28e6c43a-9e99-4bdd-9574-a0fa4ea3b61e" ma:termSetId="41041907-3ad1-4549-b766-200fd229bd1c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UN_x0020_LanguagesTaxHTField0" ma:index="33" nillable="true" ma:taxonomy="true" ma:internalName="UN_x0020_LanguagesTaxHTField0" ma:taxonomyFieldName="UN_x0020_Languages" ma:displayName="UN Languages" ma:readOnly="false" ma:default="5;#English|7f98b732-4b5b-4b70-ba90-a0eff09b5d2d" ma:fieldId="{41a2b052-e54a-4bfe-83da-6da45935c81e}" ma:sspId="28e6c43a-9e99-4bdd-9574-a0fa4ea3b61e" ma:termSetId="b4046108-c9b1-4d97-ad16-d3846fb24317" ma:anchorId="45d05d46-9bc9-40df-8618-9658690cf41e" ma:open="false" ma:isKeyword="false">
      <xsd:complexType>
        <xsd:sequence>
          <xsd:element ref="pc:Terms" minOccurs="0" maxOccurs="1"/>
        </xsd:sequence>
      </xsd:complexType>
    </xsd:element>
    <xsd:element name="c4e2ab2cc9354bbf9064eeb465a566ea" ma:index="34" nillable="true" ma:taxonomy="true" ma:internalName="c4e2ab2cc9354bbf9064eeb465a566ea" ma:taxonomyFieldName="eRegFilingCodeMM" ma:displayName="eFiling Code" ma:readOnly="false" ma:default="" ma:fieldId="{c4e2ab2c-c935-4bbf-9064-eeb465a566ea}" ma:sspId="28e6c43a-9e99-4bdd-9574-a0fa4ea3b61e" ma:termSetId="1b29302a-a790-4a29-9296-98192bc3cc74" ma:anchorId="ccbed235-bdac-448a-ab80-b4bb62a8ac5c" ma:open="false" ma:isKeyword="false">
      <xsd:complexType>
        <xsd:sequence>
          <xsd:element ref="pc:Terms" minOccurs="0" maxOccurs="1"/>
        </xsd:sequence>
      </xsd:complexType>
    </xsd:element>
    <xsd:element name="UNDPFocusAreasTaxHTField0" ma:index="35" nillable="true" ma:taxonomy="true" ma:internalName="UNDPFocusAreasTaxHTField0" ma:taxonomyFieldName="UNDPFocusAreas" ma:displayName="Focus Area" ma:readOnly="false" ma:default="" ma:fieldId="{c0f5d6bc-94c2-4efb-8cb3-448ca9792810}" ma:taxonomyMulti="true" ma:sspId="28e6c43a-9e99-4bdd-9574-a0fa4ea3b61e" ma:termSetId="5595b894-23d9-4524-8855-5c6c69b8bcc7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4" ma:displayName="Author"/>
        <xsd:element ref="dcterms:created" minOccurs="0" maxOccurs="1"/>
        <xsd:element ref="dc:identifier" minOccurs="0" maxOccurs="1"/>
        <xsd:element name="contentType" minOccurs="0" maxOccurs="1" type="xsd:string" ma:index="29" ma:displayName="Content Type"/>
        <xsd:element ref="dc:title" minOccurs="0" maxOccurs="1" ma:index="1" ma:displayName="Title"/>
        <xsd:element ref="dc:subject" minOccurs="0" maxOccurs="1" ma:index="2" ma:displayName="Subject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E995BF71-5740-48A1-A40F-2C066643CC8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A9F8D4A-5003-48B2-A25D-256FD3D73991}">
  <ds:schemaRefs>
    <ds:schemaRef ds:uri="http://www.w3.org/XML/1998/namespace"/>
    <ds:schemaRef ds:uri="http://schemas.microsoft.com/office/infopath/2007/PartnerControls"/>
    <ds:schemaRef ds:uri="http://schemas.microsoft.com/sharepoint/v3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purl.org/dc/elements/1.1/"/>
    <ds:schemaRef ds:uri="http://schemas.microsoft.com/sharepoint/v3/fields"/>
    <ds:schemaRef ds:uri="1ed4137b-41b2-488b-8250-6d369ec27664"/>
    <ds:schemaRef ds:uri="ab329847-71e0-4991-ae1d-d09f2517fcad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F2CC8E9B-D782-4525-A383-1B287EAA82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sharepoint/v3/fields"/>
    <ds:schemaRef ds:uri="ab329847-71e0-4991-ae1d-d09f2517fcad"/>
    <ds:schemaRef ds:uri="1ed4137b-41b2-488b-8250-6d369ec2766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B702265B-C7ED-4E75-9E0D-16EC61973BE4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3132</TotalTime>
  <Words>537</Words>
  <Application>Microsoft Office PowerPoint</Application>
  <PresentationFormat>On-screen Show (4:3)</PresentationFormat>
  <Paragraphs>156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ＭＳ Ｐゴシック</vt:lpstr>
      <vt:lpstr>Arial</vt:lpstr>
      <vt:lpstr>Calibri</vt:lpstr>
      <vt:lpstr>Miriam</vt:lpstr>
      <vt:lpstr>Myriad Pro</vt:lpstr>
      <vt:lpstr>Times New Roman</vt:lpstr>
      <vt:lpstr>Trebuchet MS</vt:lpstr>
      <vt:lpstr>Wingdings</vt:lpstr>
      <vt:lpstr>UNDPpptFormat_E</vt:lpstr>
      <vt:lpstr>UNDP Ukraine  Environment and Energy Portfolio Overview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UNDP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Template, English</dc:title>
  <dc:subject/>
  <dc:creator>DC191NP</dc:creator>
  <cp:lastModifiedBy>Vitaliy Kuchynsky</cp:lastModifiedBy>
  <cp:revision>141</cp:revision>
  <cp:lastPrinted>2017-07-14T06:38:54Z</cp:lastPrinted>
  <dcterms:created xsi:type="dcterms:W3CDTF">2011-06-27T14:19:05Z</dcterms:created>
  <dcterms:modified xsi:type="dcterms:W3CDTF">2017-11-27T10:09:44Z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0x010100F075C04BA242A84ABD3293E3AD35CDA4004A97B402A24203488B480288EC7DB189</vt:lpwstr>
  </property>
  <property fmtid="{D5CDD505-2E9C-101B-9397-08002B2CF9AE}" pid="3" name="_dlc_DocIdItemGuid">
    <vt:lpwstr>94413a11-74aa-4979-95ca-7067f73748d5</vt:lpwstr>
  </property>
  <property fmtid="{D5CDD505-2E9C-101B-9397-08002B2CF9AE}" pid="4" name="TaxKeyword">
    <vt:lpwstr/>
  </property>
  <property fmtid="{D5CDD505-2E9C-101B-9397-08002B2CF9AE}" pid="5" name="Unit">
    <vt:lpwstr/>
  </property>
  <property fmtid="{D5CDD505-2E9C-101B-9397-08002B2CF9AE}" pid="6" name="UNDPFocusAreas">
    <vt:lpwstr/>
  </property>
  <property fmtid="{D5CDD505-2E9C-101B-9397-08002B2CF9AE}" pid="7" name="UN Languages">
    <vt:lpwstr>5;#English|7f98b732-4b5b-4b70-ba90-a0eff09b5d2d</vt:lpwstr>
  </property>
  <property fmtid="{D5CDD505-2E9C-101B-9397-08002B2CF9AE}" pid="8" name="TaxKeywordTaxHTField">
    <vt:lpwstr/>
  </property>
  <property fmtid="{D5CDD505-2E9C-101B-9397-08002B2CF9AE}" pid="9" name="UNDPCountry">
    <vt:lpwstr/>
  </property>
  <property fmtid="{D5CDD505-2E9C-101B-9397-08002B2CF9AE}" pid="10" name="UndpDocTypeMM">
    <vt:lpwstr/>
  </property>
  <property fmtid="{D5CDD505-2E9C-101B-9397-08002B2CF9AE}" pid="11" name="UNDPDocumentCategory">
    <vt:lpwstr/>
  </property>
  <property fmtid="{D5CDD505-2E9C-101B-9397-08002B2CF9AE}" pid="12" name="UndpUnitMM">
    <vt:lpwstr/>
  </property>
  <property fmtid="{D5CDD505-2E9C-101B-9397-08002B2CF9AE}" pid="13" name="eRegFilingCodeMM">
    <vt:lpwstr/>
  </property>
</Properties>
</file>