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75" r:id="rId3"/>
    <p:sldId id="257" r:id="rId4"/>
    <p:sldId id="258" r:id="rId5"/>
    <p:sldId id="259" r:id="rId6"/>
    <p:sldId id="260" r:id="rId7"/>
    <p:sldId id="262" r:id="rId8"/>
    <p:sldId id="278" r:id="rId9"/>
    <p:sldId id="263" r:id="rId10"/>
    <p:sldId id="264" r:id="rId11"/>
    <p:sldId id="265" r:id="rId12"/>
    <p:sldId id="261" r:id="rId13"/>
    <p:sldId id="277" r:id="rId14"/>
    <p:sldId id="274" r:id="rId15"/>
    <p:sldId id="276" r:id="rId16"/>
    <p:sldId id="273" r:id="rId17"/>
    <p:sldId id="272" r:id="rId18"/>
    <p:sldId id="269" r:id="rId19"/>
    <p:sldId id="270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CF40F7-A342-3644-90C9-FE36EAC69A12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</dgm:pt>
    <dgm:pt modelId="{2C04D01C-4850-DA40-8A28-AC3A9DFC9596}">
      <dgm:prSet phldrT="[Text]"/>
      <dgm:spPr/>
      <dgm:t>
        <a:bodyPr/>
        <a:lstStyle/>
        <a:p>
          <a:r>
            <a:rPr lang="en-US" dirty="0" smtClean="0"/>
            <a:t>Institutional Environment</a:t>
          </a:r>
          <a:endParaRPr lang="en-US" dirty="0"/>
        </a:p>
      </dgm:t>
    </dgm:pt>
    <dgm:pt modelId="{571D28DC-044D-C447-881F-A688C94669DB}" type="parTrans" cxnId="{F5ACFEB5-15AC-2643-8F30-6C9EAB5FA5FD}">
      <dgm:prSet/>
      <dgm:spPr/>
      <dgm:t>
        <a:bodyPr/>
        <a:lstStyle/>
        <a:p>
          <a:endParaRPr lang="en-US"/>
        </a:p>
      </dgm:t>
    </dgm:pt>
    <dgm:pt modelId="{DCCD2F2D-68D1-F540-93E4-99DAEC3AD1BC}" type="sibTrans" cxnId="{F5ACFEB5-15AC-2643-8F30-6C9EAB5FA5FD}">
      <dgm:prSet/>
      <dgm:spPr/>
      <dgm:t>
        <a:bodyPr/>
        <a:lstStyle/>
        <a:p>
          <a:endParaRPr lang="en-US"/>
        </a:p>
      </dgm:t>
    </dgm:pt>
    <dgm:pt modelId="{FC6847C0-791E-4B4B-8CEB-46A8CD62683A}">
      <dgm:prSet phldrT="[Text]"/>
      <dgm:spPr/>
      <dgm:t>
        <a:bodyPr/>
        <a:lstStyle/>
        <a:p>
          <a:r>
            <a:rPr lang="en-US" dirty="0" smtClean="0"/>
            <a:t>Education &amp; Skills</a:t>
          </a:r>
          <a:endParaRPr lang="en-US" dirty="0"/>
        </a:p>
      </dgm:t>
    </dgm:pt>
    <dgm:pt modelId="{528F499C-1705-0547-BD36-3B791A223FBC}" type="parTrans" cxnId="{C9FCCED9-E54F-6940-B500-0BF1602D78DF}">
      <dgm:prSet/>
      <dgm:spPr/>
      <dgm:t>
        <a:bodyPr/>
        <a:lstStyle/>
        <a:p>
          <a:endParaRPr lang="en-US"/>
        </a:p>
      </dgm:t>
    </dgm:pt>
    <dgm:pt modelId="{2858BE3C-E870-7C47-8E8B-7E1735157AF7}" type="sibTrans" cxnId="{C9FCCED9-E54F-6940-B500-0BF1602D78DF}">
      <dgm:prSet/>
      <dgm:spPr/>
      <dgm:t>
        <a:bodyPr/>
        <a:lstStyle/>
        <a:p>
          <a:endParaRPr lang="en-US"/>
        </a:p>
      </dgm:t>
    </dgm:pt>
    <dgm:pt modelId="{D7F7C132-4817-4D42-A091-F4E7D8E21A0B}">
      <dgm:prSet phldrT="[Text]"/>
      <dgm:spPr/>
      <dgm:t>
        <a:bodyPr/>
        <a:lstStyle/>
        <a:p>
          <a:r>
            <a:rPr lang="en-US" dirty="0" smtClean="0"/>
            <a:t>Health</a:t>
          </a:r>
          <a:endParaRPr lang="en-US" dirty="0"/>
        </a:p>
      </dgm:t>
    </dgm:pt>
    <dgm:pt modelId="{6794AAA5-423F-B942-8A3F-0D358AD55541}" type="parTrans" cxnId="{E5A28C78-B42F-1D41-8E9F-60C30BD01BB3}">
      <dgm:prSet/>
      <dgm:spPr/>
      <dgm:t>
        <a:bodyPr/>
        <a:lstStyle/>
        <a:p>
          <a:endParaRPr lang="en-US"/>
        </a:p>
      </dgm:t>
    </dgm:pt>
    <dgm:pt modelId="{1F989CE8-3D84-9C43-8E2A-0C1B69C80C79}" type="sibTrans" cxnId="{E5A28C78-B42F-1D41-8E9F-60C30BD01BB3}">
      <dgm:prSet/>
      <dgm:spPr/>
      <dgm:t>
        <a:bodyPr/>
        <a:lstStyle/>
        <a:p>
          <a:endParaRPr lang="en-US"/>
        </a:p>
      </dgm:t>
    </dgm:pt>
    <dgm:pt modelId="{9089DFBE-B29A-F441-A023-969C9F59B435}">
      <dgm:prSet/>
      <dgm:spPr/>
      <dgm:t>
        <a:bodyPr/>
        <a:lstStyle/>
        <a:p>
          <a:r>
            <a:rPr lang="en-US" dirty="0" smtClean="0"/>
            <a:t>Poverty Reduction</a:t>
          </a:r>
          <a:endParaRPr lang="en-US" dirty="0"/>
        </a:p>
      </dgm:t>
    </dgm:pt>
    <dgm:pt modelId="{16D508AA-0F4A-1940-AF16-F79CF8DF5A17}" type="parTrans" cxnId="{0A6BBEA0-569D-7148-9F0D-157F8DE3E71F}">
      <dgm:prSet/>
      <dgm:spPr/>
      <dgm:t>
        <a:bodyPr/>
        <a:lstStyle/>
        <a:p>
          <a:endParaRPr lang="en-US"/>
        </a:p>
      </dgm:t>
    </dgm:pt>
    <dgm:pt modelId="{57CCE81F-A693-8C4E-8CEE-C8A89E2A7F59}" type="sibTrans" cxnId="{0A6BBEA0-569D-7148-9F0D-157F8DE3E71F}">
      <dgm:prSet/>
      <dgm:spPr/>
      <dgm:t>
        <a:bodyPr/>
        <a:lstStyle/>
        <a:p>
          <a:endParaRPr lang="en-US"/>
        </a:p>
      </dgm:t>
    </dgm:pt>
    <dgm:pt modelId="{18E16575-C85C-5A41-AF3E-0D788499DF1C}">
      <dgm:prSet custT="1"/>
      <dgm:spPr/>
      <dgm:t>
        <a:bodyPr/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dirty="0" smtClean="0"/>
            <a:t>Transparency, accountability and effective oversight</a:t>
          </a:r>
          <a:endParaRPr lang="en-US" sz="1400" dirty="0"/>
        </a:p>
      </dgm:t>
    </dgm:pt>
    <dgm:pt modelId="{6E894956-EB62-BC48-939E-128C49A2E4D0}" type="parTrans" cxnId="{0BE2A99B-E2DE-5A48-A3A6-6E947D1BB1B7}">
      <dgm:prSet/>
      <dgm:spPr/>
      <dgm:t>
        <a:bodyPr/>
        <a:lstStyle/>
        <a:p>
          <a:endParaRPr lang="en-US"/>
        </a:p>
      </dgm:t>
    </dgm:pt>
    <dgm:pt modelId="{18DDF63E-23B5-6742-8D5B-C0721C2526D4}" type="sibTrans" cxnId="{0BE2A99B-E2DE-5A48-A3A6-6E947D1BB1B7}">
      <dgm:prSet/>
      <dgm:spPr/>
      <dgm:t>
        <a:bodyPr/>
        <a:lstStyle/>
        <a:p>
          <a:endParaRPr lang="en-US"/>
        </a:p>
      </dgm:t>
    </dgm:pt>
    <dgm:pt modelId="{E914D678-87F8-014E-9E0D-DB5B7AFF8CA1}">
      <dgm:prSet custT="1"/>
      <dgm:spPr/>
      <dgm:t>
        <a:bodyPr/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dirty="0" smtClean="0"/>
            <a:t>Promoting Human Rights</a:t>
          </a:r>
          <a:endParaRPr lang="en-US" sz="1400" dirty="0"/>
        </a:p>
      </dgm:t>
    </dgm:pt>
    <dgm:pt modelId="{B597914D-E579-9A44-9F3F-46C2717F27B9}" type="parTrans" cxnId="{C737E923-8987-9A49-B98D-F5F285F5997D}">
      <dgm:prSet/>
      <dgm:spPr/>
      <dgm:t>
        <a:bodyPr/>
        <a:lstStyle/>
        <a:p>
          <a:endParaRPr lang="en-US"/>
        </a:p>
      </dgm:t>
    </dgm:pt>
    <dgm:pt modelId="{364DB14F-CE44-F845-A9DC-7DDDBEDAC850}" type="sibTrans" cxnId="{C737E923-8987-9A49-B98D-F5F285F5997D}">
      <dgm:prSet/>
      <dgm:spPr/>
      <dgm:t>
        <a:bodyPr/>
        <a:lstStyle/>
        <a:p>
          <a:endParaRPr lang="en-US"/>
        </a:p>
      </dgm:t>
    </dgm:pt>
    <dgm:pt modelId="{31199D40-E579-7249-8D45-CB008BD5C24E}">
      <dgm:prSet custT="1"/>
      <dgm:spPr/>
      <dgm:t>
        <a:bodyPr/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dirty="0" smtClean="0"/>
            <a:t>Functional M&amp;E and Statistics systems</a:t>
          </a:r>
          <a:endParaRPr lang="en-US" sz="1400" dirty="0"/>
        </a:p>
      </dgm:t>
    </dgm:pt>
    <dgm:pt modelId="{D5EDAAD4-1899-244C-8994-4396AB794479}" type="parTrans" cxnId="{8E7F651B-62F6-2C40-8073-BAA5C0AFF627}">
      <dgm:prSet/>
      <dgm:spPr/>
      <dgm:t>
        <a:bodyPr/>
        <a:lstStyle/>
        <a:p>
          <a:endParaRPr lang="en-US"/>
        </a:p>
      </dgm:t>
    </dgm:pt>
    <dgm:pt modelId="{027ACCBB-4EE8-DD47-9207-B1D2C2D175AE}" type="sibTrans" cxnId="{8E7F651B-62F6-2C40-8073-BAA5C0AFF627}">
      <dgm:prSet/>
      <dgm:spPr/>
      <dgm:t>
        <a:bodyPr/>
        <a:lstStyle/>
        <a:p>
          <a:endParaRPr lang="en-US"/>
        </a:p>
      </dgm:t>
    </dgm:pt>
    <dgm:pt modelId="{47D46338-DE8E-D34F-91FD-269B959079DB}">
      <dgm:prSet custT="1"/>
      <dgm:spPr/>
      <dgm:t>
        <a:bodyPr/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dirty="0" smtClean="0"/>
            <a:t>Compliance with international treaties</a:t>
          </a:r>
          <a:endParaRPr lang="en-US" sz="1400" dirty="0"/>
        </a:p>
      </dgm:t>
    </dgm:pt>
    <dgm:pt modelId="{0F74533E-4E5D-934E-B8D7-94F4A4258677}" type="parTrans" cxnId="{5D1D1013-C1F6-7247-BE88-9654BAA5289A}">
      <dgm:prSet/>
      <dgm:spPr/>
      <dgm:t>
        <a:bodyPr/>
        <a:lstStyle/>
        <a:p>
          <a:endParaRPr lang="en-US"/>
        </a:p>
      </dgm:t>
    </dgm:pt>
    <dgm:pt modelId="{56695988-23F5-BA48-893C-540FF4EA111B}" type="sibTrans" cxnId="{5D1D1013-C1F6-7247-BE88-9654BAA5289A}">
      <dgm:prSet/>
      <dgm:spPr/>
      <dgm:t>
        <a:bodyPr/>
        <a:lstStyle/>
        <a:p>
          <a:endParaRPr lang="en-US"/>
        </a:p>
      </dgm:t>
    </dgm:pt>
    <dgm:pt modelId="{A174CAC8-4819-BF4E-A61B-06ABAC1E171A}">
      <dgm:prSet custT="1"/>
      <dgm:spPr/>
      <dgm:t>
        <a:bodyPr/>
        <a:lstStyle/>
        <a:p>
          <a:pPr marL="171450" marR="0" lvl="1" indent="-17145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1600" b="1" dirty="0" smtClean="0"/>
            <a:t>Four Outcomes</a:t>
          </a:r>
          <a:endParaRPr lang="en-US" sz="1600" b="1" dirty="0"/>
        </a:p>
      </dgm:t>
    </dgm:pt>
    <dgm:pt modelId="{E45D42AC-AF5D-6545-87CE-7DC9717514D1}" type="parTrans" cxnId="{13A4DAB7-B8EC-DD43-B333-37CD5AE94315}">
      <dgm:prSet/>
      <dgm:spPr/>
      <dgm:t>
        <a:bodyPr/>
        <a:lstStyle/>
        <a:p>
          <a:endParaRPr lang="en-US"/>
        </a:p>
      </dgm:t>
    </dgm:pt>
    <dgm:pt modelId="{D9B92BE6-8A26-2743-9E48-27560D6594D0}" type="sibTrans" cxnId="{13A4DAB7-B8EC-DD43-B333-37CD5AE94315}">
      <dgm:prSet/>
      <dgm:spPr/>
      <dgm:t>
        <a:bodyPr/>
        <a:lstStyle/>
        <a:p>
          <a:endParaRPr lang="en-US"/>
        </a:p>
      </dgm:t>
    </dgm:pt>
    <dgm:pt modelId="{0E870A22-95F4-7E4C-8BBE-44FED13EA06B}">
      <dgm:prSet phldrT="[Text]" custT="1"/>
      <dgm:spPr/>
      <dgm:t>
        <a:bodyPr/>
        <a:lstStyle/>
        <a:p>
          <a:r>
            <a:rPr lang="en-US" sz="1400" dirty="0" smtClean="0"/>
            <a:t>Implementation of policies and </a:t>
          </a:r>
          <a:r>
            <a:rPr lang="en-US" sz="1400" dirty="0" err="1" smtClean="0"/>
            <a:t>programmes</a:t>
          </a:r>
          <a:r>
            <a:rPr lang="en-US" sz="1400" dirty="0" smtClean="0"/>
            <a:t> to improve learning outcomes</a:t>
          </a:r>
          <a:endParaRPr lang="en-US" sz="1400" dirty="0"/>
        </a:p>
      </dgm:t>
    </dgm:pt>
    <dgm:pt modelId="{179187F8-3B79-CE43-B01C-4A4BF7002F70}" type="parTrans" cxnId="{384FEA5C-9D0D-E540-B5B4-92D433F0BF3B}">
      <dgm:prSet/>
      <dgm:spPr/>
      <dgm:t>
        <a:bodyPr/>
        <a:lstStyle/>
        <a:p>
          <a:endParaRPr lang="en-US"/>
        </a:p>
      </dgm:t>
    </dgm:pt>
    <dgm:pt modelId="{A1025197-EADF-0544-ACAE-F412DA444104}" type="sibTrans" cxnId="{384FEA5C-9D0D-E540-B5B4-92D433F0BF3B}">
      <dgm:prSet/>
      <dgm:spPr/>
      <dgm:t>
        <a:bodyPr/>
        <a:lstStyle/>
        <a:p>
          <a:endParaRPr lang="en-US"/>
        </a:p>
      </dgm:t>
    </dgm:pt>
    <dgm:pt modelId="{3220D04A-503B-FF4B-A9D9-104CAC413311}">
      <dgm:prSet phldrT="[Text]" custT="1"/>
      <dgm:spPr/>
      <dgm:t>
        <a:bodyPr/>
        <a:lstStyle/>
        <a:p>
          <a:r>
            <a:rPr lang="en-US" sz="1600" b="1" dirty="0" smtClean="0"/>
            <a:t>One Outcome</a:t>
          </a:r>
          <a:endParaRPr lang="en-US" sz="1600" b="1" dirty="0"/>
        </a:p>
      </dgm:t>
    </dgm:pt>
    <dgm:pt modelId="{BCA9014B-DA00-EF4C-B3A0-92AFB64DB919}" type="parTrans" cxnId="{8C8697A4-0B11-A747-B812-6D711C2C11C7}">
      <dgm:prSet/>
      <dgm:spPr/>
      <dgm:t>
        <a:bodyPr/>
        <a:lstStyle/>
        <a:p>
          <a:endParaRPr lang="en-US"/>
        </a:p>
      </dgm:t>
    </dgm:pt>
    <dgm:pt modelId="{C2A16AC8-4896-5D44-BB16-C8D5F2393528}" type="sibTrans" cxnId="{8C8697A4-0B11-A747-B812-6D711C2C11C7}">
      <dgm:prSet/>
      <dgm:spPr/>
      <dgm:t>
        <a:bodyPr/>
        <a:lstStyle/>
        <a:p>
          <a:endParaRPr lang="en-US"/>
        </a:p>
      </dgm:t>
    </dgm:pt>
    <dgm:pt modelId="{38F290F1-A6A2-9644-A215-9A11F29B19BC}">
      <dgm:prSet phldrT="[Text]" custT="1"/>
      <dgm:spPr/>
      <dgm:t>
        <a:bodyPr/>
        <a:lstStyle/>
        <a:p>
          <a:r>
            <a:rPr lang="en-US" sz="1600" b="1" dirty="0" smtClean="0"/>
            <a:t>Two Outcomes</a:t>
          </a:r>
          <a:endParaRPr lang="en-US" sz="1600" b="1" dirty="0"/>
        </a:p>
      </dgm:t>
    </dgm:pt>
    <dgm:pt modelId="{B1A3F782-EF4A-3646-807A-49E625C6AD0C}" type="parTrans" cxnId="{1BBA274B-0180-674D-8A10-5825B546561E}">
      <dgm:prSet/>
      <dgm:spPr/>
      <dgm:t>
        <a:bodyPr/>
        <a:lstStyle/>
        <a:p>
          <a:endParaRPr lang="en-US"/>
        </a:p>
      </dgm:t>
    </dgm:pt>
    <dgm:pt modelId="{F60DCD04-B458-6F4A-BB62-2A883AA4552E}" type="sibTrans" cxnId="{1BBA274B-0180-674D-8A10-5825B546561E}">
      <dgm:prSet/>
      <dgm:spPr/>
      <dgm:t>
        <a:bodyPr/>
        <a:lstStyle/>
        <a:p>
          <a:endParaRPr lang="en-US"/>
        </a:p>
      </dgm:t>
    </dgm:pt>
    <dgm:pt modelId="{624038DE-32D1-7945-BA9A-D40870FBE8D8}">
      <dgm:prSet phldrT="[Text]" custT="1"/>
      <dgm:spPr/>
      <dgm:t>
        <a:bodyPr/>
        <a:lstStyle/>
        <a:p>
          <a:r>
            <a:rPr lang="en-US" sz="1400" dirty="0" smtClean="0"/>
            <a:t>Accountable and coordinated multi-</a:t>
          </a:r>
          <a:r>
            <a:rPr lang="en-US" sz="1400" dirty="0" err="1" smtClean="0"/>
            <a:t>sectoral</a:t>
          </a:r>
          <a:r>
            <a:rPr lang="en-US" sz="1400" dirty="0" smtClean="0"/>
            <a:t> mechanisms to reduce burden of disease</a:t>
          </a:r>
          <a:endParaRPr lang="en-US" sz="1400" dirty="0"/>
        </a:p>
      </dgm:t>
    </dgm:pt>
    <dgm:pt modelId="{79911761-464F-A244-A410-88295EC0495F}" type="parTrans" cxnId="{5203C451-F821-5D4E-83CB-4369C53E892D}">
      <dgm:prSet/>
      <dgm:spPr/>
      <dgm:t>
        <a:bodyPr/>
        <a:lstStyle/>
        <a:p>
          <a:endParaRPr lang="en-US"/>
        </a:p>
      </dgm:t>
    </dgm:pt>
    <dgm:pt modelId="{37D730F7-182F-F043-AFC6-80321748EF97}" type="sibTrans" cxnId="{5203C451-F821-5D4E-83CB-4369C53E892D}">
      <dgm:prSet/>
      <dgm:spPr/>
      <dgm:t>
        <a:bodyPr/>
        <a:lstStyle/>
        <a:p>
          <a:endParaRPr lang="en-US"/>
        </a:p>
      </dgm:t>
    </dgm:pt>
    <dgm:pt modelId="{F506392F-39FC-C840-955A-3743CCE07DB3}">
      <dgm:prSet phldrT="[Text]" custT="1"/>
      <dgm:spPr/>
      <dgm:t>
        <a:bodyPr/>
        <a:lstStyle/>
        <a:p>
          <a:r>
            <a:rPr lang="en-US" sz="1400" dirty="0" smtClean="0"/>
            <a:t>Strengthened health systems </a:t>
          </a:r>
          <a:endParaRPr lang="en-US" sz="1400" dirty="0"/>
        </a:p>
      </dgm:t>
    </dgm:pt>
    <dgm:pt modelId="{67321993-7893-654D-8743-3C6DAD0DB199}" type="parTrans" cxnId="{C25A8C51-929F-EF4B-B4F5-7F0BCE5AE8DC}">
      <dgm:prSet/>
      <dgm:spPr/>
      <dgm:t>
        <a:bodyPr/>
        <a:lstStyle/>
        <a:p>
          <a:endParaRPr lang="en-US"/>
        </a:p>
      </dgm:t>
    </dgm:pt>
    <dgm:pt modelId="{78C4A043-A087-4F4B-92F7-B666242816CF}" type="sibTrans" cxnId="{C25A8C51-929F-EF4B-B4F5-7F0BCE5AE8DC}">
      <dgm:prSet/>
      <dgm:spPr/>
      <dgm:t>
        <a:bodyPr/>
        <a:lstStyle/>
        <a:p>
          <a:endParaRPr lang="en-US"/>
        </a:p>
      </dgm:t>
    </dgm:pt>
    <dgm:pt modelId="{8FD501B2-82A7-714E-812E-7541E4BB5049}">
      <dgm:prSet/>
      <dgm:spPr/>
      <dgm:t>
        <a:bodyPr/>
        <a:lstStyle/>
        <a:p>
          <a:r>
            <a:rPr lang="en-US" sz="1400" dirty="0" smtClean="0"/>
            <a:t>Implementation of poverty reduction and vulnerability strategies and policies</a:t>
          </a:r>
          <a:endParaRPr lang="en-US" sz="1400" dirty="0"/>
        </a:p>
      </dgm:t>
    </dgm:pt>
    <dgm:pt modelId="{735F091C-A27C-3F49-8D89-3E871F4D14CA}" type="parTrans" cxnId="{FB24BDE6-45DB-4D41-9788-2D8D9CD49F72}">
      <dgm:prSet/>
      <dgm:spPr/>
      <dgm:t>
        <a:bodyPr/>
        <a:lstStyle/>
        <a:p>
          <a:endParaRPr lang="en-US"/>
        </a:p>
      </dgm:t>
    </dgm:pt>
    <dgm:pt modelId="{2A452EC8-2764-054D-A859-40C6CD560253}" type="sibTrans" cxnId="{FB24BDE6-45DB-4D41-9788-2D8D9CD49F72}">
      <dgm:prSet/>
      <dgm:spPr/>
      <dgm:t>
        <a:bodyPr/>
        <a:lstStyle/>
        <a:p>
          <a:endParaRPr lang="en-US"/>
        </a:p>
      </dgm:t>
    </dgm:pt>
    <dgm:pt modelId="{7FDEC127-726D-CA40-944B-BE752CAE61BA}">
      <dgm:prSet/>
      <dgm:spPr/>
      <dgm:t>
        <a:bodyPr/>
        <a:lstStyle/>
        <a:p>
          <a:endParaRPr lang="en-US" sz="1400" dirty="0"/>
        </a:p>
      </dgm:t>
    </dgm:pt>
    <dgm:pt modelId="{6B1D6C10-56CD-1948-8058-2F515F46B254}" type="parTrans" cxnId="{BDB677EC-5039-614A-800B-659249521C30}">
      <dgm:prSet/>
      <dgm:spPr/>
      <dgm:t>
        <a:bodyPr/>
        <a:lstStyle/>
        <a:p>
          <a:endParaRPr lang="en-US"/>
        </a:p>
      </dgm:t>
    </dgm:pt>
    <dgm:pt modelId="{BBCA912B-5DF7-664F-91AC-2CF38AEEBE0A}" type="sibTrans" cxnId="{BDB677EC-5039-614A-800B-659249521C30}">
      <dgm:prSet/>
      <dgm:spPr/>
      <dgm:t>
        <a:bodyPr/>
        <a:lstStyle/>
        <a:p>
          <a:endParaRPr lang="en-US"/>
        </a:p>
      </dgm:t>
    </dgm:pt>
    <dgm:pt modelId="{B27EA189-35E6-A944-84B8-B7E81908931C}">
      <dgm:prSet custT="1"/>
      <dgm:spPr/>
      <dgm:t>
        <a:bodyPr/>
        <a:lstStyle/>
        <a:p>
          <a:r>
            <a:rPr lang="en-US" sz="1600" b="1" dirty="0" smtClean="0"/>
            <a:t>Five Outcomes</a:t>
          </a:r>
          <a:endParaRPr lang="en-US" sz="1600" b="1" dirty="0"/>
        </a:p>
      </dgm:t>
    </dgm:pt>
    <dgm:pt modelId="{0A7C50A9-5128-9046-B563-9BADA843607E}" type="parTrans" cxnId="{21DE0581-5A84-4A47-BF08-E3262C477675}">
      <dgm:prSet/>
      <dgm:spPr/>
      <dgm:t>
        <a:bodyPr/>
        <a:lstStyle/>
        <a:p>
          <a:endParaRPr lang="en-US"/>
        </a:p>
      </dgm:t>
    </dgm:pt>
    <dgm:pt modelId="{E3B63267-5543-074F-B768-D6C093400C86}" type="sibTrans" cxnId="{21DE0581-5A84-4A47-BF08-E3262C477675}">
      <dgm:prSet/>
      <dgm:spPr/>
      <dgm:t>
        <a:bodyPr/>
        <a:lstStyle/>
        <a:p>
          <a:endParaRPr lang="en-US"/>
        </a:p>
      </dgm:t>
    </dgm:pt>
    <dgm:pt modelId="{EC1EFAAB-9606-934B-80AE-DF232851E6E5}">
      <dgm:prSet/>
      <dgm:spPr/>
      <dgm:t>
        <a:bodyPr/>
        <a:lstStyle/>
        <a:p>
          <a:r>
            <a:rPr lang="en-US" sz="1400" dirty="0" smtClean="0"/>
            <a:t>Implementation</a:t>
          </a:r>
          <a:r>
            <a:rPr lang="en-US" sz="1400" baseline="0" dirty="0" smtClean="0"/>
            <a:t> of Gender Action Plan and GBV plans</a:t>
          </a:r>
          <a:endParaRPr lang="en-US" sz="1400" dirty="0"/>
        </a:p>
      </dgm:t>
    </dgm:pt>
    <dgm:pt modelId="{663C41B4-504F-2642-A541-FD984E97357B}" type="parTrans" cxnId="{AEF4C84D-5EF9-694C-A455-29304A0EBCCB}">
      <dgm:prSet/>
      <dgm:spPr/>
      <dgm:t>
        <a:bodyPr/>
        <a:lstStyle/>
        <a:p>
          <a:endParaRPr lang="en-US"/>
        </a:p>
      </dgm:t>
    </dgm:pt>
    <dgm:pt modelId="{DEE0E84F-0421-D748-B291-7F68B7EF11E2}" type="sibTrans" cxnId="{AEF4C84D-5EF9-694C-A455-29304A0EBCCB}">
      <dgm:prSet/>
      <dgm:spPr/>
      <dgm:t>
        <a:bodyPr/>
        <a:lstStyle/>
        <a:p>
          <a:endParaRPr lang="en-US"/>
        </a:p>
      </dgm:t>
    </dgm:pt>
    <dgm:pt modelId="{58FCE96A-03DD-F349-9C79-08A6C035B6D0}">
      <dgm:prSet/>
      <dgm:spPr/>
      <dgm:t>
        <a:bodyPr/>
        <a:lstStyle/>
        <a:p>
          <a:r>
            <a:rPr lang="en-US" sz="1400" dirty="0" smtClean="0"/>
            <a:t>Strengthened national social protection system</a:t>
          </a:r>
          <a:endParaRPr lang="en-US" sz="1400" dirty="0"/>
        </a:p>
      </dgm:t>
    </dgm:pt>
    <dgm:pt modelId="{56835A88-6A0B-9549-BC14-BD1C6AAE88F3}" type="parTrans" cxnId="{02F1BB8A-C501-0A48-B5B7-23814855ED5A}">
      <dgm:prSet/>
      <dgm:spPr/>
      <dgm:t>
        <a:bodyPr/>
        <a:lstStyle/>
        <a:p>
          <a:endParaRPr lang="en-US"/>
        </a:p>
      </dgm:t>
    </dgm:pt>
    <dgm:pt modelId="{2E965BBA-A053-164F-A5D3-D8044D62301C}" type="sibTrans" cxnId="{02F1BB8A-C501-0A48-B5B7-23814855ED5A}">
      <dgm:prSet/>
      <dgm:spPr/>
      <dgm:t>
        <a:bodyPr/>
        <a:lstStyle/>
        <a:p>
          <a:endParaRPr lang="en-US"/>
        </a:p>
      </dgm:t>
    </dgm:pt>
    <dgm:pt modelId="{1F7DDC7F-5E21-124F-8FE4-CD2CCC4EFA0C}">
      <dgm:prSet/>
      <dgm:spPr/>
      <dgm:t>
        <a:bodyPr/>
        <a:lstStyle/>
        <a:p>
          <a:r>
            <a:rPr lang="en-US" sz="1400" dirty="0" smtClean="0"/>
            <a:t>Support to severely poor and vulnerable households</a:t>
          </a:r>
          <a:endParaRPr lang="en-US" sz="1400" dirty="0"/>
        </a:p>
      </dgm:t>
    </dgm:pt>
    <dgm:pt modelId="{FE2BBD2F-EF5D-9144-8F59-B71A332AB0B0}" type="parTrans" cxnId="{EDA28DAC-FE44-5244-83CB-A1B36CF9F6A7}">
      <dgm:prSet/>
      <dgm:spPr/>
      <dgm:t>
        <a:bodyPr/>
        <a:lstStyle/>
        <a:p>
          <a:endParaRPr lang="en-US"/>
        </a:p>
      </dgm:t>
    </dgm:pt>
    <dgm:pt modelId="{C22D77B2-3CED-B748-9B71-6E94C27042E1}" type="sibTrans" cxnId="{EDA28DAC-FE44-5244-83CB-A1B36CF9F6A7}">
      <dgm:prSet/>
      <dgm:spPr/>
      <dgm:t>
        <a:bodyPr/>
        <a:lstStyle/>
        <a:p>
          <a:endParaRPr lang="en-US"/>
        </a:p>
      </dgm:t>
    </dgm:pt>
    <dgm:pt modelId="{4A69F2C2-DF7D-834C-A998-0410F4C7D915}">
      <dgm:prSet/>
      <dgm:spPr/>
      <dgm:t>
        <a:bodyPr/>
        <a:lstStyle/>
        <a:p>
          <a:r>
            <a:rPr lang="en-US" sz="1400" dirty="0" smtClean="0"/>
            <a:t>Implementation of environmental and climate change policies</a:t>
          </a:r>
          <a:endParaRPr lang="en-US" sz="1400" dirty="0"/>
        </a:p>
      </dgm:t>
    </dgm:pt>
    <dgm:pt modelId="{A814E3E4-17C2-0A4B-9A25-44BEC0F66C5F}" type="parTrans" cxnId="{AA8DE4DC-80CF-914D-8950-D892FB4393BB}">
      <dgm:prSet/>
      <dgm:spPr/>
      <dgm:t>
        <a:bodyPr/>
        <a:lstStyle/>
        <a:p>
          <a:endParaRPr lang="en-US"/>
        </a:p>
      </dgm:t>
    </dgm:pt>
    <dgm:pt modelId="{3538D4E0-6FD2-B94C-8DA5-2BD780A1B552}" type="sibTrans" cxnId="{AA8DE4DC-80CF-914D-8950-D892FB4393BB}">
      <dgm:prSet/>
      <dgm:spPr/>
      <dgm:t>
        <a:bodyPr/>
        <a:lstStyle/>
        <a:p>
          <a:endParaRPr lang="en-US"/>
        </a:p>
      </dgm:t>
    </dgm:pt>
    <dgm:pt modelId="{06B23549-6F6B-DB4E-8BEA-F722AC875730}" type="pres">
      <dgm:prSet presAssocID="{91CF40F7-A342-3644-90C9-FE36EAC69A12}" presName="Name0" presStyleCnt="0">
        <dgm:presLayoutVars>
          <dgm:dir/>
          <dgm:animLvl val="lvl"/>
          <dgm:resizeHandles val="exact"/>
        </dgm:presLayoutVars>
      </dgm:prSet>
      <dgm:spPr/>
    </dgm:pt>
    <dgm:pt modelId="{E50B5D84-0FC1-0D48-AC09-1A21B6EB3BDC}" type="pres">
      <dgm:prSet presAssocID="{2C04D01C-4850-DA40-8A28-AC3A9DFC9596}" presName="composite" presStyleCnt="0"/>
      <dgm:spPr/>
    </dgm:pt>
    <dgm:pt modelId="{B00EEECC-D00C-434E-BBE0-3B604B7BC60B}" type="pres">
      <dgm:prSet presAssocID="{2C04D01C-4850-DA40-8A28-AC3A9DFC959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79A81-863C-D345-A086-1A01164778E2}" type="pres">
      <dgm:prSet presAssocID="{2C04D01C-4850-DA40-8A28-AC3A9DFC9596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20ACB1-88FB-A84C-8019-FCCFD98944BD}" type="pres">
      <dgm:prSet presAssocID="{DCCD2F2D-68D1-F540-93E4-99DAEC3AD1BC}" presName="space" presStyleCnt="0"/>
      <dgm:spPr/>
    </dgm:pt>
    <dgm:pt modelId="{F3F57656-E507-5A4D-B024-D3706E6B9972}" type="pres">
      <dgm:prSet presAssocID="{FC6847C0-791E-4B4B-8CEB-46A8CD62683A}" presName="composite" presStyleCnt="0"/>
      <dgm:spPr/>
    </dgm:pt>
    <dgm:pt modelId="{DF76C159-EC27-0C4B-B6C2-6B5061A9BB45}" type="pres">
      <dgm:prSet presAssocID="{FC6847C0-791E-4B4B-8CEB-46A8CD62683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67A74-98F6-4A4A-8E61-99A2D5AE480F}" type="pres">
      <dgm:prSet presAssocID="{FC6847C0-791E-4B4B-8CEB-46A8CD62683A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E21E2-1B49-7940-ACAB-33C8CD49A1A1}" type="pres">
      <dgm:prSet presAssocID="{2858BE3C-E870-7C47-8E8B-7E1735157AF7}" presName="space" presStyleCnt="0"/>
      <dgm:spPr/>
    </dgm:pt>
    <dgm:pt modelId="{47F3AF9C-D50D-6043-B021-B5E0F4229E4C}" type="pres">
      <dgm:prSet presAssocID="{D7F7C132-4817-4D42-A091-F4E7D8E21A0B}" presName="composite" presStyleCnt="0"/>
      <dgm:spPr/>
    </dgm:pt>
    <dgm:pt modelId="{91DE980A-C5B4-C644-B99F-8DD62A38C4F6}" type="pres">
      <dgm:prSet presAssocID="{D7F7C132-4817-4D42-A091-F4E7D8E21A0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D857F-973B-3D4B-9E25-087FF867A7BD}" type="pres">
      <dgm:prSet presAssocID="{D7F7C132-4817-4D42-A091-F4E7D8E21A0B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E61ED-0A30-5D44-ABBC-32CA18259F80}" type="pres">
      <dgm:prSet presAssocID="{1F989CE8-3D84-9C43-8E2A-0C1B69C80C79}" presName="space" presStyleCnt="0"/>
      <dgm:spPr/>
    </dgm:pt>
    <dgm:pt modelId="{C4AE9E52-A809-1948-8712-27B72B6B106B}" type="pres">
      <dgm:prSet presAssocID="{9089DFBE-B29A-F441-A023-969C9F59B435}" presName="composite" presStyleCnt="0"/>
      <dgm:spPr/>
    </dgm:pt>
    <dgm:pt modelId="{82E01D5A-5DB6-1745-A835-0E99D97AF1CE}" type="pres">
      <dgm:prSet presAssocID="{9089DFBE-B29A-F441-A023-969C9F59B435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6324B-F645-A948-9BD9-4A471F4C742B}" type="pres">
      <dgm:prSet presAssocID="{9089DFBE-B29A-F441-A023-969C9F59B435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8DE4DC-80CF-914D-8950-D892FB4393BB}" srcId="{9089DFBE-B29A-F441-A023-969C9F59B435}" destId="{4A69F2C2-DF7D-834C-A998-0410F4C7D915}" srcOrd="5" destOrd="0" parTransId="{A814E3E4-17C2-0A4B-9A25-44BEC0F66C5F}" sibTransId="{3538D4E0-6FD2-B94C-8DA5-2BD780A1B552}"/>
    <dgm:cxn modelId="{0A6BBEA0-569D-7148-9F0D-157F8DE3E71F}" srcId="{91CF40F7-A342-3644-90C9-FE36EAC69A12}" destId="{9089DFBE-B29A-F441-A023-969C9F59B435}" srcOrd="3" destOrd="0" parTransId="{16D508AA-0F4A-1940-AF16-F79CF8DF5A17}" sibTransId="{57CCE81F-A693-8C4E-8CEE-C8A89E2A7F59}"/>
    <dgm:cxn modelId="{02F1BB8A-C501-0A48-B5B7-23814855ED5A}" srcId="{9089DFBE-B29A-F441-A023-969C9F59B435}" destId="{58FCE96A-03DD-F349-9C79-08A6C035B6D0}" srcOrd="3" destOrd="0" parTransId="{56835A88-6A0B-9549-BC14-BD1C6AAE88F3}" sibTransId="{2E965BBA-A053-164F-A5D3-D8044D62301C}"/>
    <dgm:cxn modelId="{CF47DD4E-3D4E-614F-8824-C114B4E2F854}" type="presOf" srcId="{A174CAC8-4819-BF4E-A61B-06ABAC1E171A}" destId="{E3579A81-863C-D345-A086-1A01164778E2}" srcOrd="0" destOrd="0" presId="urn:microsoft.com/office/officeart/2005/8/layout/hList1"/>
    <dgm:cxn modelId="{13A4DAB7-B8EC-DD43-B333-37CD5AE94315}" srcId="{2C04D01C-4850-DA40-8A28-AC3A9DFC9596}" destId="{A174CAC8-4819-BF4E-A61B-06ABAC1E171A}" srcOrd="0" destOrd="0" parTransId="{E45D42AC-AF5D-6545-87CE-7DC9717514D1}" sibTransId="{D9B92BE6-8A26-2743-9E48-27560D6594D0}"/>
    <dgm:cxn modelId="{0BE2A99B-E2DE-5A48-A3A6-6E947D1BB1B7}" srcId="{2C04D01C-4850-DA40-8A28-AC3A9DFC9596}" destId="{18E16575-C85C-5A41-AF3E-0D788499DF1C}" srcOrd="1" destOrd="0" parTransId="{6E894956-EB62-BC48-939E-128C49A2E4D0}" sibTransId="{18DDF63E-23B5-6742-8D5B-C0721C2526D4}"/>
    <dgm:cxn modelId="{384FEA5C-9D0D-E540-B5B4-92D433F0BF3B}" srcId="{FC6847C0-791E-4B4B-8CEB-46A8CD62683A}" destId="{0E870A22-95F4-7E4C-8BBE-44FED13EA06B}" srcOrd="1" destOrd="0" parTransId="{179187F8-3B79-CE43-B01C-4A4BF7002F70}" sibTransId="{A1025197-EADF-0544-ACAE-F412DA444104}"/>
    <dgm:cxn modelId="{CFD4EA19-0462-F049-937F-7F5D92D18FE1}" type="presOf" srcId="{EC1EFAAB-9606-934B-80AE-DF232851E6E5}" destId="{3666324B-F645-A948-9BD9-4A471F4C742B}" srcOrd="0" destOrd="2" presId="urn:microsoft.com/office/officeart/2005/8/layout/hList1"/>
    <dgm:cxn modelId="{5D1D1013-C1F6-7247-BE88-9654BAA5289A}" srcId="{2C04D01C-4850-DA40-8A28-AC3A9DFC9596}" destId="{47D46338-DE8E-D34F-91FD-269B959079DB}" srcOrd="4" destOrd="0" parTransId="{0F74533E-4E5D-934E-B8D7-94F4A4258677}" sibTransId="{56695988-23F5-BA48-893C-540FF4EA111B}"/>
    <dgm:cxn modelId="{868017A7-0E98-7D44-BAC3-0FCDC1464A86}" type="presOf" srcId="{4A69F2C2-DF7D-834C-A998-0410F4C7D915}" destId="{3666324B-F645-A948-9BD9-4A471F4C742B}" srcOrd="0" destOrd="5" presId="urn:microsoft.com/office/officeart/2005/8/layout/hList1"/>
    <dgm:cxn modelId="{6FA7CDE8-58E3-954D-AB21-60D1FD07702B}" type="presOf" srcId="{F506392F-39FC-C840-955A-3743CCE07DB3}" destId="{0DCD857F-973B-3D4B-9E25-087FF867A7BD}" srcOrd="0" destOrd="2" presId="urn:microsoft.com/office/officeart/2005/8/layout/hList1"/>
    <dgm:cxn modelId="{7027FB48-9E93-2646-99CB-EE8BAB50C78F}" type="presOf" srcId="{624038DE-32D1-7945-BA9A-D40870FBE8D8}" destId="{0DCD857F-973B-3D4B-9E25-087FF867A7BD}" srcOrd="0" destOrd="1" presId="urn:microsoft.com/office/officeart/2005/8/layout/hList1"/>
    <dgm:cxn modelId="{21DE0581-5A84-4A47-BF08-E3262C477675}" srcId="{9089DFBE-B29A-F441-A023-969C9F59B435}" destId="{B27EA189-35E6-A944-84B8-B7E81908931C}" srcOrd="0" destOrd="0" parTransId="{0A7C50A9-5128-9046-B563-9BADA843607E}" sibTransId="{E3B63267-5543-074F-B768-D6C093400C86}"/>
    <dgm:cxn modelId="{C25A8C51-929F-EF4B-B4F5-7F0BCE5AE8DC}" srcId="{D7F7C132-4817-4D42-A091-F4E7D8E21A0B}" destId="{F506392F-39FC-C840-955A-3743CCE07DB3}" srcOrd="2" destOrd="0" parTransId="{67321993-7893-654D-8743-3C6DAD0DB199}" sibTransId="{78C4A043-A087-4F4B-92F7-B666242816CF}"/>
    <dgm:cxn modelId="{D745C4D5-469C-9745-AFC7-96766B2AAE46}" type="presOf" srcId="{58FCE96A-03DD-F349-9C79-08A6C035B6D0}" destId="{3666324B-F645-A948-9BD9-4A471F4C742B}" srcOrd="0" destOrd="3" presId="urn:microsoft.com/office/officeart/2005/8/layout/hList1"/>
    <dgm:cxn modelId="{FB24BDE6-45DB-4D41-9788-2D8D9CD49F72}" srcId="{9089DFBE-B29A-F441-A023-969C9F59B435}" destId="{8FD501B2-82A7-714E-812E-7541E4BB5049}" srcOrd="1" destOrd="0" parTransId="{735F091C-A27C-3F49-8D89-3E871F4D14CA}" sibTransId="{2A452EC8-2764-054D-A859-40C6CD560253}"/>
    <dgm:cxn modelId="{EDA28DAC-FE44-5244-83CB-A1B36CF9F6A7}" srcId="{9089DFBE-B29A-F441-A023-969C9F59B435}" destId="{1F7DDC7F-5E21-124F-8FE4-CD2CCC4EFA0C}" srcOrd="4" destOrd="0" parTransId="{FE2BBD2F-EF5D-9144-8F59-B71A332AB0B0}" sibTransId="{C22D77B2-3CED-B748-9B71-6E94C27042E1}"/>
    <dgm:cxn modelId="{525167B1-68A2-0441-BF22-A588C3F8F70D}" type="presOf" srcId="{7FDEC127-726D-CA40-944B-BE752CAE61BA}" destId="{3666324B-F645-A948-9BD9-4A471F4C742B}" srcOrd="0" destOrd="6" presId="urn:microsoft.com/office/officeart/2005/8/layout/hList1"/>
    <dgm:cxn modelId="{E5A28C78-B42F-1D41-8E9F-60C30BD01BB3}" srcId="{91CF40F7-A342-3644-90C9-FE36EAC69A12}" destId="{D7F7C132-4817-4D42-A091-F4E7D8E21A0B}" srcOrd="2" destOrd="0" parTransId="{6794AAA5-423F-B942-8A3F-0D358AD55541}" sibTransId="{1F989CE8-3D84-9C43-8E2A-0C1B69C80C79}"/>
    <dgm:cxn modelId="{A1CF5E57-7BDC-C14A-AD6B-2E06844802C8}" type="presOf" srcId="{31199D40-E579-7249-8D45-CB008BD5C24E}" destId="{E3579A81-863C-D345-A086-1A01164778E2}" srcOrd="0" destOrd="3" presId="urn:microsoft.com/office/officeart/2005/8/layout/hList1"/>
    <dgm:cxn modelId="{BDB677EC-5039-614A-800B-659249521C30}" srcId="{9089DFBE-B29A-F441-A023-969C9F59B435}" destId="{7FDEC127-726D-CA40-944B-BE752CAE61BA}" srcOrd="6" destOrd="0" parTransId="{6B1D6C10-56CD-1948-8058-2F515F46B254}" sibTransId="{BBCA912B-5DF7-664F-91AC-2CF38AEEBE0A}"/>
    <dgm:cxn modelId="{EA6F6C57-4A05-104F-976D-19C14B8A904C}" type="presOf" srcId="{91CF40F7-A342-3644-90C9-FE36EAC69A12}" destId="{06B23549-6F6B-DB4E-8BEA-F722AC875730}" srcOrd="0" destOrd="0" presId="urn:microsoft.com/office/officeart/2005/8/layout/hList1"/>
    <dgm:cxn modelId="{C737E923-8987-9A49-B98D-F5F285F5997D}" srcId="{2C04D01C-4850-DA40-8A28-AC3A9DFC9596}" destId="{E914D678-87F8-014E-9E0D-DB5B7AFF8CA1}" srcOrd="2" destOrd="0" parTransId="{B597914D-E579-9A44-9F3F-46C2717F27B9}" sibTransId="{364DB14F-CE44-F845-A9DC-7DDDBEDAC850}"/>
    <dgm:cxn modelId="{9C0A6875-A55D-2E41-8DC7-57915823C21E}" type="presOf" srcId="{9089DFBE-B29A-F441-A023-969C9F59B435}" destId="{82E01D5A-5DB6-1745-A835-0E99D97AF1CE}" srcOrd="0" destOrd="0" presId="urn:microsoft.com/office/officeart/2005/8/layout/hList1"/>
    <dgm:cxn modelId="{4F9A8D05-6E39-FB42-96C1-786CBCBC596F}" type="presOf" srcId="{2C04D01C-4850-DA40-8A28-AC3A9DFC9596}" destId="{B00EEECC-D00C-434E-BBE0-3B604B7BC60B}" srcOrd="0" destOrd="0" presId="urn:microsoft.com/office/officeart/2005/8/layout/hList1"/>
    <dgm:cxn modelId="{143308E2-8361-B441-84E9-CD6641A4A19F}" type="presOf" srcId="{3220D04A-503B-FF4B-A9D9-104CAC413311}" destId="{0B467A74-98F6-4A4A-8E61-99A2D5AE480F}" srcOrd="0" destOrd="0" presId="urn:microsoft.com/office/officeart/2005/8/layout/hList1"/>
    <dgm:cxn modelId="{9754682F-2B9C-E14F-B3E9-ACDEB32366D8}" type="presOf" srcId="{18E16575-C85C-5A41-AF3E-0D788499DF1C}" destId="{E3579A81-863C-D345-A086-1A01164778E2}" srcOrd="0" destOrd="1" presId="urn:microsoft.com/office/officeart/2005/8/layout/hList1"/>
    <dgm:cxn modelId="{1BBA274B-0180-674D-8A10-5825B546561E}" srcId="{D7F7C132-4817-4D42-A091-F4E7D8E21A0B}" destId="{38F290F1-A6A2-9644-A215-9A11F29B19BC}" srcOrd="0" destOrd="0" parTransId="{B1A3F782-EF4A-3646-807A-49E625C6AD0C}" sibTransId="{F60DCD04-B458-6F4A-BB62-2A883AA4552E}"/>
    <dgm:cxn modelId="{2A64BDBC-A3F0-7347-89AD-5079899E2ED0}" type="presOf" srcId="{8FD501B2-82A7-714E-812E-7541E4BB5049}" destId="{3666324B-F645-A948-9BD9-4A471F4C742B}" srcOrd="0" destOrd="1" presId="urn:microsoft.com/office/officeart/2005/8/layout/hList1"/>
    <dgm:cxn modelId="{C9FCCED9-E54F-6940-B500-0BF1602D78DF}" srcId="{91CF40F7-A342-3644-90C9-FE36EAC69A12}" destId="{FC6847C0-791E-4B4B-8CEB-46A8CD62683A}" srcOrd="1" destOrd="0" parTransId="{528F499C-1705-0547-BD36-3B791A223FBC}" sibTransId="{2858BE3C-E870-7C47-8E8B-7E1735157AF7}"/>
    <dgm:cxn modelId="{AEF4C84D-5EF9-694C-A455-29304A0EBCCB}" srcId="{9089DFBE-B29A-F441-A023-969C9F59B435}" destId="{EC1EFAAB-9606-934B-80AE-DF232851E6E5}" srcOrd="2" destOrd="0" parTransId="{663C41B4-504F-2642-A541-FD984E97357B}" sibTransId="{DEE0E84F-0421-D748-B291-7F68B7EF11E2}"/>
    <dgm:cxn modelId="{B9865DFD-F6AB-6C44-B78F-C154EAFA138E}" type="presOf" srcId="{38F290F1-A6A2-9644-A215-9A11F29B19BC}" destId="{0DCD857F-973B-3D4B-9E25-087FF867A7BD}" srcOrd="0" destOrd="0" presId="urn:microsoft.com/office/officeart/2005/8/layout/hList1"/>
    <dgm:cxn modelId="{72C2C7CC-C505-B04E-99B9-15ABD6A99BF3}" type="presOf" srcId="{0E870A22-95F4-7E4C-8BBE-44FED13EA06B}" destId="{0B467A74-98F6-4A4A-8E61-99A2D5AE480F}" srcOrd="0" destOrd="1" presId="urn:microsoft.com/office/officeart/2005/8/layout/hList1"/>
    <dgm:cxn modelId="{DDA6D864-21DE-5B40-9E23-23609A74F8C0}" type="presOf" srcId="{D7F7C132-4817-4D42-A091-F4E7D8E21A0B}" destId="{91DE980A-C5B4-C644-B99F-8DD62A38C4F6}" srcOrd="0" destOrd="0" presId="urn:microsoft.com/office/officeart/2005/8/layout/hList1"/>
    <dgm:cxn modelId="{010D2F8B-226E-DA48-AE53-B6C39AABC7BF}" type="presOf" srcId="{FC6847C0-791E-4B4B-8CEB-46A8CD62683A}" destId="{DF76C159-EC27-0C4B-B6C2-6B5061A9BB45}" srcOrd="0" destOrd="0" presId="urn:microsoft.com/office/officeart/2005/8/layout/hList1"/>
    <dgm:cxn modelId="{F5ACFEB5-15AC-2643-8F30-6C9EAB5FA5FD}" srcId="{91CF40F7-A342-3644-90C9-FE36EAC69A12}" destId="{2C04D01C-4850-DA40-8A28-AC3A9DFC9596}" srcOrd="0" destOrd="0" parTransId="{571D28DC-044D-C447-881F-A688C94669DB}" sibTransId="{DCCD2F2D-68D1-F540-93E4-99DAEC3AD1BC}"/>
    <dgm:cxn modelId="{8C8697A4-0B11-A747-B812-6D711C2C11C7}" srcId="{FC6847C0-791E-4B4B-8CEB-46A8CD62683A}" destId="{3220D04A-503B-FF4B-A9D9-104CAC413311}" srcOrd="0" destOrd="0" parTransId="{BCA9014B-DA00-EF4C-B3A0-92AFB64DB919}" sibTransId="{C2A16AC8-4896-5D44-BB16-C8D5F2393528}"/>
    <dgm:cxn modelId="{DC367090-A1BC-C348-B4F5-D55AFFE990C1}" type="presOf" srcId="{B27EA189-35E6-A944-84B8-B7E81908931C}" destId="{3666324B-F645-A948-9BD9-4A471F4C742B}" srcOrd="0" destOrd="0" presId="urn:microsoft.com/office/officeart/2005/8/layout/hList1"/>
    <dgm:cxn modelId="{0E9D88AC-16FD-9B44-9000-40D96B778D68}" type="presOf" srcId="{E914D678-87F8-014E-9E0D-DB5B7AFF8CA1}" destId="{E3579A81-863C-D345-A086-1A01164778E2}" srcOrd="0" destOrd="2" presId="urn:microsoft.com/office/officeart/2005/8/layout/hList1"/>
    <dgm:cxn modelId="{6049F091-58A7-CD4C-84A8-17A049642EAF}" type="presOf" srcId="{47D46338-DE8E-D34F-91FD-269B959079DB}" destId="{E3579A81-863C-D345-A086-1A01164778E2}" srcOrd="0" destOrd="4" presId="urn:microsoft.com/office/officeart/2005/8/layout/hList1"/>
    <dgm:cxn modelId="{8E7F651B-62F6-2C40-8073-BAA5C0AFF627}" srcId="{2C04D01C-4850-DA40-8A28-AC3A9DFC9596}" destId="{31199D40-E579-7249-8D45-CB008BD5C24E}" srcOrd="3" destOrd="0" parTransId="{D5EDAAD4-1899-244C-8994-4396AB794479}" sibTransId="{027ACCBB-4EE8-DD47-9207-B1D2C2D175AE}"/>
    <dgm:cxn modelId="{6CC33AA6-8493-904F-8218-C9027E375B4E}" type="presOf" srcId="{1F7DDC7F-5E21-124F-8FE4-CD2CCC4EFA0C}" destId="{3666324B-F645-A948-9BD9-4A471F4C742B}" srcOrd="0" destOrd="4" presId="urn:microsoft.com/office/officeart/2005/8/layout/hList1"/>
    <dgm:cxn modelId="{5203C451-F821-5D4E-83CB-4369C53E892D}" srcId="{D7F7C132-4817-4D42-A091-F4E7D8E21A0B}" destId="{624038DE-32D1-7945-BA9A-D40870FBE8D8}" srcOrd="1" destOrd="0" parTransId="{79911761-464F-A244-A410-88295EC0495F}" sibTransId="{37D730F7-182F-F043-AFC6-80321748EF97}"/>
    <dgm:cxn modelId="{6FDE27E1-A6BB-344D-BE0B-41ED8E8CDD54}" type="presParOf" srcId="{06B23549-6F6B-DB4E-8BEA-F722AC875730}" destId="{E50B5D84-0FC1-0D48-AC09-1A21B6EB3BDC}" srcOrd="0" destOrd="0" presId="urn:microsoft.com/office/officeart/2005/8/layout/hList1"/>
    <dgm:cxn modelId="{4BD66E2C-2A58-1A49-8338-259373C0EC62}" type="presParOf" srcId="{E50B5D84-0FC1-0D48-AC09-1A21B6EB3BDC}" destId="{B00EEECC-D00C-434E-BBE0-3B604B7BC60B}" srcOrd="0" destOrd="0" presId="urn:microsoft.com/office/officeart/2005/8/layout/hList1"/>
    <dgm:cxn modelId="{13E83775-7431-C642-928E-EDD115EF0130}" type="presParOf" srcId="{E50B5D84-0FC1-0D48-AC09-1A21B6EB3BDC}" destId="{E3579A81-863C-D345-A086-1A01164778E2}" srcOrd="1" destOrd="0" presId="urn:microsoft.com/office/officeart/2005/8/layout/hList1"/>
    <dgm:cxn modelId="{954F4DEF-A6CB-2C44-A62B-CF617B643544}" type="presParOf" srcId="{06B23549-6F6B-DB4E-8BEA-F722AC875730}" destId="{BB20ACB1-88FB-A84C-8019-FCCFD98944BD}" srcOrd="1" destOrd="0" presId="urn:microsoft.com/office/officeart/2005/8/layout/hList1"/>
    <dgm:cxn modelId="{D9588D11-8DAE-C54C-A45C-FC2A65337C92}" type="presParOf" srcId="{06B23549-6F6B-DB4E-8BEA-F722AC875730}" destId="{F3F57656-E507-5A4D-B024-D3706E6B9972}" srcOrd="2" destOrd="0" presId="urn:microsoft.com/office/officeart/2005/8/layout/hList1"/>
    <dgm:cxn modelId="{8E87E081-DEBE-2E44-A890-F7D028F9CA3F}" type="presParOf" srcId="{F3F57656-E507-5A4D-B024-D3706E6B9972}" destId="{DF76C159-EC27-0C4B-B6C2-6B5061A9BB45}" srcOrd="0" destOrd="0" presId="urn:microsoft.com/office/officeart/2005/8/layout/hList1"/>
    <dgm:cxn modelId="{A314692D-81BB-904C-BEA4-6A931F9F0193}" type="presParOf" srcId="{F3F57656-E507-5A4D-B024-D3706E6B9972}" destId="{0B467A74-98F6-4A4A-8E61-99A2D5AE480F}" srcOrd="1" destOrd="0" presId="urn:microsoft.com/office/officeart/2005/8/layout/hList1"/>
    <dgm:cxn modelId="{4DF079F0-D301-6A42-A2B7-A1ADF941678F}" type="presParOf" srcId="{06B23549-6F6B-DB4E-8BEA-F722AC875730}" destId="{0CCE21E2-1B49-7940-ACAB-33C8CD49A1A1}" srcOrd="3" destOrd="0" presId="urn:microsoft.com/office/officeart/2005/8/layout/hList1"/>
    <dgm:cxn modelId="{F2549E5B-E66A-A048-A4C0-F14901E5C820}" type="presParOf" srcId="{06B23549-6F6B-DB4E-8BEA-F722AC875730}" destId="{47F3AF9C-D50D-6043-B021-B5E0F4229E4C}" srcOrd="4" destOrd="0" presId="urn:microsoft.com/office/officeart/2005/8/layout/hList1"/>
    <dgm:cxn modelId="{73C52FD8-A29D-BC45-A389-8C9468E518BC}" type="presParOf" srcId="{47F3AF9C-D50D-6043-B021-B5E0F4229E4C}" destId="{91DE980A-C5B4-C644-B99F-8DD62A38C4F6}" srcOrd="0" destOrd="0" presId="urn:microsoft.com/office/officeart/2005/8/layout/hList1"/>
    <dgm:cxn modelId="{69227759-B05F-B34F-B450-B8DC80584211}" type="presParOf" srcId="{47F3AF9C-D50D-6043-B021-B5E0F4229E4C}" destId="{0DCD857F-973B-3D4B-9E25-087FF867A7BD}" srcOrd="1" destOrd="0" presId="urn:microsoft.com/office/officeart/2005/8/layout/hList1"/>
    <dgm:cxn modelId="{570A90A6-BFF1-1D42-ABBA-6C602EC46C48}" type="presParOf" srcId="{06B23549-6F6B-DB4E-8BEA-F722AC875730}" destId="{1EDE61ED-0A30-5D44-ABBC-32CA18259F80}" srcOrd="5" destOrd="0" presId="urn:microsoft.com/office/officeart/2005/8/layout/hList1"/>
    <dgm:cxn modelId="{67B5F627-A6D7-0149-8458-CCA5340675CC}" type="presParOf" srcId="{06B23549-6F6B-DB4E-8BEA-F722AC875730}" destId="{C4AE9E52-A809-1948-8712-27B72B6B106B}" srcOrd="6" destOrd="0" presId="urn:microsoft.com/office/officeart/2005/8/layout/hList1"/>
    <dgm:cxn modelId="{0D627748-7B97-4B47-87C1-438BF22273D3}" type="presParOf" srcId="{C4AE9E52-A809-1948-8712-27B72B6B106B}" destId="{82E01D5A-5DB6-1745-A835-0E99D97AF1CE}" srcOrd="0" destOrd="0" presId="urn:microsoft.com/office/officeart/2005/8/layout/hList1"/>
    <dgm:cxn modelId="{3BFA276E-0229-6C4A-A382-179709A00926}" type="presParOf" srcId="{C4AE9E52-A809-1948-8712-27B72B6B106B}" destId="{3666324B-F645-A948-9BD9-4A471F4C742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26CDB9-00BF-8145-B29B-2BD9B07222FD}" type="doc">
      <dgm:prSet loTypeId="urn:microsoft.com/office/officeart/2009/3/layout/Phased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FB500D-ED26-5E45-A0E2-49BC50F2D854}">
      <dgm:prSet phldrT="[Text]"/>
      <dgm:spPr/>
      <dgm:t>
        <a:bodyPr/>
        <a:lstStyle/>
        <a:p>
          <a:r>
            <a:rPr lang="en-US" dirty="0" smtClean="0"/>
            <a:t>Pillar Coordination Committees</a:t>
          </a:r>
          <a:endParaRPr lang="en-US" dirty="0"/>
        </a:p>
      </dgm:t>
    </dgm:pt>
    <dgm:pt modelId="{B66E7E5A-4892-3642-8CD1-C62EBDF78B4A}" type="parTrans" cxnId="{986821B4-6026-F348-937B-5CB2E25E0AC1}">
      <dgm:prSet/>
      <dgm:spPr/>
      <dgm:t>
        <a:bodyPr/>
        <a:lstStyle/>
        <a:p>
          <a:endParaRPr lang="en-US"/>
        </a:p>
      </dgm:t>
    </dgm:pt>
    <dgm:pt modelId="{D7681B62-400D-DE49-9117-DDB18E571A3A}" type="sibTrans" cxnId="{986821B4-6026-F348-937B-5CB2E25E0AC1}">
      <dgm:prSet/>
      <dgm:spPr/>
      <dgm:t>
        <a:bodyPr/>
        <a:lstStyle/>
        <a:p>
          <a:endParaRPr lang="en-US"/>
        </a:p>
      </dgm:t>
    </dgm:pt>
    <dgm:pt modelId="{9AEDABA4-EABD-FC45-92FC-E579F71C73F8}">
      <dgm:prSet phldrT="[Text]"/>
      <dgm:spPr/>
      <dgm:t>
        <a:bodyPr/>
        <a:lstStyle/>
        <a:p>
          <a:r>
            <a:rPr lang="en-US" dirty="0" smtClean="0"/>
            <a:t>Pillar 1</a:t>
          </a:r>
          <a:endParaRPr lang="en-US" dirty="0"/>
        </a:p>
      </dgm:t>
    </dgm:pt>
    <dgm:pt modelId="{9D5B81B2-B761-EA45-916D-F0264B0CF441}" type="parTrans" cxnId="{CF55B055-60DF-0145-A73F-8FDBA3024FB5}">
      <dgm:prSet/>
      <dgm:spPr/>
      <dgm:t>
        <a:bodyPr/>
        <a:lstStyle/>
        <a:p>
          <a:endParaRPr lang="en-US"/>
        </a:p>
      </dgm:t>
    </dgm:pt>
    <dgm:pt modelId="{D91FCC05-E067-0841-B8D4-A3725C656A93}" type="sibTrans" cxnId="{CF55B055-60DF-0145-A73F-8FDBA3024FB5}">
      <dgm:prSet/>
      <dgm:spPr/>
      <dgm:t>
        <a:bodyPr/>
        <a:lstStyle/>
        <a:p>
          <a:endParaRPr lang="en-US"/>
        </a:p>
      </dgm:t>
    </dgm:pt>
    <dgm:pt modelId="{88374375-3C95-EF47-9C24-37E0A9F44004}">
      <dgm:prSet phldrT="[Text]"/>
      <dgm:spPr/>
      <dgm:t>
        <a:bodyPr/>
        <a:lstStyle/>
        <a:p>
          <a:r>
            <a:rPr lang="en-US" dirty="0" smtClean="0"/>
            <a:t>Pillar 2</a:t>
          </a:r>
          <a:endParaRPr lang="en-US" dirty="0"/>
        </a:p>
      </dgm:t>
    </dgm:pt>
    <dgm:pt modelId="{0F0D40E2-39AF-2F4C-AABF-5980577BCCAA}" type="parTrans" cxnId="{A7BE0744-2BAA-C647-B8D1-2D94633B8918}">
      <dgm:prSet/>
      <dgm:spPr/>
      <dgm:t>
        <a:bodyPr/>
        <a:lstStyle/>
        <a:p>
          <a:endParaRPr lang="en-US"/>
        </a:p>
      </dgm:t>
    </dgm:pt>
    <dgm:pt modelId="{6DAFE1D3-5097-5949-A71D-CD153E407296}" type="sibTrans" cxnId="{A7BE0744-2BAA-C647-B8D1-2D94633B8918}">
      <dgm:prSet/>
      <dgm:spPr/>
      <dgm:t>
        <a:bodyPr/>
        <a:lstStyle/>
        <a:p>
          <a:endParaRPr lang="en-US"/>
        </a:p>
      </dgm:t>
    </dgm:pt>
    <dgm:pt modelId="{51D5C027-8E60-8A4D-8DE7-36B89082B838}">
      <dgm:prSet phldrT="[Text]"/>
      <dgm:spPr/>
      <dgm:t>
        <a:bodyPr/>
        <a:lstStyle/>
        <a:p>
          <a:r>
            <a:rPr lang="en-US" dirty="0" smtClean="0"/>
            <a:t>Pillar 3</a:t>
          </a:r>
        </a:p>
      </dgm:t>
    </dgm:pt>
    <dgm:pt modelId="{B4397B38-E40B-AC49-8708-FE5CE95ECB39}" type="parTrans" cxnId="{05739A92-F157-4C4E-B4A7-8F95389D1322}">
      <dgm:prSet/>
      <dgm:spPr/>
      <dgm:t>
        <a:bodyPr/>
        <a:lstStyle/>
        <a:p>
          <a:endParaRPr lang="en-US"/>
        </a:p>
      </dgm:t>
    </dgm:pt>
    <dgm:pt modelId="{617DEFE0-E6E1-9D45-9FED-FB6B0A375ABC}" type="sibTrans" cxnId="{05739A92-F157-4C4E-B4A7-8F95389D1322}">
      <dgm:prSet/>
      <dgm:spPr/>
      <dgm:t>
        <a:bodyPr/>
        <a:lstStyle/>
        <a:p>
          <a:endParaRPr lang="en-US"/>
        </a:p>
      </dgm:t>
    </dgm:pt>
    <dgm:pt modelId="{80E7C3FE-CF6F-9740-87A3-A9B922CD8F81}">
      <dgm:prSet phldrT="[Text]"/>
      <dgm:spPr/>
      <dgm:t>
        <a:bodyPr/>
        <a:lstStyle/>
        <a:p>
          <a:r>
            <a:rPr lang="en-US" dirty="0" smtClean="0"/>
            <a:t>GRN-UN</a:t>
          </a:r>
          <a:r>
            <a:rPr lang="en-US" baseline="0" dirty="0" smtClean="0"/>
            <a:t> Technical Committee</a:t>
          </a:r>
          <a:endParaRPr lang="en-US" dirty="0"/>
        </a:p>
      </dgm:t>
    </dgm:pt>
    <dgm:pt modelId="{344F35D3-FE90-654D-B826-AB689635F513}" type="parTrans" cxnId="{601B4C96-C5C0-7046-9072-DFAE558C9F87}">
      <dgm:prSet/>
      <dgm:spPr/>
      <dgm:t>
        <a:bodyPr/>
        <a:lstStyle/>
        <a:p>
          <a:endParaRPr lang="en-US"/>
        </a:p>
      </dgm:t>
    </dgm:pt>
    <dgm:pt modelId="{0B5F9795-68C3-B349-B146-9A2B084FA1AF}" type="sibTrans" cxnId="{601B4C96-C5C0-7046-9072-DFAE558C9F87}">
      <dgm:prSet/>
      <dgm:spPr/>
      <dgm:t>
        <a:bodyPr/>
        <a:lstStyle/>
        <a:p>
          <a:endParaRPr lang="en-US"/>
        </a:p>
      </dgm:t>
    </dgm:pt>
    <dgm:pt modelId="{88BA0D69-A5E9-7F4B-B79E-E532CC73A8F9}">
      <dgm:prSet phldrT="[Text]"/>
      <dgm:spPr/>
      <dgm:t>
        <a:bodyPr/>
        <a:lstStyle/>
        <a:p>
          <a:r>
            <a:rPr lang="en-US" dirty="0" smtClean="0"/>
            <a:t>NPC</a:t>
          </a:r>
          <a:endParaRPr lang="en-US" dirty="0"/>
        </a:p>
      </dgm:t>
    </dgm:pt>
    <dgm:pt modelId="{B424CC4F-0BB4-644D-9822-79D5EC542D2B}" type="parTrans" cxnId="{B5169786-2B15-864B-9D9B-A20629378CAE}">
      <dgm:prSet/>
      <dgm:spPr/>
      <dgm:t>
        <a:bodyPr/>
        <a:lstStyle/>
        <a:p>
          <a:endParaRPr lang="en-US"/>
        </a:p>
      </dgm:t>
    </dgm:pt>
    <dgm:pt modelId="{9810D28F-1093-374C-8B31-837DC3BA6663}" type="sibTrans" cxnId="{B5169786-2B15-864B-9D9B-A20629378CAE}">
      <dgm:prSet/>
      <dgm:spPr/>
      <dgm:t>
        <a:bodyPr/>
        <a:lstStyle/>
        <a:p>
          <a:endParaRPr lang="en-US"/>
        </a:p>
      </dgm:t>
    </dgm:pt>
    <dgm:pt modelId="{CEF89894-9163-E748-A1EA-E26857E92C7C}">
      <dgm:prSet phldrT="[Text]"/>
      <dgm:spPr/>
      <dgm:t>
        <a:bodyPr/>
        <a:lstStyle/>
        <a:p>
          <a:r>
            <a:rPr lang="en-US" dirty="0" smtClean="0"/>
            <a:t>RCO</a:t>
          </a:r>
          <a:endParaRPr lang="en-US" dirty="0"/>
        </a:p>
      </dgm:t>
    </dgm:pt>
    <dgm:pt modelId="{F97768E8-57EE-DA40-8B3B-A59B8FE49ECF}" type="parTrans" cxnId="{C5C3FC11-C40C-0644-ABA0-06ED10466D99}">
      <dgm:prSet/>
      <dgm:spPr/>
      <dgm:t>
        <a:bodyPr/>
        <a:lstStyle/>
        <a:p>
          <a:endParaRPr lang="en-US"/>
        </a:p>
      </dgm:t>
    </dgm:pt>
    <dgm:pt modelId="{64FC51FF-2BEA-E34F-81BA-466D94DBF74F}" type="sibTrans" cxnId="{C5C3FC11-C40C-0644-ABA0-06ED10466D99}">
      <dgm:prSet/>
      <dgm:spPr/>
      <dgm:t>
        <a:bodyPr/>
        <a:lstStyle/>
        <a:p>
          <a:endParaRPr lang="en-US"/>
        </a:p>
      </dgm:t>
    </dgm:pt>
    <dgm:pt modelId="{9EB95F60-7C57-0340-B4CF-E5E5FA1FB66D}">
      <dgm:prSet phldrT="[Text]"/>
      <dgm:spPr/>
      <dgm:t>
        <a:bodyPr/>
        <a:lstStyle/>
        <a:p>
          <a:r>
            <a:rPr lang="en-US" dirty="0" smtClean="0"/>
            <a:t>Development Forum</a:t>
          </a:r>
          <a:endParaRPr lang="en-US" dirty="0"/>
        </a:p>
      </dgm:t>
    </dgm:pt>
    <dgm:pt modelId="{FBDDAA62-80A0-1846-BE9B-64B90693B016}" type="parTrans" cxnId="{C7C34C6D-62D3-0B41-A7BB-6D41761500CD}">
      <dgm:prSet/>
      <dgm:spPr/>
      <dgm:t>
        <a:bodyPr/>
        <a:lstStyle/>
        <a:p>
          <a:endParaRPr lang="en-US"/>
        </a:p>
      </dgm:t>
    </dgm:pt>
    <dgm:pt modelId="{18684162-7227-E34A-9D4B-E44B5D742D6E}" type="sibTrans" cxnId="{C7C34C6D-62D3-0B41-A7BB-6D41761500CD}">
      <dgm:prSet/>
      <dgm:spPr/>
      <dgm:t>
        <a:bodyPr/>
        <a:lstStyle/>
        <a:p>
          <a:endParaRPr lang="en-US"/>
        </a:p>
      </dgm:t>
    </dgm:pt>
    <dgm:pt modelId="{9AB2D8A9-5D4A-6D4A-8BAA-11B75A984219}">
      <dgm:prSet phldrT="[Text]"/>
      <dgm:spPr/>
      <dgm:t>
        <a:bodyPr/>
        <a:lstStyle/>
        <a:p>
          <a:r>
            <a:rPr lang="en-US" dirty="0" smtClean="0"/>
            <a:t>GRN</a:t>
          </a:r>
        </a:p>
        <a:p>
          <a:r>
            <a:rPr lang="en-US" dirty="0" smtClean="0"/>
            <a:t>UN</a:t>
          </a:r>
        </a:p>
        <a:p>
          <a:r>
            <a:rPr lang="en-US" dirty="0" smtClean="0"/>
            <a:t>Other stakeholders</a:t>
          </a:r>
          <a:endParaRPr lang="en-US" dirty="0"/>
        </a:p>
      </dgm:t>
    </dgm:pt>
    <dgm:pt modelId="{4FBFF1A9-67A9-C540-AD7F-F92531B8EEB6}" type="parTrans" cxnId="{FDFF6C02-F829-414B-B0B5-C0D26941EE97}">
      <dgm:prSet/>
      <dgm:spPr/>
      <dgm:t>
        <a:bodyPr/>
        <a:lstStyle/>
        <a:p>
          <a:endParaRPr lang="en-US"/>
        </a:p>
      </dgm:t>
    </dgm:pt>
    <dgm:pt modelId="{1C64FFC3-4CA1-D148-9BC6-03E623BF2EBC}" type="sibTrans" cxnId="{FDFF6C02-F829-414B-B0B5-C0D26941EE97}">
      <dgm:prSet/>
      <dgm:spPr/>
      <dgm:t>
        <a:bodyPr/>
        <a:lstStyle/>
        <a:p>
          <a:endParaRPr lang="en-US"/>
        </a:p>
      </dgm:t>
    </dgm:pt>
    <dgm:pt modelId="{C3D620EE-5508-6243-A838-68AD1DD9B76C}">
      <dgm:prSet phldrT="[Text]"/>
      <dgm:spPr/>
      <dgm:t>
        <a:bodyPr/>
        <a:lstStyle/>
        <a:p>
          <a:r>
            <a:rPr lang="en-US" dirty="0" smtClean="0"/>
            <a:t>Pillar 4</a:t>
          </a:r>
        </a:p>
      </dgm:t>
    </dgm:pt>
    <dgm:pt modelId="{B9491C8D-1E92-404F-8CCC-AAFEFA263FE6}" type="parTrans" cxnId="{31849CD1-191C-2141-BCDE-03ACC5C434C6}">
      <dgm:prSet/>
      <dgm:spPr/>
      <dgm:t>
        <a:bodyPr/>
        <a:lstStyle/>
        <a:p>
          <a:endParaRPr lang="en-US"/>
        </a:p>
      </dgm:t>
    </dgm:pt>
    <dgm:pt modelId="{8DE62C0E-3174-A04C-8128-6C363D254285}" type="sibTrans" cxnId="{31849CD1-191C-2141-BCDE-03ACC5C434C6}">
      <dgm:prSet/>
      <dgm:spPr/>
      <dgm:t>
        <a:bodyPr/>
        <a:lstStyle/>
        <a:p>
          <a:endParaRPr lang="en-US"/>
        </a:p>
      </dgm:t>
    </dgm:pt>
    <dgm:pt modelId="{A1B122C4-55DF-BA40-8C0D-830D911A43B9}" type="pres">
      <dgm:prSet presAssocID="{8E26CDB9-00BF-8145-B29B-2BD9B07222FD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2CA535A-CA09-D94A-986A-A231A7AD87FD}" type="pres">
      <dgm:prSet presAssocID="{8E26CDB9-00BF-8145-B29B-2BD9B07222FD}" presName="arc1" presStyleLbl="node1" presStyleIdx="0" presStyleCnt="4"/>
      <dgm:spPr/>
    </dgm:pt>
    <dgm:pt modelId="{50DCD923-F1C9-574A-8D79-BB503382C115}" type="pres">
      <dgm:prSet presAssocID="{8E26CDB9-00BF-8145-B29B-2BD9B07222FD}" presName="arc3" presStyleLbl="node1" presStyleIdx="1" presStyleCnt="4"/>
      <dgm:spPr/>
    </dgm:pt>
    <dgm:pt modelId="{6D99AECE-2E02-AC48-A1B6-479871947BAE}" type="pres">
      <dgm:prSet presAssocID="{8E26CDB9-00BF-8145-B29B-2BD9B07222FD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B8994-9AB4-2246-8058-018D359A880D}" type="pres">
      <dgm:prSet presAssocID="{8E26CDB9-00BF-8145-B29B-2BD9B07222FD}" presName="arc2" presStyleLbl="node1" presStyleIdx="2" presStyleCnt="4"/>
      <dgm:spPr/>
    </dgm:pt>
    <dgm:pt modelId="{909DC68E-F3BB-EC4A-AB3D-77882C3AD425}" type="pres">
      <dgm:prSet presAssocID="{8E26CDB9-00BF-8145-B29B-2BD9B07222FD}" presName="arc4" presStyleLbl="node1" presStyleIdx="3" presStyleCnt="4"/>
      <dgm:spPr/>
    </dgm:pt>
    <dgm:pt modelId="{DF3A21CA-C7C2-6F44-810D-C85AEB3B4BF3}" type="pres">
      <dgm:prSet presAssocID="{8E26CDB9-00BF-8145-B29B-2BD9B07222FD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EE9CE-E485-5040-9804-82FE35ECA001}" type="pres">
      <dgm:prSet presAssocID="{8E26CDB9-00BF-8145-B29B-2BD9B07222FD}" presName="middleComposite" presStyleCnt="0"/>
      <dgm:spPr/>
    </dgm:pt>
    <dgm:pt modelId="{E6207393-5375-F347-B994-6F76190797B9}" type="pres">
      <dgm:prSet presAssocID="{88BA0D69-A5E9-7F4B-B79E-E532CC73A8F9}" presName="circ1" presStyleLbl="vennNode1" presStyleIdx="0" presStyleCnt="11"/>
      <dgm:spPr/>
      <dgm:t>
        <a:bodyPr/>
        <a:lstStyle/>
        <a:p>
          <a:endParaRPr lang="en-US"/>
        </a:p>
      </dgm:t>
    </dgm:pt>
    <dgm:pt modelId="{7974FD63-72F0-AB44-A8CE-BE42938938B3}" type="pres">
      <dgm:prSet presAssocID="{88BA0D69-A5E9-7F4B-B79E-E532CC73A8F9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40A5E92-EC8C-9C4E-92B4-A19D96C9F61B}" type="pres">
      <dgm:prSet presAssocID="{CEF89894-9163-E748-A1EA-E26857E92C7C}" presName="circ2" presStyleLbl="vennNode1" presStyleIdx="1" presStyleCnt="11"/>
      <dgm:spPr/>
      <dgm:t>
        <a:bodyPr/>
        <a:lstStyle/>
        <a:p>
          <a:endParaRPr lang="en-US"/>
        </a:p>
      </dgm:t>
    </dgm:pt>
    <dgm:pt modelId="{01FF244F-6ACF-9042-B2B6-B9960A748D6F}" type="pres">
      <dgm:prSet presAssocID="{CEF89894-9163-E748-A1EA-E26857E92C7C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5B6DB31-57B5-A642-9C98-DADD567E798E}" type="pres">
      <dgm:prSet presAssocID="{8E26CDB9-00BF-8145-B29B-2BD9B07222FD}" presName="leftComposite" presStyleCnt="0"/>
      <dgm:spPr/>
    </dgm:pt>
    <dgm:pt modelId="{65D26B63-41CE-7140-BF7F-4F7421163E07}" type="pres">
      <dgm:prSet presAssocID="{9AEDABA4-EABD-FC45-92FC-E579F71C73F8}" presName="childText1_1" presStyleLbl="vennNode1" presStyleIdx="2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585C82B-4CB5-FD4D-B4EA-2EB05005EFDB}" type="pres">
      <dgm:prSet presAssocID="{9AEDABA4-EABD-FC45-92FC-E579F71C73F8}" presName="ellipse1" presStyleLbl="vennNode1" presStyleIdx="3" presStyleCnt="11"/>
      <dgm:spPr/>
    </dgm:pt>
    <dgm:pt modelId="{26A9656F-BEC6-DA49-8E5C-609E916226AD}" type="pres">
      <dgm:prSet presAssocID="{9AEDABA4-EABD-FC45-92FC-E579F71C73F8}" presName="ellipse2" presStyleLbl="vennNode1" presStyleIdx="4" presStyleCnt="11"/>
      <dgm:spPr/>
    </dgm:pt>
    <dgm:pt modelId="{E17A12BB-828D-5A4C-972D-AC10C6C2D6E5}" type="pres">
      <dgm:prSet presAssocID="{88374375-3C95-EF47-9C24-37E0A9F44004}" presName="childText1_2" presStyleLbl="vennNode1" presStyleIdx="5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95AB5CC-152A-4C4B-96A1-9B5376B1147A}" type="pres">
      <dgm:prSet presAssocID="{88374375-3C95-EF47-9C24-37E0A9F44004}" presName="ellipse3" presStyleLbl="vennNode1" presStyleIdx="6" presStyleCnt="11"/>
      <dgm:spPr/>
    </dgm:pt>
    <dgm:pt modelId="{09F9E738-75C2-B64B-858D-F6F6F7621E2E}" type="pres">
      <dgm:prSet presAssocID="{51D5C027-8E60-8A4D-8DE7-36B89082B838}" presName="childText1_3" presStyleLbl="vennNode1" presStyleIdx="7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C60BFE-2108-D540-AC5F-428A80DB8B83}" type="pres">
      <dgm:prSet presAssocID="{C3D620EE-5508-6243-A838-68AD1DD9B76C}" presName="childText1_4" presStyleLbl="vennNode1" presStyleIdx="8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196F355-F062-184C-8897-5610302C23F6}" type="pres">
      <dgm:prSet presAssocID="{C3D620EE-5508-6243-A838-68AD1DD9B76C}" presName="ellipse4" presStyleLbl="vennNode1" presStyleIdx="9" presStyleCnt="11"/>
      <dgm:spPr/>
    </dgm:pt>
    <dgm:pt modelId="{70806736-C734-9F40-A995-43DC3E4AB9B9}" type="pres">
      <dgm:prSet presAssocID="{C3D620EE-5508-6243-A838-68AD1DD9B76C}" presName="ellipse5" presStyleLbl="vennNode1" presStyleIdx="10" presStyleCnt="11"/>
      <dgm:spPr/>
    </dgm:pt>
    <dgm:pt modelId="{A52739C4-F2B6-204F-B3F9-122CAE20A480}" type="pres">
      <dgm:prSet presAssocID="{8E26CDB9-00BF-8145-B29B-2BD9B07222FD}" presName="rightChild" presStyleLbl="node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2CFD79F-BFED-2547-AFF7-8505F9FBB445}" type="pres">
      <dgm:prSet presAssocID="{8E26CDB9-00BF-8145-B29B-2BD9B07222FD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DCBB3A-E553-BE45-AEA5-2AEBCAE851DB}" type="presOf" srcId="{CEF89894-9163-E748-A1EA-E26857E92C7C}" destId="{01FF244F-6ACF-9042-B2B6-B9960A748D6F}" srcOrd="1" destOrd="0" presId="urn:microsoft.com/office/officeart/2009/3/layout/PhasedProcess"/>
    <dgm:cxn modelId="{B0DB5DF7-68CF-8D41-9734-A8FB2CFEA5FF}" type="presOf" srcId="{88374375-3C95-EF47-9C24-37E0A9F44004}" destId="{E17A12BB-828D-5A4C-972D-AC10C6C2D6E5}" srcOrd="0" destOrd="0" presId="urn:microsoft.com/office/officeart/2009/3/layout/PhasedProcess"/>
    <dgm:cxn modelId="{CF55B055-60DF-0145-A73F-8FDBA3024FB5}" srcId="{B4FB500D-ED26-5E45-A0E2-49BC50F2D854}" destId="{9AEDABA4-EABD-FC45-92FC-E579F71C73F8}" srcOrd="0" destOrd="0" parTransId="{9D5B81B2-B761-EA45-916D-F0264B0CF441}" sibTransId="{D91FCC05-E067-0841-B8D4-A3725C656A93}"/>
    <dgm:cxn modelId="{4C23FACB-E7D3-BC4A-9345-A4A350C87710}" type="presOf" srcId="{B4FB500D-ED26-5E45-A0E2-49BC50F2D854}" destId="{A2CFD79F-BFED-2547-AFF7-8505F9FBB445}" srcOrd="0" destOrd="0" presId="urn:microsoft.com/office/officeart/2009/3/layout/PhasedProcess"/>
    <dgm:cxn modelId="{A7BE0744-2BAA-C647-B8D1-2D94633B8918}" srcId="{B4FB500D-ED26-5E45-A0E2-49BC50F2D854}" destId="{88374375-3C95-EF47-9C24-37E0A9F44004}" srcOrd="1" destOrd="0" parTransId="{0F0D40E2-39AF-2F4C-AABF-5980577BCCAA}" sibTransId="{6DAFE1D3-5097-5949-A71D-CD153E407296}"/>
    <dgm:cxn modelId="{E8E7DE19-EB57-0C4E-8980-291CD210B30D}" type="presOf" srcId="{8E26CDB9-00BF-8145-B29B-2BD9B07222FD}" destId="{A1B122C4-55DF-BA40-8C0D-830D911A43B9}" srcOrd="0" destOrd="0" presId="urn:microsoft.com/office/officeart/2009/3/layout/PhasedProcess"/>
    <dgm:cxn modelId="{4157D1E7-1916-CC4A-A45C-5349024A0696}" type="presOf" srcId="{9EB95F60-7C57-0340-B4CF-E5E5FA1FB66D}" destId="{DF3A21CA-C7C2-6F44-810D-C85AEB3B4BF3}" srcOrd="0" destOrd="0" presId="urn:microsoft.com/office/officeart/2009/3/layout/PhasedProcess"/>
    <dgm:cxn modelId="{72D728BA-6D37-7948-B6F2-D6A6671AEE06}" type="presOf" srcId="{51D5C027-8E60-8A4D-8DE7-36B89082B838}" destId="{09F9E738-75C2-B64B-858D-F6F6F7621E2E}" srcOrd="0" destOrd="0" presId="urn:microsoft.com/office/officeart/2009/3/layout/PhasedProcess"/>
    <dgm:cxn modelId="{61E16955-2F4A-3544-9CAA-8884EB0C9716}" type="presOf" srcId="{9AB2D8A9-5D4A-6D4A-8BAA-11B75A984219}" destId="{A52739C4-F2B6-204F-B3F9-122CAE20A480}" srcOrd="0" destOrd="0" presId="urn:microsoft.com/office/officeart/2009/3/layout/PhasedProcess"/>
    <dgm:cxn modelId="{C3A2C512-BDC7-3141-B2E7-7C29F5083E16}" type="presOf" srcId="{9AEDABA4-EABD-FC45-92FC-E579F71C73F8}" destId="{65D26B63-41CE-7140-BF7F-4F7421163E07}" srcOrd="0" destOrd="0" presId="urn:microsoft.com/office/officeart/2009/3/layout/PhasedProcess"/>
    <dgm:cxn modelId="{E335ACEE-7932-4B41-A7D0-9444C1966BF0}" type="presOf" srcId="{CEF89894-9163-E748-A1EA-E26857E92C7C}" destId="{940A5E92-EC8C-9C4E-92B4-A19D96C9F61B}" srcOrd="0" destOrd="0" presId="urn:microsoft.com/office/officeart/2009/3/layout/PhasedProcess"/>
    <dgm:cxn modelId="{FDFF6C02-F829-414B-B0B5-C0D26941EE97}" srcId="{9EB95F60-7C57-0340-B4CF-E5E5FA1FB66D}" destId="{9AB2D8A9-5D4A-6D4A-8BAA-11B75A984219}" srcOrd="0" destOrd="0" parTransId="{4FBFF1A9-67A9-C540-AD7F-F92531B8EEB6}" sibTransId="{1C64FFC3-4CA1-D148-9BC6-03E623BF2EBC}"/>
    <dgm:cxn modelId="{B5169786-2B15-864B-9D9B-A20629378CAE}" srcId="{80E7C3FE-CF6F-9740-87A3-A9B922CD8F81}" destId="{88BA0D69-A5E9-7F4B-B79E-E532CC73A8F9}" srcOrd="0" destOrd="0" parTransId="{B424CC4F-0BB4-644D-9822-79D5EC542D2B}" sibTransId="{9810D28F-1093-374C-8B31-837DC3BA6663}"/>
    <dgm:cxn modelId="{C7C34C6D-62D3-0B41-A7BB-6D41761500CD}" srcId="{8E26CDB9-00BF-8145-B29B-2BD9B07222FD}" destId="{9EB95F60-7C57-0340-B4CF-E5E5FA1FB66D}" srcOrd="2" destOrd="0" parTransId="{FBDDAA62-80A0-1846-BE9B-64B90693B016}" sibTransId="{18684162-7227-E34A-9D4B-E44B5D742D6E}"/>
    <dgm:cxn modelId="{05739A92-F157-4C4E-B4A7-8F95389D1322}" srcId="{B4FB500D-ED26-5E45-A0E2-49BC50F2D854}" destId="{51D5C027-8E60-8A4D-8DE7-36B89082B838}" srcOrd="2" destOrd="0" parTransId="{B4397B38-E40B-AC49-8708-FE5CE95ECB39}" sibTransId="{617DEFE0-E6E1-9D45-9FED-FB6B0A375ABC}"/>
    <dgm:cxn modelId="{986821B4-6026-F348-937B-5CB2E25E0AC1}" srcId="{8E26CDB9-00BF-8145-B29B-2BD9B07222FD}" destId="{B4FB500D-ED26-5E45-A0E2-49BC50F2D854}" srcOrd="0" destOrd="0" parTransId="{B66E7E5A-4892-3642-8CD1-C62EBDF78B4A}" sibTransId="{D7681B62-400D-DE49-9117-DDB18E571A3A}"/>
    <dgm:cxn modelId="{601B4C96-C5C0-7046-9072-DFAE558C9F87}" srcId="{8E26CDB9-00BF-8145-B29B-2BD9B07222FD}" destId="{80E7C3FE-CF6F-9740-87A3-A9B922CD8F81}" srcOrd="1" destOrd="0" parTransId="{344F35D3-FE90-654D-B826-AB689635F513}" sibTransId="{0B5F9795-68C3-B349-B146-9A2B084FA1AF}"/>
    <dgm:cxn modelId="{260CFA1E-431F-914B-BC40-F79031F893DC}" type="presOf" srcId="{88BA0D69-A5E9-7F4B-B79E-E532CC73A8F9}" destId="{E6207393-5375-F347-B994-6F76190797B9}" srcOrd="0" destOrd="0" presId="urn:microsoft.com/office/officeart/2009/3/layout/PhasedProcess"/>
    <dgm:cxn modelId="{7DF8A27D-AAC5-CB4B-A900-D7691766731C}" type="presOf" srcId="{88BA0D69-A5E9-7F4B-B79E-E532CC73A8F9}" destId="{7974FD63-72F0-AB44-A8CE-BE42938938B3}" srcOrd="1" destOrd="0" presId="urn:microsoft.com/office/officeart/2009/3/layout/PhasedProcess"/>
    <dgm:cxn modelId="{31849CD1-191C-2141-BCDE-03ACC5C434C6}" srcId="{B4FB500D-ED26-5E45-A0E2-49BC50F2D854}" destId="{C3D620EE-5508-6243-A838-68AD1DD9B76C}" srcOrd="3" destOrd="0" parTransId="{B9491C8D-1E92-404F-8CCC-AAFEFA263FE6}" sibTransId="{8DE62C0E-3174-A04C-8128-6C363D254285}"/>
    <dgm:cxn modelId="{2FAE5494-943D-8C44-B62E-3CD36BC6E2CD}" type="presOf" srcId="{C3D620EE-5508-6243-A838-68AD1DD9B76C}" destId="{18C60BFE-2108-D540-AC5F-428A80DB8B83}" srcOrd="0" destOrd="0" presId="urn:microsoft.com/office/officeart/2009/3/layout/PhasedProcess"/>
    <dgm:cxn modelId="{5C80FEB5-519D-0244-99CA-E1A29ACF9897}" type="presOf" srcId="{80E7C3FE-CF6F-9740-87A3-A9B922CD8F81}" destId="{6D99AECE-2E02-AC48-A1B6-479871947BAE}" srcOrd="0" destOrd="0" presId="urn:microsoft.com/office/officeart/2009/3/layout/PhasedProcess"/>
    <dgm:cxn modelId="{C5C3FC11-C40C-0644-ABA0-06ED10466D99}" srcId="{80E7C3FE-CF6F-9740-87A3-A9B922CD8F81}" destId="{CEF89894-9163-E748-A1EA-E26857E92C7C}" srcOrd="1" destOrd="0" parTransId="{F97768E8-57EE-DA40-8B3B-A59B8FE49ECF}" sibTransId="{64FC51FF-2BEA-E34F-81BA-466D94DBF74F}"/>
    <dgm:cxn modelId="{BF566F24-C490-2C4E-A750-4AA40F3ABD73}" type="presParOf" srcId="{A1B122C4-55DF-BA40-8C0D-830D911A43B9}" destId="{62CA535A-CA09-D94A-986A-A231A7AD87FD}" srcOrd="0" destOrd="0" presId="urn:microsoft.com/office/officeart/2009/3/layout/PhasedProcess"/>
    <dgm:cxn modelId="{E73990D9-7E9E-3B49-919F-1EA9432792F8}" type="presParOf" srcId="{A1B122C4-55DF-BA40-8C0D-830D911A43B9}" destId="{50DCD923-F1C9-574A-8D79-BB503382C115}" srcOrd="1" destOrd="0" presId="urn:microsoft.com/office/officeart/2009/3/layout/PhasedProcess"/>
    <dgm:cxn modelId="{637126B1-F57A-8D47-9C41-EBA847C2E796}" type="presParOf" srcId="{A1B122C4-55DF-BA40-8C0D-830D911A43B9}" destId="{6D99AECE-2E02-AC48-A1B6-479871947BAE}" srcOrd="2" destOrd="0" presId="urn:microsoft.com/office/officeart/2009/3/layout/PhasedProcess"/>
    <dgm:cxn modelId="{2C9ED8AB-9754-6847-AAE8-E0C95701FE87}" type="presParOf" srcId="{A1B122C4-55DF-BA40-8C0D-830D911A43B9}" destId="{061B8994-9AB4-2246-8058-018D359A880D}" srcOrd="3" destOrd="0" presId="urn:microsoft.com/office/officeart/2009/3/layout/PhasedProcess"/>
    <dgm:cxn modelId="{B49E7B6F-A302-8746-BF91-DDF9582B4B2F}" type="presParOf" srcId="{A1B122C4-55DF-BA40-8C0D-830D911A43B9}" destId="{909DC68E-F3BB-EC4A-AB3D-77882C3AD425}" srcOrd="4" destOrd="0" presId="urn:microsoft.com/office/officeart/2009/3/layout/PhasedProcess"/>
    <dgm:cxn modelId="{4338CE7A-EDE0-3848-A978-AD2B550A4428}" type="presParOf" srcId="{A1B122C4-55DF-BA40-8C0D-830D911A43B9}" destId="{DF3A21CA-C7C2-6F44-810D-C85AEB3B4BF3}" srcOrd="5" destOrd="0" presId="urn:microsoft.com/office/officeart/2009/3/layout/PhasedProcess"/>
    <dgm:cxn modelId="{199836EA-3C7B-9840-BD85-60213A526D98}" type="presParOf" srcId="{A1B122C4-55DF-BA40-8C0D-830D911A43B9}" destId="{625EE9CE-E485-5040-9804-82FE35ECA001}" srcOrd="6" destOrd="0" presId="urn:microsoft.com/office/officeart/2009/3/layout/PhasedProcess"/>
    <dgm:cxn modelId="{8224EBF4-4326-6546-9B97-481D52AA00E9}" type="presParOf" srcId="{625EE9CE-E485-5040-9804-82FE35ECA001}" destId="{E6207393-5375-F347-B994-6F76190797B9}" srcOrd="0" destOrd="0" presId="urn:microsoft.com/office/officeart/2009/3/layout/PhasedProcess"/>
    <dgm:cxn modelId="{2B3BD6C0-D1ED-6143-B352-B8BB475CB123}" type="presParOf" srcId="{625EE9CE-E485-5040-9804-82FE35ECA001}" destId="{7974FD63-72F0-AB44-A8CE-BE42938938B3}" srcOrd="1" destOrd="0" presId="urn:microsoft.com/office/officeart/2009/3/layout/PhasedProcess"/>
    <dgm:cxn modelId="{8FCCE98D-D386-7C4D-A90C-13A31C73D438}" type="presParOf" srcId="{625EE9CE-E485-5040-9804-82FE35ECA001}" destId="{940A5E92-EC8C-9C4E-92B4-A19D96C9F61B}" srcOrd="2" destOrd="0" presId="urn:microsoft.com/office/officeart/2009/3/layout/PhasedProcess"/>
    <dgm:cxn modelId="{14329361-0572-8245-B5BD-50CE3A785D8F}" type="presParOf" srcId="{625EE9CE-E485-5040-9804-82FE35ECA001}" destId="{01FF244F-6ACF-9042-B2B6-B9960A748D6F}" srcOrd="3" destOrd="0" presId="urn:microsoft.com/office/officeart/2009/3/layout/PhasedProcess"/>
    <dgm:cxn modelId="{25DCF3C5-4F22-DD4D-BEC6-FFF28BC1B638}" type="presParOf" srcId="{A1B122C4-55DF-BA40-8C0D-830D911A43B9}" destId="{95B6DB31-57B5-A642-9C98-DADD567E798E}" srcOrd="7" destOrd="0" presId="urn:microsoft.com/office/officeart/2009/3/layout/PhasedProcess"/>
    <dgm:cxn modelId="{B229E274-A4C5-5C4A-A94B-651A8618E13F}" type="presParOf" srcId="{95B6DB31-57B5-A642-9C98-DADD567E798E}" destId="{65D26B63-41CE-7140-BF7F-4F7421163E07}" srcOrd="0" destOrd="0" presId="urn:microsoft.com/office/officeart/2009/3/layout/PhasedProcess"/>
    <dgm:cxn modelId="{0B8DC41E-EFAC-3346-BBB2-FE54C97975FC}" type="presParOf" srcId="{95B6DB31-57B5-A642-9C98-DADD567E798E}" destId="{0585C82B-4CB5-FD4D-B4EA-2EB05005EFDB}" srcOrd="1" destOrd="0" presId="urn:microsoft.com/office/officeart/2009/3/layout/PhasedProcess"/>
    <dgm:cxn modelId="{5D976FA3-AA5F-FE4A-A2F1-27844FAC2DCF}" type="presParOf" srcId="{95B6DB31-57B5-A642-9C98-DADD567E798E}" destId="{26A9656F-BEC6-DA49-8E5C-609E916226AD}" srcOrd="2" destOrd="0" presId="urn:microsoft.com/office/officeart/2009/3/layout/PhasedProcess"/>
    <dgm:cxn modelId="{0C814EE8-F9E5-B74D-B0B0-BD3D35D6C8FB}" type="presParOf" srcId="{95B6DB31-57B5-A642-9C98-DADD567E798E}" destId="{E17A12BB-828D-5A4C-972D-AC10C6C2D6E5}" srcOrd="3" destOrd="0" presId="urn:microsoft.com/office/officeart/2009/3/layout/PhasedProcess"/>
    <dgm:cxn modelId="{38B82911-7C7D-6645-BFDA-ACB9F1959D42}" type="presParOf" srcId="{95B6DB31-57B5-A642-9C98-DADD567E798E}" destId="{C95AB5CC-152A-4C4B-96A1-9B5376B1147A}" srcOrd="4" destOrd="0" presId="urn:microsoft.com/office/officeart/2009/3/layout/PhasedProcess"/>
    <dgm:cxn modelId="{DC5F96C1-55C5-AA46-BAF8-B300C1BE15EE}" type="presParOf" srcId="{95B6DB31-57B5-A642-9C98-DADD567E798E}" destId="{09F9E738-75C2-B64B-858D-F6F6F7621E2E}" srcOrd="5" destOrd="0" presId="urn:microsoft.com/office/officeart/2009/3/layout/PhasedProcess"/>
    <dgm:cxn modelId="{A84C20D1-5ED1-9C46-BBBA-226A777C4E0B}" type="presParOf" srcId="{95B6DB31-57B5-A642-9C98-DADD567E798E}" destId="{18C60BFE-2108-D540-AC5F-428A80DB8B83}" srcOrd="6" destOrd="0" presId="urn:microsoft.com/office/officeart/2009/3/layout/PhasedProcess"/>
    <dgm:cxn modelId="{D55CDDCE-2652-7749-8C4F-D64D3105DE9F}" type="presParOf" srcId="{95B6DB31-57B5-A642-9C98-DADD567E798E}" destId="{9196F355-F062-184C-8897-5610302C23F6}" srcOrd="7" destOrd="0" presId="urn:microsoft.com/office/officeart/2009/3/layout/PhasedProcess"/>
    <dgm:cxn modelId="{9084CBFE-DA76-6247-9330-78B61D1B7946}" type="presParOf" srcId="{95B6DB31-57B5-A642-9C98-DADD567E798E}" destId="{70806736-C734-9F40-A995-43DC3E4AB9B9}" srcOrd="8" destOrd="0" presId="urn:microsoft.com/office/officeart/2009/3/layout/PhasedProcess"/>
    <dgm:cxn modelId="{6E5BF0E6-D434-7042-BD95-9EC0DFFCF5F3}" type="presParOf" srcId="{A1B122C4-55DF-BA40-8C0D-830D911A43B9}" destId="{A52739C4-F2B6-204F-B3F9-122CAE20A480}" srcOrd="8" destOrd="0" presId="urn:microsoft.com/office/officeart/2009/3/layout/PhasedProcess"/>
    <dgm:cxn modelId="{702B3036-8E49-6846-9DF2-E14B57366200}" type="presParOf" srcId="{A1B122C4-55DF-BA40-8C0D-830D911A43B9}" destId="{A2CFD79F-BFED-2547-AFF7-8505F9FBB445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B959BB-0D6C-4C86-B415-6A1C9FFA85EB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F28D24-6F80-4C41-B052-576DB693FB08}">
      <dgm:prSet phldrT="[Text]"/>
      <dgm:spPr/>
      <dgm:t>
        <a:bodyPr/>
        <a:lstStyle/>
        <a:p>
          <a:r>
            <a:rPr lang="en-US" dirty="0" smtClean="0"/>
            <a:t>                                                                                                                                    </a:t>
          </a:r>
          <a:r>
            <a:rPr lang="en-US" b="1" dirty="0" smtClean="0"/>
            <a:t>One </a:t>
          </a:r>
          <a:r>
            <a:rPr lang="en-US" b="1" dirty="0" err="1" smtClean="0"/>
            <a:t>Programme</a:t>
          </a:r>
          <a:r>
            <a:rPr lang="en-US" dirty="0" smtClean="0"/>
            <a:t>                                                               Framework                                        </a:t>
          </a:r>
          <a:endParaRPr lang="en-US" dirty="0"/>
        </a:p>
      </dgm:t>
    </dgm:pt>
    <dgm:pt modelId="{109DB3DF-3E34-4020-856F-994F1D73B762}" type="parTrans" cxnId="{71944861-A6DD-4595-B61C-0B3F0EB0C9CD}">
      <dgm:prSet/>
      <dgm:spPr/>
      <dgm:t>
        <a:bodyPr/>
        <a:lstStyle/>
        <a:p>
          <a:endParaRPr lang="en-US"/>
        </a:p>
      </dgm:t>
    </dgm:pt>
    <dgm:pt modelId="{CF13F5F5-1B00-4F08-9A7A-B982DECCACBE}" type="sibTrans" cxnId="{71944861-A6DD-4595-B61C-0B3F0EB0C9CD}">
      <dgm:prSet/>
      <dgm:spPr/>
      <dgm:t>
        <a:bodyPr/>
        <a:lstStyle/>
        <a:p>
          <a:endParaRPr lang="en-US"/>
        </a:p>
      </dgm:t>
    </dgm:pt>
    <dgm:pt modelId="{C687DB29-BB44-4317-9E38-B95EC17E7846}">
      <dgm:prSet phldrT="[Text]"/>
      <dgm:spPr/>
      <dgm:t>
        <a:bodyPr/>
        <a:lstStyle/>
        <a:p>
          <a:r>
            <a:rPr lang="en-US" dirty="0" smtClean="0"/>
            <a:t>GRN-UN Partnership Agreement Framework</a:t>
          </a:r>
          <a:endParaRPr lang="en-US" dirty="0"/>
        </a:p>
      </dgm:t>
    </dgm:pt>
    <dgm:pt modelId="{81FCD97F-1AEA-4DA9-AECB-E4CD97F000DF}" type="parTrans" cxnId="{BFDB2C1E-47A9-486B-B01D-D6BB897B2BC4}">
      <dgm:prSet/>
      <dgm:spPr/>
      <dgm:t>
        <a:bodyPr/>
        <a:lstStyle/>
        <a:p>
          <a:endParaRPr lang="en-US"/>
        </a:p>
      </dgm:t>
    </dgm:pt>
    <dgm:pt modelId="{211AE85E-3E1C-4F0A-841C-813A9835C1C6}" type="sibTrans" cxnId="{BFDB2C1E-47A9-486B-B01D-D6BB897B2BC4}">
      <dgm:prSet/>
      <dgm:spPr/>
      <dgm:t>
        <a:bodyPr/>
        <a:lstStyle/>
        <a:p>
          <a:endParaRPr lang="en-US"/>
        </a:p>
      </dgm:t>
    </dgm:pt>
    <dgm:pt modelId="{354095A1-812B-41C8-B7D6-D9592801DE94}">
      <dgm:prSet phldrT="[Text]"/>
      <dgm:spPr/>
      <dgm:t>
        <a:bodyPr/>
        <a:lstStyle/>
        <a:p>
          <a:r>
            <a:rPr lang="en-US" b="1" dirty="0" smtClean="0"/>
            <a:t>One Budgetary </a:t>
          </a:r>
          <a:r>
            <a:rPr lang="en-US" dirty="0" smtClean="0"/>
            <a:t>Framework</a:t>
          </a:r>
          <a:endParaRPr lang="en-US" dirty="0"/>
        </a:p>
      </dgm:t>
    </dgm:pt>
    <dgm:pt modelId="{39B9D24F-D36A-4C8D-B0FE-F9E0E3CDCD3D}" type="parTrans" cxnId="{EC426C91-A0BD-4E1A-9A1A-5490DAD0AE18}">
      <dgm:prSet/>
      <dgm:spPr/>
      <dgm:t>
        <a:bodyPr/>
        <a:lstStyle/>
        <a:p>
          <a:endParaRPr lang="en-US"/>
        </a:p>
      </dgm:t>
    </dgm:pt>
    <dgm:pt modelId="{8EC668F4-5344-4C10-96F1-0C6EE46A78FC}" type="sibTrans" cxnId="{EC426C91-A0BD-4E1A-9A1A-5490DAD0AE18}">
      <dgm:prSet/>
      <dgm:spPr/>
      <dgm:t>
        <a:bodyPr/>
        <a:lstStyle/>
        <a:p>
          <a:endParaRPr lang="en-US"/>
        </a:p>
      </dgm:t>
    </dgm:pt>
    <dgm:pt modelId="{51A9F543-DD86-4E7C-9B7F-8BD4241CF411}">
      <dgm:prSet phldrT="[Text]"/>
      <dgm:spPr/>
      <dgm:t>
        <a:bodyPr/>
        <a:lstStyle/>
        <a:p>
          <a:r>
            <a:rPr lang="en-US" dirty="0" smtClean="0"/>
            <a:t>Budget Plans and Reports</a:t>
          </a:r>
          <a:endParaRPr lang="en-US" dirty="0"/>
        </a:p>
      </dgm:t>
    </dgm:pt>
    <dgm:pt modelId="{7E592AF0-0447-4A35-9B99-6B2560B1D509}" type="parTrans" cxnId="{DF53DF01-0D94-4B9E-A467-EE9CA794E87F}">
      <dgm:prSet/>
      <dgm:spPr/>
      <dgm:t>
        <a:bodyPr/>
        <a:lstStyle/>
        <a:p>
          <a:endParaRPr lang="en-US"/>
        </a:p>
      </dgm:t>
    </dgm:pt>
    <dgm:pt modelId="{340D3EA8-53F3-4B68-B561-11A9A344F456}" type="sibTrans" cxnId="{DF53DF01-0D94-4B9E-A467-EE9CA794E87F}">
      <dgm:prSet/>
      <dgm:spPr/>
      <dgm:t>
        <a:bodyPr/>
        <a:lstStyle/>
        <a:p>
          <a:endParaRPr lang="en-US"/>
        </a:p>
      </dgm:t>
    </dgm:pt>
    <dgm:pt modelId="{215EDB27-B9CB-425B-A3D4-A2F1A258774C}">
      <dgm:prSet phldrT="[Text]"/>
      <dgm:spPr/>
      <dgm:t>
        <a:bodyPr/>
        <a:lstStyle/>
        <a:p>
          <a:r>
            <a:rPr lang="en-US" dirty="0" smtClean="0"/>
            <a:t>Joint </a:t>
          </a:r>
          <a:r>
            <a:rPr lang="en-US" dirty="0" err="1" smtClean="0"/>
            <a:t>Programmes</a:t>
          </a:r>
          <a:r>
            <a:rPr lang="en-US" dirty="0" smtClean="0"/>
            <a:t> (HIV/AIDS)</a:t>
          </a:r>
          <a:endParaRPr lang="en-US" dirty="0"/>
        </a:p>
      </dgm:t>
    </dgm:pt>
    <dgm:pt modelId="{C8A0975E-7348-4F3D-A9D5-F94010DC9FB2}" type="parTrans" cxnId="{787B5EC5-B412-4F7D-9753-6A468A237A9C}">
      <dgm:prSet/>
      <dgm:spPr/>
      <dgm:t>
        <a:bodyPr/>
        <a:lstStyle/>
        <a:p>
          <a:endParaRPr lang="en-US"/>
        </a:p>
      </dgm:t>
    </dgm:pt>
    <dgm:pt modelId="{9F6B521D-6BE0-4813-B2EA-DD9B8450DCE6}" type="sibTrans" cxnId="{787B5EC5-B412-4F7D-9753-6A468A237A9C}">
      <dgm:prSet/>
      <dgm:spPr/>
      <dgm:t>
        <a:bodyPr/>
        <a:lstStyle/>
        <a:p>
          <a:endParaRPr lang="en-US"/>
        </a:p>
      </dgm:t>
    </dgm:pt>
    <dgm:pt modelId="{2F6920B9-882F-4037-A215-F982B1CF9FB2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Common Resource Mobilization</a:t>
          </a:r>
          <a:endParaRPr lang="en-US" b="0" dirty="0">
            <a:solidFill>
              <a:schemeClr val="bg1"/>
            </a:solidFill>
          </a:endParaRPr>
        </a:p>
      </dgm:t>
    </dgm:pt>
    <dgm:pt modelId="{F432CE61-AEBB-44CF-BFA7-94CD0D97A465}" type="parTrans" cxnId="{91363655-2F12-4C98-915E-92E8DEB3C5E3}">
      <dgm:prSet/>
      <dgm:spPr/>
      <dgm:t>
        <a:bodyPr/>
        <a:lstStyle/>
        <a:p>
          <a:endParaRPr lang="en-US"/>
        </a:p>
      </dgm:t>
    </dgm:pt>
    <dgm:pt modelId="{07691A13-DD0D-4645-8D88-2511F9B5D1E0}" type="sibTrans" cxnId="{91363655-2F12-4C98-915E-92E8DEB3C5E3}">
      <dgm:prSet/>
      <dgm:spPr/>
      <dgm:t>
        <a:bodyPr/>
        <a:lstStyle/>
        <a:p>
          <a:endParaRPr lang="en-US"/>
        </a:p>
      </dgm:t>
    </dgm:pt>
    <dgm:pt modelId="{1A09BD00-91F7-443A-921E-A0D033A6C76D}">
      <dgm:prSet phldrT="[Text]"/>
      <dgm:spPr/>
      <dgm:t>
        <a:bodyPr/>
        <a:lstStyle/>
        <a:p>
          <a:r>
            <a:rPr lang="en-US" b="1" dirty="0" smtClean="0"/>
            <a:t>One Empowered Leader </a:t>
          </a:r>
          <a:r>
            <a:rPr lang="en-US" dirty="0" smtClean="0"/>
            <a:t>and </a:t>
          </a:r>
          <a:r>
            <a:rPr lang="en-US" b="1" dirty="0" smtClean="0"/>
            <a:t>One Empowered Team</a:t>
          </a:r>
          <a:endParaRPr lang="en-US" b="1" dirty="0"/>
        </a:p>
      </dgm:t>
    </dgm:pt>
    <dgm:pt modelId="{DF642AAE-9B9A-49BD-8DBB-747F01702A5E}" type="parTrans" cxnId="{92B41B6C-E5F3-4A38-82F9-015B04712616}">
      <dgm:prSet/>
      <dgm:spPr/>
      <dgm:t>
        <a:bodyPr/>
        <a:lstStyle/>
        <a:p>
          <a:endParaRPr lang="en-US"/>
        </a:p>
      </dgm:t>
    </dgm:pt>
    <dgm:pt modelId="{BDE62041-FBD2-4574-AFD3-F7922D76622D}" type="sibTrans" cxnId="{92B41B6C-E5F3-4A38-82F9-015B04712616}">
      <dgm:prSet/>
      <dgm:spPr/>
      <dgm:t>
        <a:bodyPr/>
        <a:lstStyle/>
        <a:p>
          <a:endParaRPr lang="en-US"/>
        </a:p>
      </dgm:t>
    </dgm:pt>
    <dgm:pt modelId="{F69F54FE-84B8-4753-89AF-AD4214E41FF3}">
      <dgm:prSet phldrT="[Text]"/>
      <dgm:spPr/>
      <dgm:t>
        <a:bodyPr/>
        <a:lstStyle/>
        <a:p>
          <a:r>
            <a:rPr lang="en-US" dirty="0" smtClean="0"/>
            <a:t>RC system</a:t>
          </a:r>
          <a:endParaRPr lang="en-US" dirty="0"/>
        </a:p>
      </dgm:t>
    </dgm:pt>
    <dgm:pt modelId="{9D10A711-94E6-48A1-8590-A7C724307913}" type="parTrans" cxnId="{6C8C912F-1423-4AAE-B2A0-2CF558C552E1}">
      <dgm:prSet/>
      <dgm:spPr/>
      <dgm:t>
        <a:bodyPr/>
        <a:lstStyle/>
        <a:p>
          <a:endParaRPr lang="en-US"/>
        </a:p>
      </dgm:t>
    </dgm:pt>
    <dgm:pt modelId="{B7E04438-8DF7-43E0-B519-C1C6726F0B93}" type="sibTrans" cxnId="{6C8C912F-1423-4AAE-B2A0-2CF558C552E1}">
      <dgm:prSet/>
      <dgm:spPr/>
      <dgm:t>
        <a:bodyPr/>
        <a:lstStyle/>
        <a:p>
          <a:endParaRPr lang="en-US"/>
        </a:p>
      </dgm:t>
    </dgm:pt>
    <dgm:pt modelId="{04051BF9-9BA4-4AC0-B3DA-326E14BDC7F5}">
      <dgm:prSet phldrT="[Text]"/>
      <dgm:spPr/>
      <dgm:t>
        <a:bodyPr/>
        <a:lstStyle/>
        <a:p>
          <a:r>
            <a:rPr lang="en-US" dirty="0" smtClean="0"/>
            <a:t>UN Country Team</a:t>
          </a:r>
          <a:endParaRPr lang="en-US" dirty="0"/>
        </a:p>
      </dgm:t>
    </dgm:pt>
    <dgm:pt modelId="{0B37D120-B6B5-4288-81CA-E831142D44CF}" type="parTrans" cxnId="{055A0B03-741F-4023-A144-EA9602620F47}">
      <dgm:prSet/>
      <dgm:spPr/>
      <dgm:t>
        <a:bodyPr/>
        <a:lstStyle/>
        <a:p>
          <a:endParaRPr lang="en-US"/>
        </a:p>
      </dgm:t>
    </dgm:pt>
    <dgm:pt modelId="{B9BC64CE-9CE7-4B01-96AC-92266C4CE6E2}" type="sibTrans" cxnId="{055A0B03-741F-4023-A144-EA9602620F47}">
      <dgm:prSet/>
      <dgm:spPr/>
      <dgm:t>
        <a:bodyPr/>
        <a:lstStyle/>
        <a:p>
          <a:endParaRPr lang="en-US"/>
        </a:p>
      </dgm:t>
    </dgm:pt>
    <dgm:pt modelId="{FA8D7BA4-FDD2-48DC-A253-E689DFBC9CFD}">
      <dgm:prSet phldrT="[Text]"/>
      <dgm:spPr/>
      <dgm:t>
        <a:bodyPr/>
        <a:lstStyle/>
        <a:p>
          <a:r>
            <a:rPr lang="en-US" b="1" dirty="0" smtClean="0"/>
            <a:t>One Office</a:t>
          </a:r>
          <a:endParaRPr lang="en-US" b="1" dirty="0"/>
        </a:p>
      </dgm:t>
    </dgm:pt>
    <dgm:pt modelId="{CB2266D7-25AE-46D0-AB60-6F7F2BC2E2A0}" type="parTrans" cxnId="{93F513B4-C911-4A64-A493-1FC1FB6DD3B3}">
      <dgm:prSet/>
      <dgm:spPr/>
      <dgm:t>
        <a:bodyPr/>
        <a:lstStyle/>
        <a:p>
          <a:endParaRPr lang="en-US"/>
        </a:p>
      </dgm:t>
    </dgm:pt>
    <dgm:pt modelId="{FE4490CE-2EED-4570-8850-2E24CB119D7B}" type="sibTrans" cxnId="{93F513B4-C911-4A64-A493-1FC1FB6DD3B3}">
      <dgm:prSet/>
      <dgm:spPr/>
      <dgm:t>
        <a:bodyPr/>
        <a:lstStyle/>
        <a:p>
          <a:endParaRPr lang="en-US"/>
        </a:p>
      </dgm:t>
    </dgm:pt>
    <dgm:pt modelId="{2DA09C09-772F-4A58-BFF0-8581C6B0EA30}">
      <dgm:prSet phldrT="[Text]"/>
      <dgm:spPr/>
      <dgm:t>
        <a:bodyPr/>
        <a:lstStyle/>
        <a:p>
          <a:r>
            <a:rPr lang="en-US" dirty="0" smtClean="0"/>
            <a:t>UN House</a:t>
          </a:r>
          <a:endParaRPr lang="en-US" dirty="0"/>
        </a:p>
      </dgm:t>
    </dgm:pt>
    <dgm:pt modelId="{31FA0648-F845-4324-8CA5-88A47F6F1AAA}" type="parTrans" cxnId="{F74E1EAB-2D91-4D60-92A7-920E9EB8AD2B}">
      <dgm:prSet/>
      <dgm:spPr/>
      <dgm:t>
        <a:bodyPr/>
        <a:lstStyle/>
        <a:p>
          <a:endParaRPr lang="en-US"/>
        </a:p>
      </dgm:t>
    </dgm:pt>
    <dgm:pt modelId="{D6429C3E-E0A6-4EDF-A5B2-E0741C9D1F9C}" type="sibTrans" cxnId="{F74E1EAB-2D91-4D60-92A7-920E9EB8AD2B}">
      <dgm:prSet/>
      <dgm:spPr/>
      <dgm:t>
        <a:bodyPr/>
        <a:lstStyle/>
        <a:p>
          <a:endParaRPr lang="en-US"/>
        </a:p>
      </dgm:t>
    </dgm:pt>
    <dgm:pt modelId="{1E03C1AF-A4D6-475D-8696-070EEDF6F60F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Harmonized Business processes</a:t>
          </a:r>
          <a:endParaRPr lang="en-US" b="0" dirty="0">
            <a:solidFill>
              <a:schemeClr val="bg1"/>
            </a:solidFill>
          </a:endParaRPr>
        </a:p>
      </dgm:t>
    </dgm:pt>
    <dgm:pt modelId="{0F499E0F-442B-4DC3-B2CB-4838BE3D6289}" type="parTrans" cxnId="{BABE44C4-5284-4503-9864-4FDBCFBB2E84}">
      <dgm:prSet/>
      <dgm:spPr/>
      <dgm:t>
        <a:bodyPr/>
        <a:lstStyle/>
        <a:p>
          <a:endParaRPr lang="en-US"/>
        </a:p>
      </dgm:t>
    </dgm:pt>
    <dgm:pt modelId="{96D77430-6E26-4ACE-82A1-7A1B05ABC3E3}" type="sibTrans" cxnId="{BABE44C4-5284-4503-9864-4FDBCFBB2E84}">
      <dgm:prSet/>
      <dgm:spPr/>
      <dgm:t>
        <a:bodyPr/>
        <a:lstStyle/>
        <a:p>
          <a:endParaRPr lang="en-US"/>
        </a:p>
      </dgm:t>
    </dgm:pt>
    <dgm:pt modelId="{D15B0A34-7AB1-42F3-A8AC-866793F6C3AA}">
      <dgm:prSet phldrT="[Text]"/>
      <dgm:spPr/>
      <dgm:t>
        <a:bodyPr/>
        <a:lstStyle/>
        <a:p>
          <a:r>
            <a:rPr lang="en-US" b="1" dirty="0" smtClean="0"/>
            <a:t>One Voice</a:t>
          </a:r>
          <a:endParaRPr lang="en-US" b="1" dirty="0"/>
        </a:p>
      </dgm:t>
    </dgm:pt>
    <dgm:pt modelId="{7B04BDD0-5B78-486A-86C0-C09B6B16DDC6}" type="parTrans" cxnId="{A6AB9A3B-910E-446E-87CE-44265BEEFB2A}">
      <dgm:prSet/>
      <dgm:spPr/>
      <dgm:t>
        <a:bodyPr/>
        <a:lstStyle/>
        <a:p>
          <a:endParaRPr lang="en-US"/>
        </a:p>
      </dgm:t>
    </dgm:pt>
    <dgm:pt modelId="{6E9D7691-55B5-4234-B26A-2356C188261B}" type="sibTrans" cxnId="{A6AB9A3B-910E-446E-87CE-44265BEEFB2A}">
      <dgm:prSet/>
      <dgm:spPr/>
      <dgm:t>
        <a:bodyPr/>
        <a:lstStyle/>
        <a:p>
          <a:endParaRPr lang="en-US"/>
        </a:p>
      </dgm:t>
    </dgm:pt>
    <dgm:pt modelId="{E553442F-E1A5-40A7-9708-C9721311AA38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Joint advocacy and communication (UNCG)</a:t>
          </a:r>
          <a:endParaRPr lang="en-US" b="0" dirty="0">
            <a:solidFill>
              <a:schemeClr val="bg1"/>
            </a:solidFill>
          </a:endParaRPr>
        </a:p>
      </dgm:t>
    </dgm:pt>
    <dgm:pt modelId="{EFD07BB4-63D4-4759-99DF-62AACB63A7CF}" type="parTrans" cxnId="{EBAAD239-27ED-4262-924C-3153A4DA834C}">
      <dgm:prSet/>
      <dgm:spPr/>
      <dgm:t>
        <a:bodyPr/>
        <a:lstStyle/>
        <a:p>
          <a:endParaRPr lang="en-US"/>
        </a:p>
      </dgm:t>
    </dgm:pt>
    <dgm:pt modelId="{127057EC-4A3B-4DAF-8B91-CA50A3B8CBDD}" type="sibTrans" cxnId="{EBAAD239-27ED-4262-924C-3153A4DA834C}">
      <dgm:prSet/>
      <dgm:spPr/>
      <dgm:t>
        <a:bodyPr/>
        <a:lstStyle/>
        <a:p>
          <a:endParaRPr lang="en-US"/>
        </a:p>
      </dgm:t>
    </dgm:pt>
    <dgm:pt modelId="{7E62E9E1-6B71-4D47-8D35-4EC323C78ED4}" type="pres">
      <dgm:prSet presAssocID="{AFB959BB-0D6C-4C86-B415-6A1C9FFA85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83BC03-D5D8-4C66-A79E-0BB21EC9C693}" type="pres">
      <dgm:prSet presAssocID="{62F28D24-6F80-4C41-B052-576DB693FB08}" presName="linNode" presStyleCnt="0"/>
      <dgm:spPr/>
    </dgm:pt>
    <dgm:pt modelId="{2E8C4CF6-C596-4A29-94C7-1D13E9AFEAF9}" type="pres">
      <dgm:prSet presAssocID="{62F28D24-6F80-4C41-B052-576DB693FB08}" presName="parTx" presStyleLbl="revTx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C435EC-DDD0-465D-BDEC-2E4214F5A030}" type="pres">
      <dgm:prSet presAssocID="{62F28D24-6F80-4C41-B052-576DB693FB08}" presName="bracket" presStyleLbl="parChTrans1D1" presStyleIdx="0" presStyleCnt="5"/>
      <dgm:spPr/>
      <dgm:t>
        <a:bodyPr/>
        <a:lstStyle/>
        <a:p>
          <a:endParaRPr lang="en-US"/>
        </a:p>
      </dgm:t>
    </dgm:pt>
    <dgm:pt modelId="{63AA0A8C-846B-4A25-8A35-842DF939D06D}" type="pres">
      <dgm:prSet presAssocID="{62F28D24-6F80-4C41-B052-576DB693FB08}" presName="spH" presStyleCnt="0"/>
      <dgm:spPr/>
    </dgm:pt>
    <dgm:pt modelId="{310CFC9F-83D6-47ED-B5B7-B38FD59DE183}" type="pres">
      <dgm:prSet presAssocID="{62F28D24-6F80-4C41-B052-576DB693FB08}" presName="des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2A8C2-EF6A-4BCB-94EE-868DA9EA6D33}" type="pres">
      <dgm:prSet presAssocID="{CF13F5F5-1B00-4F08-9A7A-B982DECCACBE}" presName="spV" presStyleCnt="0"/>
      <dgm:spPr/>
    </dgm:pt>
    <dgm:pt modelId="{F1A879C4-C281-4C64-A743-B4728DB1E6FE}" type="pres">
      <dgm:prSet presAssocID="{354095A1-812B-41C8-B7D6-D9592801DE94}" presName="linNode" presStyleCnt="0"/>
      <dgm:spPr/>
    </dgm:pt>
    <dgm:pt modelId="{F03B4A54-BC56-4274-9763-301EF234187C}" type="pres">
      <dgm:prSet presAssocID="{354095A1-812B-41C8-B7D6-D9592801DE94}" presName="parTx" presStyleLbl="revTx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3A599-BF70-471D-9C0B-C381CADF3316}" type="pres">
      <dgm:prSet presAssocID="{354095A1-812B-41C8-B7D6-D9592801DE94}" presName="bracket" presStyleLbl="parChTrans1D1" presStyleIdx="1" presStyleCnt="5"/>
      <dgm:spPr/>
    </dgm:pt>
    <dgm:pt modelId="{A6F8D0F7-BA72-4F65-B687-6232C0B6DA2F}" type="pres">
      <dgm:prSet presAssocID="{354095A1-812B-41C8-B7D6-D9592801DE94}" presName="spH" presStyleCnt="0"/>
      <dgm:spPr/>
    </dgm:pt>
    <dgm:pt modelId="{9EA99A29-EE87-42A0-80F2-556361D39FC8}" type="pres">
      <dgm:prSet presAssocID="{354095A1-812B-41C8-B7D6-D9592801DE94}" presName="des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45CB2-BC16-4EFE-8C98-1A0279FA33D2}" type="pres">
      <dgm:prSet presAssocID="{8EC668F4-5344-4C10-96F1-0C6EE46A78FC}" presName="spV" presStyleCnt="0"/>
      <dgm:spPr/>
    </dgm:pt>
    <dgm:pt modelId="{E8FB513C-31CD-47AE-B90A-C8022EE1F50E}" type="pres">
      <dgm:prSet presAssocID="{1A09BD00-91F7-443A-921E-A0D033A6C76D}" presName="linNode" presStyleCnt="0"/>
      <dgm:spPr/>
    </dgm:pt>
    <dgm:pt modelId="{BE2B49E2-CE54-4576-A991-3B9049C21EC4}" type="pres">
      <dgm:prSet presAssocID="{1A09BD00-91F7-443A-921E-A0D033A6C76D}" presName="parTx" presStyleLbl="revTx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A3ABE-7344-4595-A131-9115FF52B75F}" type="pres">
      <dgm:prSet presAssocID="{1A09BD00-91F7-443A-921E-A0D033A6C76D}" presName="bracket" presStyleLbl="parChTrans1D1" presStyleIdx="2" presStyleCnt="5"/>
      <dgm:spPr/>
    </dgm:pt>
    <dgm:pt modelId="{998D8FED-F60C-4865-9233-AC88DBC7605A}" type="pres">
      <dgm:prSet presAssocID="{1A09BD00-91F7-443A-921E-A0D033A6C76D}" presName="spH" presStyleCnt="0"/>
      <dgm:spPr/>
    </dgm:pt>
    <dgm:pt modelId="{09A1A2EE-0225-4549-A57F-76F18C689678}" type="pres">
      <dgm:prSet presAssocID="{1A09BD00-91F7-443A-921E-A0D033A6C76D}" presName="des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1107C-1893-41A8-943F-12CE6BA5599B}" type="pres">
      <dgm:prSet presAssocID="{BDE62041-FBD2-4574-AFD3-F7922D76622D}" presName="spV" presStyleCnt="0"/>
      <dgm:spPr/>
    </dgm:pt>
    <dgm:pt modelId="{615CB1AB-4380-4F0E-855E-4303BF7F3BA3}" type="pres">
      <dgm:prSet presAssocID="{FA8D7BA4-FDD2-48DC-A253-E689DFBC9CFD}" presName="linNode" presStyleCnt="0"/>
      <dgm:spPr/>
    </dgm:pt>
    <dgm:pt modelId="{92AF2452-5BFD-4513-B4B2-0A56BA3C5C36}" type="pres">
      <dgm:prSet presAssocID="{FA8D7BA4-FDD2-48DC-A253-E689DFBC9CFD}" presName="parTx" presStyleLbl="revTx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F1C2B8-BBAF-4865-A347-F80E474EB54D}" type="pres">
      <dgm:prSet presAssocID="{FA8D7BA4-FDD2-48DC-A253-E689DFBC9CFD}" presName="bracket" presStyleLbl="parChTrans1D1" presStyleIdx="3" presStyleCnt="5"/>
      <dgm:spPr/>
    </dgm:pt>
    <dgm:pt modelId="{5BB67938-DE92-4F7A-9AF9-E829F9020967}" type="pres">
      <dgm:prSet presAssocID="{FA8D7BA4-FDD2-48DC-A253-E689DFBC9CFD}" presName="spH" presStyleCnt="0"/>
      <dgm:spPr/>
    </dgm:pt>
    <dgm:pt modelId="{B88BD092-FE09-4AE9-8591-A968546E8A72}" type="pres">
      <dgm:prSet presAssocID="{FA8D7BA4-FDD2-48DC-A253-E689DFBC9CFD}" presName="des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D2D634-3D15-4FD3-9E2D-00041595E163}" type="pres">
      <dgm:prSet presAssocID="{FE4490CE-2EED-4570-8850-2E24CB119D7B}" presName="spV" presStyleCnt="0"/>
      <dgm:spPr/>
    </dgm:pt>
    <dgm:pt modelId="{B0394178-93FA-4293-8660-811DCFFFE65A}" type="pres">
      <dgm:prSet presAssocID="{D15B0A34-7AB1-42F3-A8AC-866793F6C3AA}" presName="linNode" presStyleCnt="0"/>
      <dgm:spPr/>
    </dgm:pt>
    <dgm:pt modelId="{02397934-75F6-41F0-860E-65719E972BE9}" type="pres">
      <dgm:prSet presAssocID="{D15B0A34-7AB1-42F3-A8AC-866793F6C3AA}" presName="parTx" presStyleLbl="revTx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875838-6B84-453B-8CF5-20E426C1685E}" type="pres">
      <dgm:prSet presAssocID="{D15B0A34-7AB1-42F3-A8AC-866793F6C3AA}" presName="bracket" presStyleLbl="parChTrans1D1" presStyleIdx="4" presStyleCnt="5"/>
      <dgm:spPr/>
    </dgm:pt>
    <dgm:pt modelId="{9437D22A-1CF4-42C9-8FB6-7D0C76184164}" type="pres">
      <dgm:prSet presAssocID="{D15B0A34-7AB1-42F3-A8AC-866793F6C3AA}" presName="spH" presStyleCnt="0"/>
      <dgm:spPr/>
    </dgm:pt>
    <dgm:pt modelId="{314F9CD0-32AB-48F4-B10B-6E600855BC4E}" type="pres">
      <dgm:prSet presAssocID="{D15B0A34-7AB1-42F3-A8AC-866793F6C3AA}" presName="des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426C91-A0BD-4E1A-9A1A-5490DAD0AE18}" srcId="{AFB959BB-0D6C-4C86-B415-6A1C9FFA85EB}" destId="{354095A1-812B-41C8-B7D6-D9592801DE94}" srcOrd="1" destOrd="0" parTransId="{39B9D24F-D36A-4C8D-B0FE-F9E0E3CDCD3D}" sibTransId="{8EC668F4-5344-4C10-96F1-0C6EE46A78FC}"/>
    <dgm:cxn modelId="{EBAAD239-27ED-4262-924C-3153A4DA834C}" srcId="{D15B0A34-7AB1-42F3-A8AC-866793F6C3AA}" destId="{E553442F-E1A5-40A7-9708-C9721311AA38}" srcOrd="0" destOrd="0" parTransId="{EFD07BB4-63D4-4759-99DF-62AACB63A7CF}" sibTransId="{127057EC-4A3B-4DAF-8B91-CA50A3B8CBDD}"/>
    <dgm:cxn modelId="{677993D1-3C04-7645-AA66-B8607BF03C5A}" type="presOf" srcId="{1E03C1AF-A4D6-475D-8696-070EEDF6F60F}" destId="{B88BD092-FE09-4AE9-8591-A968546E8A72}" srcOrd="0" destOrd="1" presId="urn:diagrams.loki3.com/BracketList+Icon"/>
    <dgm:cxn modelId="{62C21A57-1001-BC43-951F-1CB507F25E1C}" type="presOf" srcId="{2F6920B9-882F-4037-A215-F982B1CF9FB2}" destId="{9EA99A29-EE87-42A0-80F2-556361D39FC8}" srcOrd="0" destOrd="1" presId="urn:diagrams.loki3.com/BracketList+Icon"/>
    <dgm:cxn modelId="{0883AD64-111B-184D-B8AD-38C5CF24B781}" type="presOf" srcId="{D15B0A34-7AB1-42F3-A8AC-866793F6C3AA}" destId="{02397934-75F6-41F0-860E-65719E972BE9}" srcOrd="0" destOrd="0" presId="urn:diagrams.loki3.com/BracketList+Icon"/>
    <dgm:cxn modelId="{B249A586-CFB7-9E48-98E3-192D39D47D4B}" type="presOf" srcId="{04051BF9-9BA4-4AC0-B3DA-326E14BDC7F5}" destId="{09A1A2EE-0225-4549-A57F-76F18C689678}" srcOrd="0" destOrd="1" presId="urn:diagrams.loki3.com/BracketList+Icon"/>
    <dgm:cxn modelId="{521F3924-3183-6C45-ACE9-85BA9E524F3D}" type="presOf" srcId="{E553442F-E1A5-40A7-9708-C9721311AA38}" destId="{314F9CD0-32AB-48F4-B10B-6E600855BC4E}" srcOrd="0" destOrd="0" presId="urn:diagrams.loki3.com/BracketList+Icon"/>
    <dgm:cxn modelId="{BFDB2C1E-47A9-486B-B01D-D6BB897B2BC4}" srcId="{62F28D24-6F80-4C41-B052-576DB693FB08}" destId="{C687DB29-BB44-4317-9E38-B95EC17E7846}" srcOrd="0" destOrd="0" parTransId="{81FCD97F-1AEA-4DA9-AECB-E4CD97F000DF}" sibTransId="{211AE85E-3E1C-4F0A-841C-813A9835C1C6}"/>
    <dgm:cxn modelId="{FA6B1BE9-EB19-3D41-B29A-755A79416795}" type="presOf" srcId="{354095A1-812B-41C8-B7D6-D9592801DE94}" destId="{F03B4A54-BC56-4274-9763-301EF234187C}" srcOrd="0" destOrd="0" presId="urn:diagrams.loki3.com/BracketList+Icon"/>
    <dgm:cxn modelId="{B7F64D89-EBA4-6346-A2A6-E9703D61C79A}" type="presOf" srcId="{AFB959BB-0D6C-4C86-B415-6A1C9FFA85EB}" destId="{7E62E9E1-6B71-4D47-8D35-4EC323C78ED4}" srcOrd="0" destOrd="0" presId="urn:diagrams.loki3.com/BracketList+Icon"/>
    <dgm:cxn modelId="{84E8E434-4E80-9E42-ABCB-E6E7EFDAF633}" type="presOf" srcId="{F69F54FE-84B8-4753-89AF-AD4214E41FF3}" destId="{09A1A2EE-0225-4549-A57F-76F18C689678}" srcOrd="0" destOrd="0" presId="urn:diagrams.loki3.com/BracketList+Icon"/>
    <dgm:cxn modelId="{E68A7279-CE87-E44C-A67A-C928AB42D1F8}" type="presOf" srcId="{FA8D7BA4-FDD2-48DC-A253-E689DFBC9CFD}" destId="{92AF2452-5BFD-4513-B4B2-0A56BA3C5C36}" srcOrd="0" destOrd="0" presId="urn:diagrams.loki3.com/BracketList+Icon"/>
    <dgm:cxn modelId="{93F513B4-C911-4A64-A493-1FC1FB6DD3B3}" srcId="{AFB959BB-0D6C-4C86-B415-6A1C9FFA85EB}" destId="{FA8D7BA4-FDD2-48DC-A253-E689DFBC9CFD}" srcOrd="3" destOrd="0" parTransId="{CB2266D7-25AE-46D0-AB60-6F7F2BC2E2A0}" sibTransId="{FE4490CE-2EED-4570-8850-2E24CB119D7B}"/>
    <dgm:cxn modelId="{C17FDFAC-28ED-1F4B-9188-708F50D9AC71}" type="presOf" srcId="{2DA09C09-772F-4A58-BFF0-8581C6B0EA30}" destId="{B88BD092-FE09-4AE9-8591-A968546E8A72}" srcOrd="0" destOrd="0" presId="urn:diagrams.loki3.com/BracketList+Icon"/>
    <dgm:cxn modelId="{71944861-A6DD-4595-B61C-0B3F0EB0C9CD}" srcId="{AFB959BB-0D6C-4C86-B415-6A1C9FFA85EB}" destId="{62F28D24-6F80-4C41-B052-576DB693FB08}" srcOrd="0" destOrd="0" parTransId="{109DB3DF-3E34-4020-856F-994F1D73B762}" sibTransId="{CF13F5F5-1B00-4F08-9A7A-B982DECCACBE}"/>
    <dgm:cxn modelId="{055A0B03-741F-4023-A144-EA9602620F47}" srcId="{1A09BD00-91F7-443A-921E-A0D033A6C76D}" destId="{04051BF9-9BA4-4AC0-B3DA-326E14BDC7F5}" srcOrd="1" destOrd="0" parTransId="{0B37D120-B6B5-4288-81CA-E831142D44CF}" sibTransId="{B9BC64CE-9CE7-4B01-96AC-92266C4CE6E2}"/>
    <dgm:cxn modelId="{6C8C912F-1423-4AAE-B2A0-2CF558C552E1}" srcId="{1A09BD00-91F7-443A-921E-A0D033A6C76D}" destId="{F69F54FE-84B8-4753-89AF-AD4214E41FF3}" srcOrd="0" destOrd="0" parTransId="{9D10A711-94E6-48A1-8590-A7C724307913}" sibTransId="{B7E04438-8DF7-43E0-B519-C1C6726F0B93}"/>
    <dgm:cxn modelId="{91363655-2F12-4C98-915E-92E8DEB3C5E3}" srcId="{354095A1-812B-41C8-B7D6-D9592801DE94}" destId="{2F6920B9-882F-4037-A215-F982B1CF9FB2}" srcOrd="1" destOrd="0" parTransId="{F432CE61-AEBB-44CF-BFA7-94CD0D97A465}" sibTransId="{07691A13-DD0D-4645-8D88-2511F9B5D1E0}"/>
    <dgm:cxn modelId="{5EF549EA-0273-C545-AAA7-E11F66F8BFE0}" type="presOf" srcId="{51A9F543-DD86-4E7C-9B7F-8BD4241CF411}" destId="{9EA99A29-EE87-42A0-80F2-556361D39FC8}" srcOrd="0" destOrd="0" presId="urn:diagrams.loki3.com/BracketList+Icon"/>
    <dgm:cxn modelId="{F74E1EAB-2D91-4D60-92A7-920E9EB8AD2B}" srcId="{FA8D7BA4-FDD2-48DC-A253-E689DFBC9CFD}" destId="{2DA09C09-772F-4A58-BFF0-8581C6B0EA30}" srcOrd="0" destOrd="0" parTransId="{31FA0648-F845-4324-8CA5-88A47F6F1AAA}" sibTransId="{D6429C3E-E0A6-4EDF-A5B2-E0741C9D1F9C}"/>
    <dgm:cxn modelId="{9015CA3E-C38D-F14D-A60C-674DE86591C5}" type="presOf" srcId="{215EDB27-B9CB-425B-A3D4-A2F1A258774C}" destId="{310CFC9F-83D6-47ED-B5B7-B38FD59DE183}" srcOrd="0" destOrd="1" presId="urn:diagrams.loki3.com/BracketList+Icon"/>
    <dgm:cxn modelId="{92B41B6C-E5F3-4A38-82F9-015B04712616}" srcId="{AFB959BB-0D6C-4C86-B415-6A1C9FFA85EB}" destId="{1A09BD00-91F7-443A-921E-A0D033A6C76D}" srcOrd="2" destOrd="0" parTransId="{DF642AAE-9B9A-49BD-8DBB-747F01702A5E}" sibTransId="{BDE62041-FBD2-4574-AFD3-F7922D76622D}"/>
    <dgm:cxn modelId="{DF53DF01-0D94-4B9E-A467-EE9CA794E87F}" srcId="{354095A1-812B-41C8-B7D6-D9592801DE94}" destId="{51A9F543-DD86-4E7C-9B7F-8BD4241CF411}" srcOrd="0" destOrd="0" parTransId="{7E592AF0-0447-4A35-9B99-6B2560B1D509}" sibTransId="{340D3EA8-53F3-4B68-B561-11A9A344F456}"/>
    <dgm:cxn modelId="{D19A979C-3D84-074B-9317-DFE749501FBF}" type="presOf" srcId="{1A09BD00-91F7-443A-921E-A0D033A6C76D}" destId="{BE2B49E2-CE54-4576-A991-3B9049C21EC4}" srcOrd="0" destOrd="0" presId="urn:diagrams.loki3.com/BracketList+Icon"/>
    <dgm:cxn modelId="{124F003C-8D22-4440-B3DE-F01A0291BF49}" type="presOf" srcId="{62F28D24-6F80-4C41-B052-576DB693FB08}" destId="{2E8C4CF6-C596-4A29-94C7-1D13E9AFEAF9}" srcOrd="0" destOrd="0" presId="urn:diagrams.loki3.com/BracketList+Icon"/>
    <dgm:cxn modelId="{BABE44C4-5284-4503-9864-4FDBCFBB2E84}" srcId="{FA8D7BA4-FDD2-48DC-A253-E689DFBC9CFD}" destId="{1E03C1AF-A4D6-475D-8696-070EEDF6F60F}" srcOrd="1" destOrd="0" parTransId="{0F499E0F-442B-4DC3-B2CB-4838BE3D6289}" sibTransId="{96D77430-6E26-4ACE-82A1-7A1B05ABC3E3}"/>
    <dgm:cxn modelId="{A6AB9A3B-910E-446E-87CE-44265BEEFB2A}" srcId="{AFB959BB-0D6C-4C86-B415-6A1C9FFA85EB}" destId="{D15B0A34-7AB1-42F3-A8AC-866793F6C3AA}" srcOrd="4" destOrd="0" parTransId="{7B04BDD0-5B78-486A-86C0-C09B6B16DDC6}" sibTransId="{6E9D7691-55B5-4234-B26A-2356C188261B}"/>
    <dgm:cxn modelId="{787B5EC5-B412-4F7D-9753-6A468A237A9C}" srcId="{62F28D24-6F80-4C41-B052-576DB693FB08}" destId="{215EDB27-B9CB-425B-A3D4-A2F1A258774C}" srcOrd="1" destOrd="0" parTransId="{C8A0975E-7348-4F3D-A9D5-F94010DC9FB2}" sibTransId="{9F6B521D-6BE0-4813-B2EA-DD9B8450DCE6}"/>
    <dgm:cxn modelId="{DE8D9A64-785B-0D4E-B45E-2F1128C872A2}" type="presOf" srcId="{C687DB29-BB44-4317-9E38-B95EC17E7846}" destId="{310CFC9F-83D6-47ED-B5B7-B38FD59DE183}" srcOrd="0" destOrd="0" presId="urn:diagrams.loki3.com/BracketList+Icon"/>
    <dgm:cxn modelId="{BBB0BFB3-70B7-B34C-A7E5-F93301DFE656}" type="presParOf" srcId="{7E62E9E1-6B71-4D47-8D35-4EC323C78ED4}" destId="{2483BC03-D5D8-4C66-A79E-0BB21EC9C693}" srcOrd="0" destOrd="0" presId="urn:diagrams.loki3.com/BracketList+Icon"/>
    <dgm:cxn modelId="{7E6BD72E-4E03-9541-A5BE-4C7CCD8C2459}" type="presParOf" srcId="{2483BC03-D5D8-4C66-A79E-0BB21EC9C693}" destId="{2E8C4CF6-C596-4A29-94C7-1D13E9AFEAF9}" srcOrd="0" destOrd="0" presId="urn:diagrams.loki3.com/BracketList+Icon"/>
    <dgm:cxn modelId="{A96A3CF7-A5D2-9448-84EA-94276FDCAD96}" type="presParOf" srcId="{2483BC03-D5D8-4C66-A79E-0BB21EC9C693}" destId="{ABC435EC-DDD0-465D-BDEC-2E4214F5A030}" srcOrd="1" destOrd="0" presId="urn:diagrams.loki3.com/BracketList+Icon"/>
    <dgm:cxn modelId="{6EBA6D10-C8FB-4D43-9C8C-58309B0774EC}" type="presParOf" srcId="{2483BC03-D5D8-4C66-A79E-0BB21EC9C693}" destId="{63AA0A8C-846B-4A25-8A35-842DF939D06D}" srcOrd="2" destOrd="0" presId="urn:diagrams.loki3.com/BracketList+Icon"/>
    <dgm:cxn modelId="{23AD06FA-E82F-714D-8F29-E5C76EA3CFAC}" type="presParOf" srcId="{2483BC03-D5D8-4C66-A79E-0BB21EC9C693}" destId="{310CFC9F-83D6-47ED-B5B7-B38FD59DE183}" srcOrd="3" destOrd="0" presId="urn:diagrams.loki3.com/BracketList+Icon"/>
    <dgm:cxn modelId="{FEB70A85-BA0A-8844-8D64-02ED70FB1D19}" type="presParOf" srcId="{7E62E9E1-6B71-4D47-8D35-4EC323C78ED4}" destId="{4402A8C2-EF6A-4BCB-94EE-868DA9EA6D33}" srcOrd="1" destOrd="0" presId="urn:diagrams.loki3.com/BracketList+Icon"/>
    <dgm:cxn modelId="{C74C9E13-2729-6547-BB51-D69AE4A468C4}" type="presParOf" srcId="{7E62E9E1-6B71-4D47-8D35-4EC323C78ED4}" destId="{F1A879C4-C281-4C64-A743-B4728DB1E6FE}" srcOrd="2" destOrd="0" presId="urn:diagrams.loki3.com/BracketList+Icon"/>
    <dgm:cxn modelId="{4A2A6054-2695-7C46-8825-6D9D7527EF50}" type="presParOf" srcId="{F1A879C4-C281-4C64-A743-B4728DB1E6FE}" destId="{F03B4A54-BC56-4274-9763-301EF234187C}" srcOrd="0" destOrd="0" presId="urn:diagrams.loki3.com/BracketList+Icon"/>
    <dgm:cxn modelId="{6BB6B792-AE66-D841-9D70-C55AFDCFB247}" type="presParOf" srcId="{F1A879C4-C281-4C64-A743-B4728DB1E6FE}" destId="{2F63A599-BF70-471D-9C0B-C381CADF3316}" srcOrd="1" destOrd="0" presId="urn:diagrams.loki3.com/BracketList+Icon"/>
    <dgm:cxn modelId="{6434FFF8-2469-5948-822B-433DC514E528}" type="presParOf" srcId="{F1A879C4-C281-4C64-A743-B4728DB1E6FE}" destId="{A6F8D0F7-BA72-4F65-B687-6232C0B6DA2F}" srcOrd="2" destOrd="0" presId="urn:diagrams.loki3.com/BracketList+Icon"/>
    <dgm:cxn modelId="{294D35DC-3883-DB47-9783-FB5C124285D0}" type="presParOf" srcId="{F1A879C4-C281-4C64-A743-B4728DB1E6FE}" destId="{9EA99A29-EE87-42A0-80F2-556361D39FC8}" srcOrd="3" destOrd="0" presId="urn:diagrams.loki3.com/BracketList+Icon"/>
    <dgm:cxn modelId="{E4FB4F73-FEDE-BE44-9A9B-88C4BFEA9B72}" type="presParOf" srcId="{7E62E9E1-6B71-4D47-8D35-4EC323C78ED4}" destId="{BC245CB2-BC16-4EFE-8C98-1A0279FA33D2}" srcOrd="3" destOrd="0" presId="urn:diagrams.loki3.com/BracketList+Icon"/>
    <dgm:cxn modelId="{714CBD43-EBD2-6749-BD44-B4429FBF169C}" type="presParOf" srcId="{7E62E9E1-6B71-4D47-8D35-4EC323C78ED4}" destId="{E8FB513C-31CD-47AE-B90A-C8022EE1F50E}" srcOrd="4" destOrd="0" presId="urn:diagrams.loki3.com/BracketList+Icon"/>
    <dgm:cxn modelId="{4EC3AF37-98F2-884C-8D7D-412C24E45AEC}" type="presParOf" srcId="{E8FB513C-31CD-47AE-B90A-C8022EE1F50E}" destId="{BE2B49E2-CE54-4576-A991-3B9049C21EC4}" srcOrd="0" destOrd="0" presId="urn:diagrams.loki3.com/BracketList+Icon"/>
    <dgm:cxn modelId="{839BA617-779C-0343-B6CB-DFFF600BBFD5}" type="presParOf" srcId="{E8FB513C-31CD-47AE-B90A-C8022EE1F50E}" destId="{FAFA3ABE-7344-4595-A131-9115FF52B75F}" srcOrd="1" destOrd="0" presId="urn:diagrams.loki3.com/BracketList+Icon"/>
    <dgm:cxn modelId="{4BAE9988-55C9-C644-859D-5E0EA9934AA1}" type="presParOf" srcId="{E8FB513C-31CD-47AE-B90A-C8022EE1F50E}" destId="{998D8FED-F60C-4865-9233-AC88DBC7605A}" srcOrd="2" destOrd="0" presId="urn:diagrams.loki3.com/BracketList+Icon"/>
    <dgm:cxn modelId="{98B760A7-0396-E04F-8DD2-2FB0517DFEEC}" type="presParOf" srcId="{E8FB513C-31CD-47AE-B90A-C8022EE1F50E}" destId="{09A1A2EE-0225-4549-A57F-76F18C689678}" srcOrd="3" destOrd="0" presId="urn:diagrams.loki3.com/BracketList+Icon"/>
    <dgm:cxn modelId="{431BCFCE-BA2A-504C-9B2F-E2F51948543E}" type="presParOf" srcId="{7E62E9E1-6B71-4D47-8D35-4EC323C78ED4}" destId="{91C1107C-1893-41A8-943F-12CE6BA5599B}" srcOrd="5" destOrd="0" presId="urn:diagrams.loki3.com/BracketList+Icon"/>
    <dgm:cxn modelId="{2DD5F806-4C98-4644-9164-3C3DC47F9D3D}" type="presParOf" srcId="{7E62E9E1-6B71-4D47-8D35-4EC323C78ED4}" destId="{615CB1AB-4380-4F0E-855E-4303BF7F3BA3}" srcOrd="6" destOrd="0" presId="urn:diagrams.loki3.com/BracketList+Icon"/>
    <dgm:cxn modelId="{A87BC427-35F7-A949-BCF6-AA2801C9A0BC}" type="presParOf" srcId="{615CB1AB-4380-4F0E-855E-4303BF7F3BA3}" destId="{92AF2452-5BFD-4513-B4B2-0A56BA3C5C36}" srcOrd="0" destOrd="0" presId="urn:diagrams.loki3.com/BracketList+Icon"/>
    <dgm:cxn modelId="{326175A6-77E3-FE43-BA11-6AC7CC1AA4A0}" type="presParOf" srcId="{615CB1AB-4380-4F0E-855E-4303BF7F3BA3}" destId="{1BF1C2B8-BBAF-4865-A347-F80E474EB54D}" srcOrd="1" destOrd="0" presId="urn:diagrams.loki3.com/BracketList+Icon"/>
    <dgm:cxn modelId="{6814B21B-62A1-314D-9393-C5DEEB816950}" type="presParOf" srcId="{615CB1AB-4380-4F0E-855E-4303BF7F3BA3}" destId="{5BB67938-DE92-4F7A-9AF9-E829F9020967}" srcOrd="2" destOrd="0" presId="urn:diagrams.loki3.com/BracketList+Icon"/>
    <dgm:cxn modelId="{5570207C-43BB-DC4D-9835-D79F368DC3B8}" type="presParOf" srcId="{615CB1AB-4380-4F0E-855E-4303BF7F3BA3}" destId="{B88BD092-FE09-4AE9-8591-A968546E8A72}" srcOrd="3" destOrd="0" presId="urn:diagrams.loki3.com/BracketList+Icon"/>
    <dgm:cxn modelId="{E3A0A597-7B15-9445-B399-A8B00C9D8563}" type="presParOf" srcId="{7E62E9E1-6B71-4D47-8D35-4EC323C78ED4}" destId="{A2D2D634-3D15-4FD3-9E2D-00041595E163}" srcOrd="7" destOrd="0" presId="urn:diagrams.loki3.com/BracketList+Icon"/>
    <dgm:cxn modelId="{0C81DB1E-D80B-DC43-BA9D-BE2F80DD0646}" type="presParOf" srcId="{7E62E9E1-6B71-4D47-8D35-4EC323C78ED4}" destId="{B0394178-93FA-4293-8660-811DCFFFE65A}" srcOrd="8" destOrd="0" presId="urn:diagrams.loki3.com/BracketList+Icon"/>
    <dgm:cxn modelId="{E08E02B5-080C-0640-82E9-1D5E6DB31F39}" type="presParOf" srcId="{B0394178-93FA-4293-8660-811DCFFFE65A}" destId="{02397934-75F6-41F0-860E-65719E972BE9}" srcOrd="0" destOrd="0" presId="urn:diagrams.loki3.com/BracketList+Icon"/>
    <dgm:cxn modelId="{7900A56A-A5C3-F049-90EB-0303CFCFF44D}" type="presParOf" srcId="{B0394178-93FA-4293-8660-811DCFFFE65A}" destId="{61875838-6B84-453B-8CF5-20E426C1685E}" srcOrd="1" destOrd="0" presId="urn:diagrams.loki3.com/BracketList+Icon"/>
    <dgm:cxn modelId="{3BB1CFE3-3B81-FB4C-87D1-6FEF2C87E3A4}" type="presParOf" srcId="{B0394178-93FA-4293-8660-811DCFFFE65A}" destId="{9437D22A-1CF4-42C9-8FB6-7D0C76184164}" srcOrd="2" destOrd="0" presId="urn:diagrams.loki3.com/BracketList+Icon"/>
    <dgm:cxn modelId="{3A015F22-7B3F-6740-A43B-9165E6E3C8E6}" type="presParOf" srcId="{B0394178-93FA-4293-8660-811DCFFFE65A}" destId="{314F9CD0-32AB-48F4-B10B-6E600855BC4E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F2BC46-DC15-DC47-A8C2-33DB18056641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4FE0405-0192-144F-8874-FEF6DA2CE25E}">
      <dgm:prSet custT="1"/>
      <dgm:spPr/>
      <dgm:t>
        <a:bodyPr/>
        <a:lstStyle/>
        <a:p>
          <a:pPr rtl="0"/>
          <a:r>
            <a:rPr lang="en-US" sz="2000" baseline="0" dirty="0" smtClean="0"/>
            <a:t>Health procurements services </a:t>
          </a:r>
          <a:endParaRPr lang="en-US" sz="2000" dirty="0"/>
        </a:p>
      </dgm:t>
    </dgm:pt>
    <dgm:pt modelId="{EF35C5CE-0E64-1B4B-A09D-134BE5A0088A}" type="parTrans" cxnId="{F93E7FC3-B325-E445-8E8E-C40AD1442888}">
      <dgm:prSet/>
      <dgm:spPr/>
      <dgm:t>
        <a:bodyPr/>
        <a:lstStyle/>
        <a:p>
          <a:endParaRPr lang="en-GB"/>
        </a:p>
      </dgm:t>
    </dgm:pt>
    <dgm:pt modelId="{BAD9A925-2909-BE4E-8943-602C92FCC304}" type="sibTrans" cxnId="{F93E7FC3-B325-E445-8E8E-C40AD1442888}">
      <dgm:prSet/>
      <dgm:spPr/>
      <dgm:t>
        <a:bodyPr/>
        <a:lstStyle/>
        <a:p>
          <a:endParaRPr lang="en-GB"/>
        </a:p>
      </dgm:t>
    </dgm:pt>
    <dgm:pt modelId="{0238C319-5E6B-9043-9A5E-C510106CAE10}">
      <dgm:prSet custT="1"/>
      <dgm:spPr/>
      <dgm:t>
        <a:bodyPr/>
        <a:lstStyle/>
        <a:p>
          <a:pPr rtl="0"/>
          <a:r>
            <a:rPr lang="en-US" sz="2000" dirty="0" smtClean="0"/>
            <a:t>Emergency Response</a:t>
          </a:r>
          <a:endParaRPr lang="en-US" sz="2000" dirty="0"/>
        </a:p>
      </dgm:t>
    </dgm:pt>
    <dgm:pt modelId="{E1033A39-B102-AB42-B1F2-A529E4530383}" type="parTrans" cxnId="{35BF8CEE-92D1-5547-892D-4628DED6C5BD}">
      <dgm:prSet/>
      <dgm:spPr/>
      <dgm:t>
        <a:bodyPr/>
        <a:lstStyle/>
        <a:p>
          <a:endParaRPr lang="en-GB"/>
        </a:p>
      </dgm:t>
    </dgm:pt>
    <dgm:pt modelId="{60DEC2B5-67A5-FE4E-96AC-45E7215E82DE}" type="sibTrans" cxnId="{35BF8CEE-92D1-5547-892D-4628DED6C5BD}">
      <dgm:prSet/>
      <dgm:spPr/>
      <dgm:t>
        <a:bodyPr/>
        <a:lstStyle/>
        <a:p>
          <a:endParaRPr lang="en-GB"/>
        </a:p>
      </dgm:t>
    </dgm:pt>
    <dgm:pt modelId="{D44699B6-B29D-424E-A5B1-BB079B28148F}">
      <dgm:prSet custT="1"/>
      <dgm:spPr/>
      <dgm:t>
        <a:bodyPr/>
        <a:lstStyle/>
        <a:p>
          <a:pPr rtl="0"/>
          <a:r>
            <a:rPr lang="en-US" sz="2000" dirty="0" smtClean="0"/>
            <a:t>Support to HIV/AIDS</a:t>
          </a:r>
          <a:endParaRPr lang="en-US" sz="2000" dirty="0"/>
        </a:p>
      </dgm:t>
    </dgm:pt>
    <dgm:pt modelId="{0356F8BA-4297-5B43-B91C-D1BFA6AE4AA4}" type="parTrans" cxnId="{BA0D18A5-CCE1-0449-815A-60C78DC6E22D}">
      <dgm:prSet/>
      <dgm:spPr/>
      <dgm:t>
        <a:bodyPr/>
        <a:lstStyle/>
        <a:p>
          <a:endParaRPr lang="en-GB"/>
        </a:p>
      </dgm:t>
    </dgm:pt>
    <dgm:pt modelId="{7929DA5F-A87E-5142-8C6C-1E8EF8CCFF1A}" type="sibTrans" cxnId="{BA0D18A5-CCE1-0449-815A-60C78DC6E22D}">
      <dgm:prSet/>
      <dgm:spPr/>
      <dgm:t>
        <a:bodyPr/>
        <a:lstStyle/>
        <a:p>
          <a:endParaRPr lang="en-GB"/>
        </a:p>
      </dgm:t>
    </dgm:pt>
    <dgm:pt modelId="{F220AB96-FEA9-7D4F-919D-400EC71DF718}">
      <dgm:prSet custT="1"/>
      <dgm:spPr/>
      <dgm:t>
        <a:bodyPr/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dirty="0" smtClean="0"/>
            <a:t>UNICEF and WHO supported procurement of vaccines – increased efficiency of government resources - Namibia is now purchasing at 60% below those prices previously agreed in bilateral tenders. </a:t>
          </a:r>
          <a:endParaRPr lang="en-GB" sz="1600" dirty="0"/>
        </a:p>
      </dgm:t>
    </dgm:pt>
    <dgm:pt modelId="{D5AE5269-C211-4049-8913-C363FB9E435C}" type="parTrans" cxnId="{BA89503B-8048-0848-ADEF-CDD03D134370}">
      <dgm:prSet/>
      <dgm:spPr/>
      <dgm:t>
        <a:bodyPr/>
        <a:lstStyle/>
        <a:p>
          <a:endParaRPr lang="en-GB"/>
        </a:p>
      </dgm:t>
    </dgm:pt>
    <dgm:pt modelId="{38218CB8-982F-0849-A798-47938696D07A}" type="sibTrans" cxnId="{BA89503B-8048-0848-ADEF-CDD03D134370}">
      <dgm:prSet/>
      <dgm:spPr/>
      <dgm:t>
        <a:bodyPr/>
        <a:lstStyle/>
        <a:p>
          <a:endParaRPr lang="en-GB"/>
        </a:p>
      </dgm:t>
    </dgm:pt>
    <dgm:pt modelId="{F5C7CE65-2C10-A64B-BE0F-9A320656C4B0}">
      <dgm:prSet custT="1"/>
      <dgm:spPr/>
      <dgm:t>
        <a:bodyPr/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baseline="0" dirty="0" smtClean="0"/>
            <a:t>UN facilitated deployment of experts from </a:t>
          </a:r>
          <a:r>
            <a:rPr lang="en-GB" sz="1600" dirty="0" smtClean="0"/>
            <a:t>Capacity for Disaster Reduction Initiative (CADRI) and the United Nations Disaster Assessment and Coordination System to conduct a capacity assessment - </a:t>
          </a:r>
          <a:r>
            <a:rPr lang="en-US" sz="1600" dirty="0" smtClean="0"/>
            <a:t>recommendations were adopted at high-level workshop</a:t>
          </a:r>
          <a:endParaRPr lang="en-GB" sz="1600" dirty="0"/>
        </a:p>
      </dgm:t>
    </dgm:pt>
    <dgm:pt modelId="{D45B8360-0CE7-1546-8BD0-3A04D963E058}" type="parTrans" cxnId="{15815AEE-F688-774A-B051-EE3289A7AA47}">
      <dgm:prSet/>
      <dgm:spPr/>
      <dgm:t>
        <a:bodyPr/>
        <a:lstStyle/>
        <a:p>
          <a:endParaRPr lang="en-GB"/>
        </a:p>
      </dgm:t>
    </dgm:pt>
    <dgm:pt modelId="{C06E6FD3-51C7-3241-AC12-D941C22E3823}" type="sibTrans" cxnId="{15815AEE-F688-774A-B051-EE3289A7AA47}">
      <dgm:prSet/>
      <dgm:spPr/>
      <dgm:t>
        <a:bodyPr/>
        <a:lstStyle/>
        <a:p>
          <a:endParaRPr lang="en-GB"/>
        </a:p>
      </dgm:t>
    </dgm:pt>
    <dgm:pt modelId="{9C4F71C4-6DA4-A34D-A750-627101F2C158}">
      <dgm:prSet custT="1"/>
      <dgm:spPr/>
      <dgm:t>
        <a:bodyPr/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dirty="0" smtClean="0"/>
            <a:t>The UN JUTA,</a:t>
          </a:r>
          <a:r>
            <a:rPr lang="en-GB" sz="1600" baseline="0" dirty="0" smtClean="0"/>
            <a:t> </a:t>
          </a:r>
          <a:r>
            <a:rPr lang="en-GB" sz="1600" baseline="0" dirty="0" smtClean="0"/>
            <a:t>led </a:t>
          </a:r>
          <a:r>
            <a:rPr lang="en-GB" sz="1600" baseline="0" dirty="0" smtClean="0"/>
            <a:t>by UNAIDS and WHO, </a:t>
          </a:r>
          <a:r>
            <a:rPr lang="en-GB" sz="1600" dirty="0" smtClean="0"/>
            <a:t>the UN has assisted GRN to negotiate an extension of the </a:t>
          </a:r>
          <a:r>
            <a:rPr lang="en-GB" sz="1600" dirty="0" smtClean="0"/>
            <a:t>Global Fund support </a:t>
          </a:r>
          <a:r>
            <a:rPr lang="en-GB" sz="1600" dirty="0" smtClean="0"/>
            <a:t>to December 2017 (from mid-2016 deadline for utilisation), and are now looking to see how it can actually support the absorption of the funds.</a:t>
          </a:r>
          <a:endParaRPr lang="en-GB" sz="1600" dirty="0"/>
        </a:p>
      </dgm:t>
    </dgm:pt>
    <dgm:pt modelId="{8DC107AF-955B-464A-B9D3-B96484F14A05}" type="parTrans" cxnId="{7B976831-ACE2-D448-8154-F0BC6E20DAA2}">
      <dgm:prSet/>
      <dgm:spPr/>
      <dgm:t>
        <a:bodyPr/>
        <a:lstStyle/>
        <a:p>
          <a:endParaRPr lang="en-GB"/>
        </a:p>
      </dgm:t>
    </dgm:pt>
    <dgm:pt modelId="{71E674EF-A8D2-6C43-815C-4BE3112D5120}" type="sibTrans" cxnId="{7B976831-ACE2-D448-8154-F0BC6E20DAA2}">
      <dgm:prSet/>
      <dgm:spPr/>
      <dgm:t>
        <a:bodyPr/>
        <a:lstStyle/>
        <a:p>
          <a:endParaRPr lang="en-GB"/>
        </a:p>
      </dgm:t>
    </dgm:pt>
    <dgm:pt modelId="{2FCF38EA-87B6-8947-B471-46AD1EAE1F9E}" type="pres">
      <dgm:prSet presAssocID="{C8F2BC46-DC15-DC47-A8C2-33DB1805664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BEF6C8-BC5F-C84D-B8DE-613A64B4BFF3}" type="pres">
      <dgm:prSet presAssocID="{64FE0405-0192-144F-8874-FEF6DA2CE25E}" presName="parentLin" presStyleCnt="0"/>
      <dgm:spPr/>
    </dgm:pt>
    <dgm:pt modelId="{2350D3D3-1B18-EB4A-A087-CBB0E199666D}" type="pres">
      <dgm:prSet presAssocID="{64FE0405-0192-144F-8874-FEF6DA2CE25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4AA5BF4-D411-A443-8BCA-DDB8BC7A9AE0}" type="pres">
      <dgm:prSet presAssocID="{64FE0405-0192-144F-8874-FEF6DA2CE25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3BD3C-E9CC-CA43-BFF8-43E9D0EA38AE}" type="pres">
      <dgm:prSet presAssocID="{64FE0405-0192-144F-8874-FEF6DA2CE25E}" presName="negativeSpace" presStyleCnt="0"/>
      <dgm:spPr/>
    </dgm:pt>
    <dgm:pt modelId="{630E3F23-B39A-1043-B11E-41E43A797064}" type="pres">
      <dgm:prSet presAssocID="{64FE0405-0192-144F-8874-FEF6DA2CE25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463CBC-63AD-C942-AE2D-6AC7250AFA62}" type="pres">
      <dgm:prSet presAssocID="{BAD9A925-2909-BE4E-8943-602C92FCC304}" presName="spaceBetweenRectangles" presStyleCnt="0"/>
      <dgm:spPr/>
    </dgm:pt>
    <dgm:pt modelId="{077414F5-F8CF-9140-96D2-644536FD3ECF}" type="pres">
      <dgm:prSet presAssocID="{0238C319-5E6B-9043-9A5E-C510106CAE10}" presName="parentLin" presStyleCnt="0"/>
      <dgm:spPr/>
    </dgm:pt>
    <dgm:pt modelId="{82300460-1988-4A42-99EF-15A292BD5A8F}" type="pres">
      <dgm:prSet presAssocID="{0238C319-5E6B-9043-9A5E-C510106CAE1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6A97F5E-6FCB-9D48-AED1-69B154DF1303}" type="pres">
      <dgm:prSet presAssocID="{0238C319-5E6B-9043-9A5E-C510106CAE1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58A9D-BA34-5543-9829-C259821123E8}" type="pres">
      <dgm:prSet presAssocID="{0238C319-5E6B-9043-9A5E-C510106CAE10}" presName="negativeSpace" presStyleCnt="0"/>
      <dgm:spPr/>
    </dgm:pt>
    <dgm:pt modelId="{ED0241D8-1791-F44D-9559-E92EA7FAAC3C}" type="pres">
      <dgm:prSet presAssocID="{0238C319-5E6B-9043-9A5E-C510106CAE10}" presName="childText" presStyleLbl="conFgAcc1" presStyleIdx="1" presStyleCnt="3" custScaleY="10106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81B5C7-B8C0-1C41-A76C-2CC50D0E3F59}" type="pres">
      <dgm:prSet presAssocID="{60DEC2B5-67A5-FE4E-96AC-45E7215E82DE}" presName="spaceBetweenRectangles" presStyleCnt="0"/>
      <dgm:spPr/>
    </dgm:pt>
    <dgm:pt modelId="{DF0BA3EA-BAD3-0349-BB49-A18F969EEF21}" type="pres">
      <dgm:prSet presAssocID="{D44699B6-B29D-424E-A5B1-BB079B28148F}" presName="parentLin" presStyleCnt="0"/>
      <dgm:spPr/>
    </dgm:pt>
    <dgm:pt modelId="{BF53BA01-248D-C44A-8AF7-78EC35F71E1C}" type="pres">
      <dgm:prSet presAssocID="{D44699B6-B29D-424E-A5B1-BB079B28148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9D1E079-53E8-7B47-BFE4-C630E3F08792}" type="pres">
      <dgm:prSet presAssocID="{D44699B6-B29D-424E-A5B1-BB079B28148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939B9-3148-7B40-BC10-E7947DD22590}" type="pres">
      <dgm:prSet presAssocID="{D44699B6-B29D-424E-A5B1-BB079B28148F}" presName="negativeSpace" presStyleCnt="0"/>
      <dgm:spPr/>
    </dgm:pt>
    <dgm:pt modelId="{FB1F9F71-02E0-6245-9943-F1B26E3FAAA8}" type="pres">
      <dgm:prSet presAssocID="{D44699B6-B29D-424E-A5B1-BB079B28148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9B1316D-5871-C345-A9AE-D9C70CBE1C21}" type="presOf" srcId="{D44699B6-B29D-424E-A5B1-BB079B28148F}" destId="{BF53BA01-248D-C44A-8AF7-78EC35F71E1C}" srcOrd="0" destOrd="0" presId="urn:microsoft.com/office/officeart/2005/8/layout/list1"/>
    <dgm:cxn modelId="{06E949D4-4931-EA4E-8B6D-5D95F6866BE3}" type="presOf" srcId="{F5C7CE65-2C10-A64B-BE0F-9A320656C4B0}" destId="{ED0241D8-1791-F44D-9559-E92EA7FAAC3C}" srcOrd="0" destOrd="0" presId="urn:microsoft.com/office/officeart/2005/8/layout/list1"/>
    <dgm:cxn modelId="{4ED83BD2-9945-AF43-BC26-B1F28C05EB2F}" type="presOf" srcId="{9C4F71C4-6DA4-A34D-A750-627101F2C158}" destId="{FB1F9F71-02E0-6245-9943-F1B26E3FAAA8}" srcOrd="0" destOrd="0" presId="urn:microsoft.com/office/officeart/2005/8/layout/list1"/>
    <dgm:cxn modelId="{7B976831-ACE2-D448-8154-F0BC6E20DAA2}" srcId="{D44699B6-B29D-424E-A5B1-BB079B28148F}" destId="{9C4F71C4-6DA4-A34D-A750-627101F2C158}" srcOrd="0" destOrd="0" parTransId="{8DC107AF-955B-464A-B9D3-B96484F14A05}" sibTransId="{71E674EF-A8D2-6C43-815C-4BE3112D5120}"/>
    <dgm:cxn modelId="{339319AE-76F4-7F4C-A6A4-5E4974AC5B45}" type="presOf" srcId="{64FE0405-0192-144F-8874-FEF6DA2CE25E}" destId="{F4AA5BF4-D411-A443-8BCA-DDB8BC7A9AE0}" srcOrd="1" destOrd="0" presId="urn:microsoft.com/office/officeart/2005/8/layout/list1"/>
    <dgm:cxn modelId="{DD39AB34-77FE-3442-AB99-43977B1FCBBB}" type="presOf" srcId="{0238C319-5E6B-9043-9A5E-C510106CAE10}" destId="{96A97F5E-6FCB-9D48-AED1-69B154DF1303}" srcOrd="1" destOrd="0" presId="urn:microsoft.com/office/officeart/2005/8/layout/list1"/>
    <dgm:cxn modelId="{15815AEE-F688-774A-B051-EE3289A7AA47}" srcId="{0238C319-5E6B-9043-9A5E-C510106CAE10}" destId="{F5C7CE65-2C10-A64B-BE0F-9A320656C4B0}" srcOrd="0" destOrd="0" parTransId="{D45B8360-0CE7-1546-8BD0-3A04D963E058}" sibTransId="{C06E6FD3-51C7-3241-AC12-D941C22E3823}"/>
    <dgm:cxn modelId="{BA0D18A5-CCE1-0449-815A-60C78DC6E22D}" srcId="{C8F2BC46-DC15-DC47-A8C2-33DB18056641}" destId="{D44699B6-B29D-424E-A5B1-BB079B28148F}" srcOrd="2" destOrd="0" parTransId="{0356F8BA-4297-5B43-B91C-D1BFA6AE4AA4}" sibTransId="{7929DA5F-A87E-5142-8C6C-1E8EF8CCFF1A}"/>
    <dgm:cxn modelId="{BA89503B-8048-0848-ADEF-CDD03D134370}" srcId="{64FE0405-0192-144F-8874-FEF6DA2CE25E}" destId="{F220AB96-FEA9-7D4F-919D-400EC71DF718}" srcOrd="0" destOrd="0" parTransId="{D5AE5269-C211-4049-8913-C363FB9E435C}" sibTransId="{38218CB8-982F-0849-A798-47938696D07A}"/>
    <dgm:cxn modelId="{E3C49B8C-393E-814D-AC53-66526D103E1A}" type="presOf" srcId="{D44699B6-B29D-424E-A5B1-BB079B28148F}" destId="{69D1E079-53E8-7B47-BFE4-C630E3F08792}" srcOrd="1" destOrd="0" presId="urn:microsoft.com/office/officeart/2005/8/layout/list1"/>
    <dgm:cxn modelId="{35BF8CEE-92D1-5547-892D-4628DED6C5BD}" srcId="{C8F2BC46-DC15-DC47-A8C2-33DB18056641}" destId="{0238C319-5E6B-9043-9A5E-C510106CAE10}" srcOrd="1" destOrd="0" parTransId="{E1033A39-B102-AB42-B1F2-A529E4530383}" sibTransId="{60DEC2B5-67A5-FE4E-96AC-45E7215E82DE}"/>
    <dgm:cxn modelId="{B0D21469-49B6-4949-AF7C-DA342AFB6C6F}" type="presOf" srcId="{64FE0405-0192-144F-8874-FEF6DA2CE25E}" destId="{2350D3D3-1B18-EB4A-A087-CBB0E199666D}" srcOrd="0" destOrd="0" presId="urn:microsoft.com/office/officeart/2005/8/layout/list1"/>
    <dgm:cxn modelId="{8FE204D2-3CDC-1C4F-A664-6EEE86F87DE3}" type="presOf" srcId="{0238C319-5E6B-9043-9A5E-C510106CAE10}" destId="{82300460-1988-4A42-99EF-15A292BD5A8F}" srcOrd="0" destOrd="0" presId="urn:microsoft.com/office/officeart/2005/8/layout/list1"/>
    <dgm:cxn modelId="{57B17E47-1C2F-4A47-A3CF-61C39D8CF5E2}" type="presOf" srcId="{F220AB96-FEA9-7D4F-919D-400EC71DF718}" destId="{630E3F23-B39A-1043-B11E-41E43A797064}" srcOrd="0" destOrd="0" presId="urn:microsoft.com/office/officeart/2005/8/layout/list1"/>
    <dgm:cxn modelId="{DADD0CC6-CB9B-A44E-8EDB-F365621A8F9F}" type="presOf" srcId="{C8F2BC46-DC15-DC47-A8C2-33DB18056641}" destId="{2FCF38EA-87B6-8947-B471-46AD1EAE1F9E}" srcOrd="0" destOrd="0" presId="urn:microsoft.com/office/officeart/2005/8/layout/list1"/>
    <dgm:cxn modelId="{F93E7FC3-B325-E445-8E8E-C40AD1442888}" srcId="{C8F2BC46-DC15-DC47-A8C2-33DB18056641}" destId="{64FE0405-0192-144F-8874-FEF6DA2CE25E}" srcOrd="0" destOrd="0" parTransId="{EF35C5CE-0E64-1B4B-A09D-134BE5A0088A}" sibTransId="{BAD9A925-2909-BE4E-8943-602C92FCC304}"/>
    <dgm:cxn modelId="{535C1770-4490-E544-A634-FB100C786EC8}" type="presParOf" srcId="{2FCF38EA-87B6-8947-B471-46AD1EAE1F9E}" destId="{D5BEF6C8-BC5F-C84D-B8DE-613A64B4BFF3}" srcOrd="0" destOrd="0" presId="urn:microsoft.com/office/officeart/2005/8/layout/list1"/>
    <dgm:cxn modelId="{8CD13EAB-0820-7C44-9CA8-A35F918EAC70}" type="presParOf" srcId="{D5BEF6C8-BC5F-C84D-B8DE-613A64B4BFF3}" destId="{2350D3D3-1B18-EB4A-A087-CBB0E199666D}" srcOrd="0" destOrd="0" presId="urn:microsoft.com/office/officeart/2005/8/layout/list1"/>
    <dgm:cxn modelId="{4F3D1A8A-AAA9-E844-906C-70DE43076EBB}" type="presParOf" srcId="{D5BEF6C8-BC5F-C84D-B8DE-613A64B4BFF3}" destId="{F4AA5BF4-D411-A443-8BCA-DDB8BC7A9AE0}" srcOrd="1" destOrd="0" presId="urn:microsoft.com/office/officeart/2005/8/layout/list1"/>
    <dgm:cxn modelId="{39B62598-EF03-3248-B8CF-CC31C22ACC66}" type="presParOf" srcId="{2FCF38EA-87B6-8947-B471-46AD1EAE1F9E}" destId="{7A43BD3C-E9CC-CA43-BFF8-43E9D0EA38AE}" srcOrd="1" destOrd="0" presId="urn:microsoft.com/office/officeart/2005/8/layout/list1"/>
    <dgm:cxn modelId="{17F52526-7FAB-2848-9226-397D5C8266C2}" type="presParOf" srcId="{2FCF38EA-87B6-8947-B471-46AD1EAE1F9E}" destId="{630E3F23-B39A-1043-B11E-41E43A797064}" srcOrd="2" destOrd="0" presId="urn:microsoft.com/office/officeart/2005/8/layout/list1"/>
    <dgm:cxn modelId="{B24482F9-DE62-E348-9AD6-C396419862B3}" type="presParOf" srcId="{2FCF38EA-87B6-8947-B471-46AD1EAE1F9E}" destId="{CD463CBC-63AD-C942-AE2D-6AC7250AFA62}" srcOrd="3" destOrd="0" presId="urn:microsoft.com/office/officeart/2005/8/layout/list1"/>
    <dgm:cxn modelId="{88009505-0FF9-D740-87CA-3C7D0650A51E}" type="presParOf" srcId="{2FCF38EA-87B6-8947-B471-46AD1EAE1F9E}" destId="{077414F5-F8CF-9140-96D2-644536FD3ECF}" srcOrd="4" destOrd="0" presId="urn:microsoft.com/office/officeart/2005/8/layout/list1"/>
    <dgm:cxn modelId="{B1C800E3-779E-8C43-94CD-B70A1B3D854D}" type="presParOf" srcId="{077414F5-F8CF-9140-96D2-644536FD3ECF}" destId="{82300460-1988-4A42-99EF-15A292BD5A8F}" srcOrd="0" destOrd="0" presId="urn:microsoft.com/office/officeart/2005/8/layout/list1"/>
    <dgm:cxn modelId="{341A677B-0FD9-874B-BB73-E285D7F556B0}" type="presParOf" srcId="{077414F5-F8CF-9140-96D2-644536FD3ECF}" destId="{96A97F5E-6FCB-9D48-AED1-69B154DF1303}" srcOrd="1" destOrd="0" presId="urn:microsoft.com/office/officeart/2005/8/layout/list1"/>
    <dgm:cxn modelId="{94CAC5E0-72FE-4246-AA5F-857F5532DB76}" type="presParOf" srcId="{2FCF38EA-87B6-8947-B471-46AD1EAE1F9E}" destId="{8B858A9D-BA34-5543-9829-C259821123E8}" srcOrd="5" destOrd="0" presId="urn:microsoft.com/office/officeart/2005/8/layout/list1"/>
    <dgm:cxn modelId="{32DFA301-6602-BA46-AF15-7099464CF413}" type="presParOf" srcId="{2FCF38EA-87B6-8947-B471-46AD1EAE1F9E}" destId="{ED0241D8-1791-F44D-9559-E92EA7FAAC3C}" srcOrd="6" destOrd="0" presId="urn:microsoft.com/office/officeart/2005/8/layout/list1"/>
    <dgm:cxn modelId="{9C66710F-2C33-8B45-A606-6FBDC33965BE}" type="presParOf" srcId="{2FCF38EA-87B6-8947-B471-46AD1EAE1F9E}" destId="{3B81B5C7-B8C0-1C41-A76C-2CC50D0E3F59}" srcOrd="7" destOrd="0" presId="urn:microsoft.com/office/officeart/2005/8/layout/list1"/>
    <dgm:cxn modelId="{A7B54DCB-7E96-D748-82C8-11832165A19D}" type="presParOf" srcId="{2FCF38EA-87B6-8947-B471-46AD1EAE1F9E}" destId="{DF0BA3EA-BAD3-0349-BB49-A18F969EEF21}" srcOrd="8" destOrd="0" presId="urn:microsoft.com/office/officeart/2005/8/layout/list1"/>
    <dgm:cxn modelId="{4A4EC0B9-3540-F84B-95B2-3CF24D0C0093}" type="presParOf" srcId="{DF0BA3EA-BAD3-0349-BB49-A18F969EEF21}" destId="{BF53BA01-248D-C44A-8AF7-78EC35F71E1C}" srcOrd="0" destOrd="0" presId="urn:microsoft.com/office/officeart/2005/8/layout/list1"/>
    <dgm:cxn modelId="{CA4979D3-29C5-064D-814D-7C02ABA44D6F}" type="presParOf" srcId="{DF0BA3EA-BAD3-0349-BB49-A18F969EEF21}" destId="{69D1E079-53E8-7B47-BFE4-C630E3F08792}" srcOrd="1" destOrd="0" presId="urn:microsoft.com/office/officeart/2005/8/layout/list1"/>
    <dgm:cxn modelId="{9D38035D-8953-1D49-A259-745118404686}" type="presParOf" srcId="{2FCF38EA-87B6-8947-B471-46AD1EAE1F9E}" destId="{C56939B9-3148-7B40-BC10-E7947DD22590}" srcOrd="9" destOrd="0" presId="urn:microsoft.com/office/officeart/2005/8/layout/list1"/>
    <dgm:cxn modelId="{CC1709F4-7D41-7A4B-A77F-F9C38B5729C3}" type="presParOf" srcId="{2FCF38EA-87B6-8947-B471-46AD1EAE1F9E}" destId="{FB1F9F71-02E0-6245-9943-F1B26E3FAAA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8AC3A9-18DE-DA48-A855-39E5E0BD18F0}" type="doc">
      <dgm:prSet loTypeId="urn:microsoft.com/office/officeart/2005/8/layout/cycle4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D36F3C-6F7E-934C-AD18-D774D707AAA6}">
      <dgm:prSet phldrT="[Text]"/>
      <dgm:spPr/>
      <dgm:t>
        <a:bodyPr/>
        <a:lstStyle/>
        <a:p>
          <a:r>
            <a:rPr lang="en-US" dirty="0"/>
            <a:t>Strengths</a:t>
          </a:r>
        </a:p>
      </dgm:t>
    </dgm:pt>
    <dgm:pt modelId="{4C9016A2-93A8-A14E-860B-3A13E256632A}" type="parTrans" cxnId="{8706A2DE-EA24-3C43-B1B2-BA17664BDFC2}">
      <dgm:prSet/>
      <dgm:spPr/>
      <dgm:t>
        <a:bodyPr/>
        <a:lstStyle/>
        <a:p>
          <a:endParaRPr lang="en-US"/>
        </a:p>
      </dgm:t>
    </dgm:pt>
    <dgm:pt modelId="{5D17EF94-0A13-E74E-B145-C21AEC643F91}" type="sibTrans" cxnId="{8706A2DE-EA24-3C43-B1B2-BA17664BDFC2}">
      <dgm:prSet/>
      <dgm:spPr/>
      <dgm:t>
        <a:bodyPr/>
        <a:lstStyle/>
        <a:p>
          <a:endParaRPr lang="en-US"/>
        </a:p>
      </dgm:t>
    </dgm:pt>
    <dgm:pt modelId="{52657490-9A93-8B4E-96A0-7EE631540774}">
      <dgm:prSet phldrT="[Text]" custT="1"/>
      <dgm:spPr/>
      <dgm:t>
        <a:bodyPr/>
        <a:lstStyle/>
        <a:p>
          <a:r>
            <a:rPr lang="en-US" sz="1400" dirty="0"/>
            <a:t>Ongoing implementation of</a:t>
          </a:r>
          <a:r>
            <a:rPr lang="en-US" sz="1400" baseline="0" dirty="0"/>
            <a:t> a</a:t>
          </a:r>
          <a:r>
            <a:rPr lang="en-US" sz="1400" dirty="0"/>
            <a:t>ctivities</a:t>
          </a:r>
        </a:p>
      </dgm:t>
    </dgm:pt>
    <dgm:pt modelId="{F9C109F0-DEC6-9242-AB34-108F6B309AEC}" type="parTrans" cxnId="{E8AB732B-13AA-8248-82AD-57E418CD679F}">
      <dgm:prSet/>
      <dgm:spPr/>
      <dgm:t>
        <a:bodyPr/>
        <a:lstStyle/>
        <a:p>
          <a:endParaRPr lang="en-US"/>
        </a:p>
      </dgm:t>
    </dgm:pt>
    <dgm:pt modelId="{E31F4A4E-C555-844E-BD54-A2EA4630CA35}" type="sibTrans" cxnId="{E8AB732B-13AA-8248-82AD-57E418CD679F}">
      <dgm:prSet/>
      <dgm:spPr/>
      <dgm:t>
        <a:bodyPr/>
        <a:lstStyle/>
        <a:p>
          <a:endParaRPr lang="en-US"/>
        </a:p>
      </dgm:t>
    </dgm:pt>
    <dgm:pt modelId="{0A4D5430-B9E0-0A4D-8B4B-713C600BC508}">
      <dgm:prSet phldrT="[Text]"/>
      <dgm:spPr/>
      <dgm:t>
        <a:bodyPr/>
        <a:lstStyle/>
        <a:p>
          <a:r>
            <a:rPr lang="en-US" dirty="0"/>
            <a:t>Weaknesses</a:t>
          </a:r>
        </a:p>
      </dgm:t>
    </dgm:pt>
    <dgm:pt modelId="{96B9F42D-9831-F548-A7BE-5F0C8EF7A901}" type="parTrans" cxnId="{6D0B1089-3638-5F45-AE8D-5329CBF2E572}">
      <dgm:prSet/>
      <dgm:spPr/>
      <dgm:t>
        <a:bodyPr/>
        <a:lstStyle/>
        <a:p>
          <a:endParaRPr lang="en-US"/>
        </a:p>
      </dgm:t>
    </dgm:pt>
    <dgm:pt modelId="{A719A17B-20F1-974C-AAF1-3D84986E8478}" type="sibTrans" cxnId="{6D0B1089-3638-5F45-AE8D-5329CBF2E572}">
      <dgm:prSet/>
      <dgm:spPr/>
      <dgm:t>
        <a:bodyPr/>
        <a:lstStyle/>
        <a:p>
          <a:endParaRPr lang="en-US"/>
        </a:p>
      </dgm:t>
    </dgm:pt>
    <dgm:pt modelId="{1577F7FB-FA9D-104C-B28D-940F5040686A}">
      <dgm:prSet phldrT="[Text]" custT="1"/>
      <dgm:spPr/>
      <dgm:t>
        <a:bodyPr/>
        <a:lstStyle/>
        <a:p>
          <a:r>
            <a:rPr lang="en-US" sz="1400" dirty="0"/>
            <a:t>Coordination and programming capacity of </a:t>
          </a:r>
          <a:r>
            <a:rPr lang="en-US" sz="1400" dirty="0" smtClean="0"/>
            <a:t>GRN and UN</a:t>
          </a:r>
          <a:endParaRPr lang="en-US" sz="1400" dirty="0"/>
        </a:p>
      </dgm:t>
    </dgm:pt>
    <dgm:pt modelId="{E525AA71-35D5-2041-9B3E-1942C5510ECC}" type="parTrans" cxnId="{8C4988CB-8368-D648-9309-D602A5214B5A}">
      <dgm:prSet/>
      <dgm:spPr/>
      <dgm:t>
        <a:bodyPr/>
        <a:lstStyle/>
        <a:p>
          <a:endParaRPr lang="en-US"/>
        </a:p>
      </dgm:t>
    </dgm:pt>
    <dgm:pt modelId="{727F5C4A-2787-244A-84C4-B354E5F7DE79}" type="sibTrans" cxnId="{8C4988CB-8368-D648-9309-D602A5214B5A}">
      <dgm:prSet/>
      <dgm:spPr/>
      <dgm:t>
        <a:bodyPr/>
        <a:lstStyle/>
        <a:p>
          <a:endParaRPr lang="en-US"/>
        </a:p>
      </dgm:t>
    </dgm:pt>
    <dgm:pt modelId="{517CA43E-B1E6-254E-B948-D697AF7277DB}">
      <dgm:prSet phldrT="[Text]"/>
      <dgm:spPr/>
      <dgm:t>
        <a:bodyPr/>
        <a:lstStyle/>
        <a:p>
          <a:r>
            <a:rPr lang="en-US" dirty="0"/>
            <a:t>Challenges</a:t>
          </a:r>
        </a:p>
      </dgm:t>
    </dgm:pt>
    <dgm:pt modelId="{CFAEA899-85B2-7B4B-80DF-1BFE87BAA967}" type="parTrans" cxnId="{D23162EC-3E23-3449-8E3F-70FEBFF89245}">
      <dgm:prSet/>
      <dgm:spPr/>
      <dgm:t>
        <a:bodyPr/>
        <a:lstStyle/>
        <a:p>
          <a:endParaRPr lang="en-US"/>
        </a:p>
      </dgm:t>
    </dgm:pt>
    <dgm:pt modelId="{AF85E643-6B24-2746-A29D-5D5E58CE1FEB}" type="sibTrans" cxnId="{D23162EC-3E23-3449-8E3F-70FEBFF89245}">
      <dgm:prSet/>
      <dgm:spPr/>
      <dgm:t>
        <a:bodyPr/>
        <a:lstStyle/>
        <a:p>
          <a:endParaRPr lang="en-US"/>
        </a:p>
      </dgm:t>
    </dgm:pt>
    <dgm:pt modelId="{8B2D2B8A-BEC6-0F4A-9A84-D7F58B2A2624}">
      <dgm:prSet phldrT="[Text]" custT="1"/>
      <dgm:spPr/>
      <dgm:t>
        <a:bodyPr/>
        <a:lstStyle/>
        <a:p>
          <a:r>
            <a:rPr lang="en-US" sz="1400" dirty="0" smtClean="0"/>
            <a:t>Capacity constraint from</a:t>
          </a:r>
          <a:r>
            <a:rPr lang="en-US" sz="1400" baseline="0" dirty="0" smtClean="0"/>
            <a:t> </a:t>
          </a:r>
          <a:r>
            <a:rPr lang="en-US" sz="1400" baseline="0" dirty="0" smtClean="0"/>
            <a:t>IPs and also UN</a:t>
          </a:r>
          <a:endParaRPr lang="en-US" sz="1400" dirty="0"/>
        </a:p>
      </dgm:t>
    </dgm:pt>
    <dgm:pt modelId="{0A367F9D-A7FE-6A42-AF36-688CD3C5289E}" type="parTrans" cxnId="{578285DA-9FD6-F44B-AC4C-19523A4D3AE0}">
      <dgm:prSet/>
      <dgm:spPr/>
      <dgm:t>
        <a:bodyPr/>
        <a:lstStyle/>
        <a:p>
          <a:endParaRPr lang="en-US"/>
        </a:p>
      </dgm:t>
    </dgm:pt>
    <dgm:pt modelId="{A1D0639E-4775-0C41-AEE0-F202934B6B80}" type="sibTrans" cxnId="{578285DA-9FD6-F44B-AC4C-19523A4D3AE0}">
      <dgm:prSet/>
      <dgm:spPr/>
      <dgm:t>
        <a:bodyPr/>
        <a:lstStyle/>
        <a:p>
          <a:endParaRPr lang="en-US"/>
        </a:p>
      </dgm:t>
    </dgm:pt>
    <dgm:pt modelId="{FD40E335-F4C1-6F4F-8C26-0D8C9C531B42}">
      <dgm:prSet phldrT="[Text]"/>
      <dgm:spPr/>
      <dgm:t>
        <a:bodyPr/>
        <a:lstStyle/>
        <a:p>
          <a:r>
            <a:rPr lang="en-US" dirty="0"/>
            <a:t>Opportunities</a:t>
          </a:r>
        </a:p>
      </dgm:t>
    </dgm:pt>
    <dgm:pt modelId="{E6C08CC3-6443-C443-A6F2-4C87A86C0A29}" type="parTrans" cxnId="{B537CD40-14D8-3D4F-A6DF-CAEAFE2CFD9A}">
      <dgm:prSet/>
      <dgm:spPr/>
      <dgm:t>
        <a:bodyPr/>
        <a:lstStyle/>
        <a:p>
          <a:endParaRPr lang="en-US"/>
        </a:p>
      </dgm:t>
    </dgm:pt>
    <dgm:pt modelId="{D8AFA7D8-6E18-C840-A39C-F70FDB9BF356}" type="sibTrans" cxnId="{B537CD40-14D8-3D4F-A6DF-CAEAFE2CFD9A}">
      <dgm:prSet/>
      <dgm:spPr/>
      <dgm:t>
        <a:bodyPr/>
        <a:lstStyle/>
        <a:p>
          <a:endParaRPr lang="en-US"/>
        </a:p>
      </dgm:t>
    </dgm:pt>
    <dgm:pt modelId="{53BF13A9-8373-734D-BAA3-3D0701FD1BB7}">
      <dgm:prSet phldrT="[Text]" custT="1"/>
      <dgm:spPr/>
      <dgm:t>
        <a:bodyPr/>
        <a:lstStyle/>
        <a:p>
          <a:pPr algn="just"/>
          <a:r>
            <a:rPr lang="en-US" sz="1400" dirty="0" smtClean="0"/>
            <a:t>Sharing</a:t>
          </a:r>
          <a:r>
            <a:rPr lang="en-US" sz="1400" baseline="0" dirty="0" smtClean="0"/>
            <a:t> or pooling of resources/capacity</a:t>
          </a:r>
          <a:endParaRPr lang="en-US" sz="1400" dirty="0"/>
        </a:p>
      </dgm:t>
    </dgm:pt>
    <dgm:pt modelId="{743263E5-2592-2344-A8FE-0D3629856F1B}" type="parTrans" cxnId="{8755E6F1-9F13-9A4C-BC17-FC38DB133C50}">
      <dgm:prSet/>
      <dgm:spPr/>
      <dgm:t>
        <a:bodyPr/>
        <a:lstStyle/>
        <a:p>
          <a:endParaRPr lang="en-US"/>
        </a:p>
      </dgm:t>
    </dgm:pt>
    <dgm:pt modelId="{0AA501A8-9BA1-8448-8235-83336B12B9FC}" type="sibTrans" cxnId="{8755E6F1-9F13-9A4C-BC17-FC38DB133C50}">
      <dgm:prSet/>
      <dgm:spPr/>
      <dgm:t>
        <a:bodyPr/>
        <a:lstStyle/>
        <a:p>
          <a:endParaRPr lang="en-US"/>
        </a:p>
      </dgm:t>
    </dgm:pt>
    <dgm:pt modelId="{0D71347F-36D2-4140-8D11-C4C1032DF5AF}">
      <dgm:prSet phldrT="[Text]" custT="1"/>
      <dgm:spPr/>
      <dgm:t>
        <a:bodyPr/>
        <a:lstStyle/>
        <a:p>
          <a:r>
            <a:rPr lang="en-US" sz="1400" dirty="0"/>
            <a:t>Monitoring and Evaluation function</a:t>
          </a:r>
        </a:p>
      </dgm:t>
    </dgm:pt>
    <dgm:pt modelId="{92D220B9-8787-EC47-B6A0-2419F00B9BD6}" type="parTrans" cxnId="{0ECBD32C-8E33-2D4A-AB02-1134B3863E7E}">
      <dgm:prSet/>
      <dgm:spPr/>
      <dgm:t>
        <a:bodyPr/>
        <a:lstStyle/>
        <a:p>
          <a:endParaRPr lang="en-US"/>
        </a:p>
      </dgm:t>
    </dgm:pt>
    <dgm:pt modelId="{3C50AD9F-84EA-8A4B-B593-F5D4A003BB4E}" type="sibTrans" cxnId="{0ECBD32C-8E33-2D4A-AB02-1134B3863E7E}">
      <dgm:prSet/>
      <dgm:spPr/>
      <dgm:t>
        <a:bodyPr/>
        <a:lstStyle/>
        <a:p>
          <a:endParaRPr lang="en-US"/>
        </a:p>
      </dgm:t>
    </dgm:pt>
    <dgm:pt modelId="{D4DE9CC2-85E3-5B4F-8A01-BC5D65F9751E}">
      <dgm:prSet phldrT="[Text]" custT="1"/>
      <dgm:spPr/>
      <dgm:t>
        <a:bodyPr/>
        <a:lstStyle/>
        <a:p>
          <a:r>
            <a:rPr lang="en-US" sz="1400" dirty="0"/>
            <a:t>No</a:t>
          </a:r>
          <a:r>
            <a:rPr lang="en-US" sz="1400" baseline="0" dirty="0"/>
            <a:t> real information repository</a:t>
          </a:r>
          <a:endParaRPr lang="en-US" sz="1400" dirty="0"/>
        </a:p>
      </dgm:t>
    </dgm:pt>
    <dgm:pt modelId="{4BF71D49-4A33-E242-A007-63A9B92C6ACD}" type="parTrans" cxnId="{70C6B55D-9C93-824B-B931-0BA7E0D8D108}">
      <dgm:prSet/>
      <dgm:spPr/>
      <dgm:t>
        <a:bodyPr/>
        <a:lstStyle/>
        <a:p>
          <a:endParaRPr lang="en-US"/>
        </a:p>
      </dgm:t>
    </dgm:pt>
    <dgm:pt modelId="{AE4244C6-4A71-974D-93A7-6D0DED29AF01}" type="sibTrans" cxnId="{70C6B55D-9C93-824B-B931-0BA7E0D8D108}">
      <dgm:prSet/>
      <dgm:spPr/>
      <dgm:t>
        <a:bodyPr/>
        <a:lstStyle/>
        <a:p>
          <a:endParaRPr lang="en-US"/>
        </a:p>
      </dgm:t>
    </dgm:pt>
    <dgm:pt modelId="{B6CCE58E-4CEF-7446-A1C1-AAF3B6D5B044}">
      <dgm:prSet phldrT="[Text]" custT="1"/>
      <dgm:spPr/>
      <dgm:t>
        <a:bodyPr/>
        <a:lstStyle/>
        <a:p>
          <a:r>
            <a:rPr lang="en-US" sz="1400" dirty="0"/>
            <a:t>Focus on trying to Deliver</a:t>
          </a:r>
          <a:r>
            <a:rPr lang="en-US" sz="1400" baseline="0" dirty="0"/>
            <a:t> </a:t>
          </a:r>
          <a:r>
            <a:rPr lang="en-US" sz="1400" dirty="0"/>
            <a:t>as </a:t>
          </a:r>
          <a:r>
            <a:rPr lang="en-US" sz="1400" dirty="0" smtClean="0"/>
            <a:t>One to gain efficiencies</a:t>
          </a:r>
          <a:endParaRPr lang="en-US" sz="1400" dirty="0"/>
        </a:p>
      </dgm:t>
    </dgm:pt>
    <dgm:pt modelId="{30F54A6F-F5BE-5D43-90DD-9BA9F9131158}" type="parTrans" cxnId="{BC6C2792-04D1-1145-944B-23112C7BC94A}">
      <dgm:prSet/>
      <dgm:spPr/>
      <dgm:t>
        <a:bodyPr/>
        <a:lstStyle/>
        <a:p>
          <a:endParaRPr lang="en-US"/>
        </a:p>
      </dgm:t>
    </dgm:pt>
    <dgm:pt modelId="{BBC13F84-FBCC-5A4A-9FAA-801BA6E51B21}" type="sibTrans" cxnId="{BC6C2792-04D1-1145-944B-23112C7BC94A}">
      <dgm:prSet/>
      <dgm:spPr/>
      <dgm:t>
        <a:bodyPr/>
        <a:lstStyle/>
        <a:p>
          <a:endParaRPr lang="en-US"/>
        </a:p>
      </dgm:t>
    </dgm:pt>
    <dgm:pt modelId="{76478752-A343-6B48-ACE7-4D3490445728}">
      <dgm:prSet phldrT="[Text]" custT="1"/>
      <dgm:spPr/>
      <dgm:t>
        <a:bodyPr/>
        <a:lstStyle/>
        <a:p>
          <a:pPr algn="just"/>
          <a:r>
            <a:rPr lang="en-US" sz="1400" dirty="0"/>
            <a:t>Strong </a:t>
          </a:r>
          <a:r>
            <a:rPr lang="en-US" sz="1400" dirty="0" smtClean="0"/>
            <a:t>appreciation </a:t>
          </a:r>
          <a:r>
            <a:rPr lang="en-US" sz="1400" dirty="0"/>
            <a:t>from GRN </a:t>
          </a:r>
          <a:r>
            <a:rPr lang="en-US" sz="1400" dirty="0" smtClean="0"/>
            <a:t>of </a:t>
          </a:r>
          <a:r>
            <a:rPr lang="en-US" sz="1400" dirty="0"/>
            <a:t>UN </a:t>
          </a:r>
          <a:r>
            <a:rPr lang="en-US" sz="1400" dirty="0" smtClean="0"/>
            <a:t>support – partner of choice</a:t>
          </a:r>
          <a:endParaRPr lang="en-US" sz="1400" dirty="0"/>
        </a:p>
      </dgm:t>
    </dgm:pt>
    <dgm:pt modelId="{7E284449-2867-B641-A164-9260286D21E7}" type="parTrans" cxnId="{D2346C7B-209D-EA4B-A1FE-7D252FA939E9}">
      <dgm:prSet/>
      <dgm:spPr/>
      <dgm:t>
        <a:bodyPr/>
        <a:lstStyle/>
        <a:p>
          <a:endParaRPr lang="en-US"/>
        </a:p>
      </dgm:t>
    </dgm:pt>
    <dgm:pt modelId="{957A052F-FBFF-FC4D-98D4-0532131A2409}" type="sibTrans" cxnId="{D2346C7B-209D-EA4B-A1FE-7D252FA939E9}">
      <dgm:prSet/>
      <dgm:spPr/>
      <dgm:t>
        <a:bodyPr/>
        <a:lstStyle/>
        <a:p>
          <a:endParaRPr lang="en-US"/>
        </a:p>
      </dgm:t>
    </dgm:pt>
    <dgm:pt modelId="{B0C53763-6DDC-164A-9558-EF4DA9AD3418}">
      <dgm:prSet phldrT="[Text]" custT="1"/>
      <dgm:spPr/>
      <dgm:t>
        <a:bodyPr/>
        <a:lstStyle/>
        <a:p>
          <a:endParaRPr lang="en-US" sz="1000" dirty="0"/>
        </a:p>
      </dgm:t>
    </dgm:pt>
    <dgm:pt modelId="{370BB5D1-1710-9341-B601-96744825039A}" type="parTrans" cxnId="{C4C8D8E4-18D4-E644-8159-C9BF1FFCE27E}">
      <dgm:prSet/>
      <dgm:spPr/>
      <dgm:t>
        <a:bodyPr/>
        <a:lstStyle/>
        <a:p>
          <a:endParaRPr lang="en-US"/>
        </a:p>
      </dgm:t>
    </dgm:pt>
    <dgm:pt modelId="{E12BF3F4-4451-B742-9ED2-1D440330D407}" type="sibTrans" cxnId="{C4C8D8E4-18D4-E644-8159-C9BF1FFCE27E}">
      <dgm:prSet/>
      <dgm:spPr/>
      <dgm:t>
        <a:bodyPr/>
        <a:lstStyle/>
        <a:p>
          <a:endParaRPr lang="en-US"/>
        </a:p>
      </dgm:t>
    </dgm:pt>
    <dgm:pt modelId="{E060C131-9F18-8246-8EA9-0E08382A23BE}">
      <dgm:prSet phldrT="[Text]" custT="1"/>
      <dgm:spPr/>
      <dgm:t>
        <a:bodyPr/>
        <a:lstStyle/>
        <a:p>
          <a:endParaRPr lang="en-US" sz="1000"/>
        </a:p>
      </dgm:t>
    </dgm:pt>
    <dgm:pt modelId="{1B8349E8-0724-4C47-8071-E00717F85FA8}" type="sibTrans" cxnId="{11C1578E-EABA-5641-8AF7-3F6A0D55BB58}">
      <dgm:prSet/>
      <dgm:spPr/>
      <dgm:t>
        <a:bodyPr/>
        <a:lstStyle/>
        <a:p>
          <a:endParaRPr lang="en-US"/>
        </a:p>
      </dgm:t>
    </dgm:pt>
    <dgm:pt modelId="{2B461F21-2C5D-494B-A1F1-8631D14233F3}" type="parTrans" cxnId="{11C1578E-EABA-5641-8AF7-3F6A0D55BB58}">
      <dgm:prSet/>
      <dgm:spPr/>
      <dgm:t>
        <a:bodyPr/>
        <a:lstStyle/>
        <a:p>
          <a:endParaRPr lang="en-US"/>
        </a:p>
      </dgm:t>
    </dgm:pt>
    <dgm:pt modelId="{B981ABEB-5FC8-104E-9F17-F18F3CC3910F}">
      <dgm:prSet phldrT="[Text]" custT="1"/>
      <dgm:spPr/>
      <dgm:t>
        <a:bodyPr/>
        <a:lstStyle/>
        <a:p>
          <a:r>
            <a:rPr lang="en-US" sz="1400" dirty="0"/>
            <a:t>Loss of institutional memory</a:t>
          </a:r>
        </a:p>
      </dgm:t>
    </dgm:pt>
    <dgm:pt modelId="{ECE5E131-F1F1-DF47-9C22-75BE5F305CA2}" type="sibTrans" cxnId="{21079721-A999-6045-8814-C3965CF3146D}">
      <dgm:prSet/>
      <dgm:spPr/>
      <dgm:t>
        <a:bodyPr/>
        <a:lstStyle/>
        <a:p>
          <a:endParaRPr lang="en-US"/>
        </a:p>
      </dgm:t>
    </dgm:pt>
    <dgm:pt modelId="{6C3CEC8D-6D61-6546-B429-23040757EBDD}" type="parTrans" cxnId="{21079721-A999-6045-8814-C3965CF3146D}">
      <dgm:prSet/>
      <dgm:spPr/>
      <dgm:t>
        <a:bodyPr/>
        <a:lstStyle/>
        <a:p>
          <a:endParaRPr lang="en-US"/>
        </a:p>
      </dgm:t>
    </dgm:pt>
    <dgm:pt modelId="{1A81124E-E1CF-4679-AAD4-B682F9D1A7F1}">
      <dgm:prSet phldrT="[Text]" custT="1"/>
      <dgm:spPr/>
      <dgm:t>
        <a:bodyPr/>
        <a:lstStyle/>
        <a:p>
          <a:endParaRPr lang="en-US" sz="1000" dirty="0"/>
        </a:p>
      </dgm:t>
    </dgm:pt>
    <dgm:pt modelId="{ED21AD8F-CB2F-4541-9269-46CD0E893768}" type="parTrans" cxnId="{DAE0A8E0-7E69-42D9-9490-97F264C2D011}">
      <dgm:prSet/>
      <dgm:spPr/>
      <dgm:t>
        <a:bodyPr/>
        <a:lstStyle/>
        <a:p>
          <a:endParaRPr lang="en-US"/>
        </a:p>
      </dgm:t>
    </dgm:pt>
    <dgm:pt modelId="{9027F014-D6AF-4A2F-B583-258052996F0C}" type="sibTrans" cxnId="{DAE0A8E0-7E69-42D9-9490-97F264C2D011}">
      <dgm:prSet/>
      <dgm:spPr/>
      <dgm:t>
        <a:bodyPr/>
        <a:lstStyle/>
        <a:p>
          <a:endParaRPr lang="en-US"/>
        </a:p>
      </dgm:t>
    </dgm:pt>
    <dgm:pt modelId="{8F111882-19EC-1D4D-8684-DBCF7E0B1940}">
      <dgm:prSet phldrT="[Text]" custT="1"/>
      <dgm:spPr/>
      <dgm:t>
        <a:bodyPr/>
        <a:lstStyle/>
        <a:p>
          <a:endParaRPr lang="en-US" sz="1000" dirty="0"/>
        </a:p>
      </dgm:t>
    </dgm:pt>
    <dgm:pt modelId="{849A6062-0CB6-AB44-B610-56AE613B9D45}" type="parTrans" cxnId="{DAEB57B2-9844-564D-AC43-DCB5FC1F6B7B}">
      <dgm:prSet/>
      <dgm:spPr/>
      <dgm:t>
        <a:bodyPr/>
        <a:lstStyle/>
        <a:p>
          <a:endParaRPr lang="en-US"/>
        </a:p>
      </dgm:t>
    </dgm:pt>
    <dgm:pt modelId="{654703E8-F90A-FA47-A7DA-32D42E77B5AF}" type="sibTrans" cxnId="{DAEB57B2-9844-564D-AC43-DCB5FC1F6B7B}">
      <dgm:prSet/>
      <dgm:spPr/>
      <dgm:t>
        <a:bodyPr/>
        <a:lstStyle/>
        <a:p>
          <a:endParaRPr lang="en-US"/>
        </a:p>
      </dgm:t>
    </dgm:pt>
    <dgm:pt modelId="{0083B9D1-E0FD-8142-98A9-FC8B2C1BCC94}" type="pres">
      <dgm:prSet presAssocID="{1B8AC3A9-18DE-DA48-A855-39E5E0BD18F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99BC3E-D894-FB44-B188-FCDF1A5FD188}" type="pres">
      <dgm:prSet presAssocID="{1B8AC3A9-18DE-DA48-A855-39E5E0BD18F0}" presName="children" presStyleCnt="0"/>
      <dgm:spPr/>
      <dgm:t>
        <a:bodyPr/>
        <a:lstStyle/>
        <a:p>
          <a:endParaRPr lang="en-US"/>
        </a:p>
      </dgm:t>
    </dgm:pt>
    <dgm:pt modelId="{9A8C2C2F-8766-3B4B-B642-353795146C84}" type="pres">
      <dgm:prSet presAssocID="{1B8AC3A9-18DE-DA48-A855-39E5E0BD18F0}" presName="child1group" presStyleCnt="0"/>
      <dgm:spPr/>
      <dgm:t>
        <a:bodyPr/>
        <a:lstStyle/>
        <a:p>
          <a:endParaRPr lang="en-US"/>
        </a:p>
      </dgm:t>
    </dgm:pt>
    <dgm:pt modelId="{5D39005E-69D9-964C-A19F-375AC1095148}" type="pres">
      <dgm:prSet presAssocID="{1B8AC3A9-18DE-DA48-A855-39E5E0BD18F0}" presName="child1" presStyleLbl="bgAcc1" presStyleIdx="0" presStyleCnt="4" custScaleX="132290" custScaleY="131178" custLinFactNeighborX="-23462" custLinFactNeighborY="12321"/>
      <dgm:spPr/>
      <dgm:t>
        <a:bodyPr/>
        <a:lstStyle/>
        <a:p>
          <a:endParaRPr lang="en-US"/>
        </a:p>
      </dgm:t>
    </dgm:pt>
    <dgm:pt modelId="{6068B2D1-3BBD-DC4A-8F0D-810F484BFE6D}" type="pres">
      <dgm:prSet presAssocID="{1B8AC3A9-18DE-DA48-A855-39E5E0BD18F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07F0D-5160-084B-AE7E-2B7DC71AF01D}" type="pres">
      <dgm:prSet presAssocID="{1B8AC3A9-18DE-DA48-A855-39E5E0BD18F0}" presName="child2group" presStyleCnt="0"/>
      <dgm:spPr/>
      <dgm:t>
        <a:bodyPr/>
        <a:lstStyle/>
        <a:p>
          <a:endParaRPr lang="en-US"/>
        </a:p>
      </dgm:t>
    </dgm:pt>
    <dgm:pt modelId="{03791C3F-B14B-0B42-A60F-CA48DDE9BFB1}" type="pres">
      <dgm:prSet presAssocID="{1B8AC3A9-18DE-DA48-A855-39E5E0BD18F0}" presName="child2" presStyleLbl="bgAcc1" presStyleIdx="1" presStyleCnt="4" custScaleX="126900" custScaleY="122114" custLinFactNeighborX="17217" custLinFactNeighborY="-4222"/>
      <dgm:spPr/>
      <dgm:t>
        <a:bodyPr/>
        <a:lstStyle/>
        <a:p>
          <a:endParaRPr lang="en-US"/>
        </a:p>
      </dgm:t>
    </dgm:pt>
    <dgm:pt modelId="{F6B6B882-2537-704E-B143-70C884673470}" type="pres">
      <dgm:prSet presAssocID="{1B8AC3A9-18DE-DA48-A855-39E5E0BD18F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FF42D-A5AC-D142-BB0F-CD7D5D643118}" type="pres">
      <dgm:prSet presAssocID="{1B8AC3A9-18DE-DA48-A855-39E5E0BD18F0}" presName="child3group" presStyleCnt="0"/>
      <dgm:spPr/>
      <dgm:t>
        <a:bodyPr/>
        <a:lstStyle/>
        <a:p>
          <a:endParaRPr lang="en-US"/>
        </a:p>
      </dgm:t>
    </dgm:pt>
    <dgm:pt modelId="{6036B0F7-7A13-7E47-8995-E11545A6F35C}" type="pres">
      <dgm:prSet presAssocID="{1B8AC3A9-18DE-DA48-A855-39E5E0BD18F0}" presName="child3" presStyleLbl="bgAcc1" presStyleIdx="2" presStyleCnt="4" custScaleX="104682" custScaleY="101230" custLinFactNeighborX="30937" custLinFactNeighborY="2653"/>
      <dgm:spPr/>
      <dgm:t>
        <a:bodyPr/>
        <a:lstStyle/>
        <a:p>
          <a:endParaRPr lang="en-US"/>
        </a:p>
      </dgm:t>
    </dgm:pt>
    <dgm:pt modelId="{7FEE8DBD-85FE-9E41-9DD3-C13AF64277A6}" type="pres">
      <dgm:prSet presAssocID="{1B8AC3A9-18DE-DA48-A855-39E5E0BD18F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A7E9D-0915-8A49-AB7A-328351FD1D45}" type="pres">
      <dgm:prSet presAssocID="{1B8AC3A9-18DE-DA48-A855-39E5E0BD18F0}" presName="child4group" presStyleCnt="0"/>
      <dgm:spPr/>
      <dgm:t>
        <a:bodyPr/>
        <a:lstStyle/>
        <a:p>
          <a:endParaRPr lang="en-US"/>
        </a:p>
      </dgm:t>
    </dgm:pt>
    <dgm:pt modelId="{3CE325FA-B7BE-C845-A7C0-687F525BD879}" type="pres">
      <dgm:prSet presAssocID="{1B8AC3A9-18DE-DA48-A855-39E5E0BD18F0}" presName="child4" presStyleLbl="bgAcc1" presStyleIdx="3" presStyleCnt="4" custScaleX="122135" custScaleY="107605" custLinFactNeighborX="-22083" custLinFactNeighborY="-1842"/>
      <dgm:spPr/>
      <dgm:t>
        <a:bodyPr/>
        <a:lstStyle/>
        <a:p>
          <a:endParaRPr lang="en-US"/>
        </a:p>
      </dgm:t>
    </dgm:pt>
    <dgm:pt modelId="{0B4EBFA1-6F33-5249-AC54-97CEA86F7231}" type="pres">
      <dgm:prSet presAssocID="{1B8AC3A9-18DE-DA48-A855-39E5E0BD18F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18EF9-D071-2645-9CBF-F215E5FEF65C}" type="pres">
      <dgm:prSet presAssocID="{1B8AC3A9-18DE-DA48-A855-39E5E0BD18F0}" presName="childPlaceholder" presStyleCnt="0"/>
      <dgm:spPr/>
      <dgm:t>
        <a:bodyPr/>
        <a:lstStyle/>
        <a:p>
          <a:endParaRPr lang="en-US"/>
        </a:p>
      </dgm:t>
    </dgm:pt>
    <dgm:pt modelId="{A1997E3A-7626-BD4B-8042-584934522F73}" type="pres">
      <dgm:prSet presAssocID="{1B8AC3A9-18DE-DA48-A855-39E5E0BD18F0}" presName="circle" presStyleCnt="0"/>
      <dgm:spPr/>
      <dgm:t>
        <a:bodyPr/>
        <a:lstStyle/>
        <a:p>
          <a:endParaRPr lang="en-US"/>
        </a:p>
      </dgm:t>
    </dgm:pt>
    <dgm:pt modelId="{D5E76423-D2E2-1B46-9DE0-66A4F1D1C8AB}" type="pres">
      <dgm:prSet presAssocID="{1B8AC3A9-18DE-DA48-A855-39E5E0BD18F0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AE688-B882-8548-AEFE-C0DB4E593838}" type="pres">
      <dgm:prSet presAssocID="{1B8AC3A9-18DE-DA48-A855-39E5E0BD18F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D18B0-676C-BF4F-9747-EE926A15D5C5}" type="pres">
      <dgm:prSet presAssocID="{1B8AC3A9-18DE-DA48-A855-39E5E0BD18F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B6647F-6C85-1945-B84E-BD6806F4C7EE}" type="pres">
      <dgm:prSet presAssocID="{1B8AC3A9-18DE-DA48-A855-39E5E0BD18F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DF6279-6ED7-C64F-8EA8-68C15B5277F9}" type="pres">
      <dgm:prSet presAssocID="{1B8AC3A9-18DE-DA48-A855-39E5E0BD18F0}" presName="quadrantPlaceholder" presStyleCnt="0"/>
      <dgm:spPr/>
      <dgm:t>
        <a:bodyPr/>
        <a:lstStyle/>
        <a:p>
          <a:endParaRPr lang="en-US"/>
        </a:p>
      </dgm:t>
    </dgm:pt>
    <dgm:pt modelId="{A20AB3CA-700D-B548-B99A-A3E55C778230}" type="pres">
      <dgm:prSet presAssocID="{1B8AC3A9-18DE-DA48-A855-39E5E0BD18F0}" presName="center1" presStyleLbl="fgShp" presStyleIdx="0" presStyleCnt="2"/>
      <dgm:spPr/>
      <dgm:t>
        <a:bodyPr/>
        <a:lstStyle/>
        <a:p>
          <a:endParaRPr lang="en-US"/>
        </a:p>
      </dgm:t>
    </dgm:pt>
    <dgm:pt modelId="{BA5EA2F5-768D-0049-8975-F2EEF662CEE2}" type="pres">
      <dgm:prSet presAssocID="{1B8AC3A9-18DE-DA48-A855-39E5E0BD18F0}" presName="center2" presStyleLbl="fgShp" presStyleIdx="1" presStyleCnt="2"/>
      <dgm:spPr/>
      <dgm:t>
        <a:bodyPr/>
        <a:lstStyle/>
        <a:p>
          <a:endParaRPr lang="en-US"/>
        </a:p>
      </dgm:t>
    </dgm:pt>
  </dgm:ptLst>
  <dgm:cxnLst>
    <dgm:cxn modelId="{30A6CA22-A09A-7B46-B7A8-B50BA32638E9}" type="presOf" srcId="{B981ABEB-5FC8-104E-9F17-F18F3CC3910F}" destId="{7FEE8DBD-85FE-9E41-9DD3-C13AF64277A6}" srcOrd="1" destOrd="1" presId="urn:microsoft.com/office/officeart/2005/8/layout/cycle4"/>
    <dgm:cxn modelId="{D08199BA-AE80-094D-A13C-D411665F3DEF}" type="presOf" srcId="{D4DE9CC2-85E3-5B4F-8A01-BC5D65F9751E}" destId="{F6B6B882-2537-704E-B143-70C884673470}" srcOrd="1" destOrd="2" presId="urn:microsoft.com/office/officeart/2005/8/layout/cycle4"/>
    <dgm:cxn modelId="{E8AB732B-13AA-8248-82AD-57E418CD679F}" srcId="{72D36F3C-6F7E-934C-AD18-D774D707AAA6}" destId="{52657490-9A93-8B4E-96A0-7EE631540774}" srcOrd="0" destOrd="0" parTransId="{F9C109F0-DEC6-9242-AB34-108F6B309AEC}" sibTransId="{E31F4A4E-C555-844E-BD54-A2EA4630CA35}"/>
    <dgm:cxn modelId="{E206940D-F3DB-7D4E-8A8D-3C74CCDEF6B0}" type="presOf" srcId="{B0C53763-6DDC-164A-9558-EF4DA9AD3418}" destId="{5D39005E-69D9-964C-A19F-375AC1095148}" srcOrd="0" destOrd="2" presId="urn:microsoft.com/office/officeart/2005/8/layout/cycle4"/>
    <dgm:cxn modelId="{3D370E52-EC1F-2C4D-8EA3-087917DA8DDB}" type="presOf" srcId="{0D71347F-36D2-4140-8D11-C4C1032DF5AF}" destId="{03791C3F-B14B-0B42-A60F-CA48DDE9BFB1}" srcOrd="0" destOrd="1" presId="urn:microsoft.com/office/officeart/2005/8/layout/cycle4"/>
    <dgm:cxn modelId="{F182C609-50D0-5647-AC3C-0F635082B77C}" type="presOf" srcId="{B981ABEB-5FC8-104E-9F17-F18F3CC3910F}" destId="{6036B0F7-7A13-7E47-8995-E11545A6F35C}" srcOrd="0" destOrd="1" presId="urn:microsoft.com/office/officeart/2005/8/layout/cycle4"/>
    <dgm:cxn modelId="{EEAF968A-64A0-F348-9BD4-474294AA8990}" type="presOf" srcId="{1A81124E-E1CF-4679-AAD4-B682F9D1A7F1}" destId="{F6B6B882-2537-704E-B143-70C884673470}" srcOrd="1" destOrd="3" presId="urn:microsoft.com/office/officeart/2005/8/layout/cycle4"/>
    <dgm:cxn modelId="{51D67FCF-50A1-824E-A9B1-61D94A599160}" type="presOf" srcId="{B6CCE58E-4CEF-7446-A1C1-AAF3B6D5B044}" destId="{6068B2D1-3BBD-DC4A-8F0D-810F484BFE6D}" srcOrd="1" destOrd="1" presId="urn:microsoft.com/office/officeart/2005/8/layout/cycle4"/>
    <dgm:cxn modelId="{8706A2DE-EA24-3C43-B1B2-BA17664BDFC2}" srcId="{1B8AC3A9-18DE-DA48-A855-39E5E0BD18F0}" destId="{72D36F3C-6F7E-934C-AD18-D774D707AAA6}" srcOrd="0" destOrd="0" parTransId="{4C9016A2-93A8-A14E-860B-3A13E256632A}" sibTransId="{5D17EF94-0A13-E74E-B145-C21AEC643F91}"/>
    <dgm:cxn modelId="{670B9135-FB74-674E-B7FE-D53CB2323667}" type="presOf" srcId="{0A4D5430-B9E0-0A4D-8B4B-713C600BC508}" destId="{4BAAE688-B882-8548-AEFE-C0DB4E593838}" srcOrd="0" destOrd="0" presId="urn:microsoft.com/office/officeart/2005/8/layout/cycle4"/>
    <dgm:cxn modelId="{FB61ED4F-8770-3E47-80FB-573EA5C1203A}" type="presOf" srcId="{D4DE9CC2-85E3-5B4F-8A01-BC5D65F9751E}" destId="{03791C3F-B14B-0B42-A60F-CA48DDE9BFB1}" srcOrd="0" destOrd="2" presId="urn:microsoft.com/office/officeart/2005/8/layout/cycle4"/>
    <dgm:cxn modelId="{41AC215D-EFDC-8742-ADFB-D3839E3F654F}" type="presOf" srcId="{76478752-A343-6B48-ACE7-4D3490445728}" destId="{3CE325FA-B7BE-C845-A7C0-687F525BD879}" srcOrd="0" destOrd="1" presId="urn:microsoft.com/office/officeart/2005/8/layout/cycle4"/>
    <dgm:cxn modelId="{63F91F88-EB79-2048-A628-95A6E1A86253}" type="presOf" srcId="{0D71347F-36D2-4140-8D11-C4C1032DF5AF}" destId="{F6B6B882-2537-704E-B143-70C884673470}" srcOrd="1" destOrd="1" presId="urn:microsoft.com/office/officeart/2005/8/layout/cycle4"/>
    <dgm:cxn modelId="{D2346C7B-209D-EA4B-A1FE-7D252FA939E9}" srcId="{FD40E335-F4C1-6F4F-8C26-0D8C9C531B42}" destId="{76478752-A343-6B48-ACE7-4D3490445728}" srcOrd="1" destOrd="0" parTransId="{7E284449-2867-B641-A164-9260286D21E7}" sibTransId="{957A052F-FBFF-FC4D-98D4-0532131A2409}"/>
    <dgm:cxn modelId="{578285DA-9FD6-F44B-AC4C-19523A4D3AE0}" srcId="{517CA43E-B1E6-254E-B948-D697AF7277DB}" destId="{8B2D2B8A-BEC6-0F4A-9A84-D7F58B2A2624}" srcOrd="0" destOrd="0" parTransId="{0A367F9D-A7FE-6A42-AF36-688CD3C5289E}" sibTransId="{A1D0639E-4775-0C41-AEE0-F202934B6B80}"/>
    <dgm:cxn modelId="{A10C9D39-A546-FF42-A7F5-7210AD97391F}" type="presOf" srcId="{53BF13A9-8373-734D-BAA3-3D0701FD1BB7}" destId="{3CE325FA-B7BE-C845-A7C0-687F525BD879}" srcOrd="0" destOrd="0" presId="urn:microsoft.com/office/officeart/2005/8/layout/cycle4"/>
    <dgm:cxn modelId="{70C6B55D-9C93-824B-B931-0BA7E0D8D108}" srcId="{0A4D5430-B9E0-0A4D-8B4B-713C600BC508}" destId="{D4DE9CC2-85E3-5B4F-8A01-BC5D65F9751E}" srcOrd="2" destOrd="0" parTransId="{4BF71D49-4A33-E242-A007-63A9B92C6ACD}" sibTransId="{AE4244C6-4A71-974D-93A7-6D0DED29AF01}"/>
    <dgm:cxn modelId="{8DA685FB-1706-994B-B5C7-C31CBF5FFE15}" type="presOf" srcId="{52657490-9A93-8B4E-96A0-7EE631540774}" destId="{5D39005E-69D9-964C-A19F-375AC1095148}" srcOrd="0" destOrd="0" presId="urn:microsoft.com/office/officeart/2005/8/layout/cycle4"/>
    <dgm:cxn modelId="{B537CD40-14D8-3D4F-A6DF-CAEAFE2CFD9A}" srcId="{1B8AC3A9-18DE-DA48-A855-39E5E0BD18F0}" destId="{FD40E335-F4C1-6F4F-8C26-0D8C9C531B42}" srcOrd="3" destOrd="0" parTransId="{E6C08CC3-6443-C443-A6F2-4C87A86C0A29}" sibTransId="{D8AFA7D8-6E18-C840-A39C-F70FDB9BF356}"/>
    <dgm:cxn modelId="{1E6B1EE3-CA7E-E547-8F3A-7C09A0E8C41D}" type="presOf" srcId="{8F111882-19EC-1D4D-8684-DBCF7E0B1940}" destId="{03791C3F-B14B-0B42-A60F-CA48DDE9BFB1}" srcOrd="0" destOrd="4" presId="urn:microsoft.com/office/officeart/2005/8/layout/cycle4"/>
    <dgm:cxn modelId="{8D2AB4EC-F6B6-D747-B4D0-547425435EB2}" type="presOf" srcId="{517CA43E-B1E6-254E-B948-D697AF7277DB}" destId="{756D18B0-676C-BF4F-9747-EE926A15D5C5}" srcOrd="0" destOrd="0" presId="urn:microsoft.com/office/officeart/2005/8/layout/cycle4"/>
    <dgm:cxn modelId="{11C1578E-EABA-5641-8AF7-3F6A0D55BB58}" srcId="{517CA43E-B1E6-254E-B948-D697AF7277DB}" destId="{E060C131-9F18-8246-8EA9-0E08382A23BE}" srcOrd="2" destOrd="0" parTransId="{2B461F21-2C5D-494B-A1F1-8631D14233F3}" sibTransId="{1B8349E8-0724-4C47-8071-E00717F85FA8}"/>
    <dgm:cxn modelId="{018998AF-B624-0849-8AA6-CB30DEE10EF3}" type="presOf" srcId="{1577F7FB-FA9D-104C-B28D-940F5040686A}" destId="{03791C3F-B14B-0B42-A60F-CA48DDE9BFB1}" srcOrd="0" destOrd="0" presId="urn:microsoft.com/office/officeart/2005/8/layout/cycle4"/>
    <dgm:cxn modelId="{85F1C9AC-15DC-E440-8A4D-8C5BA12F8859}" type="presOf" srcId="{8B2D2B8A-BEC6-0F4A-9A84-D7F58B2A2624}" destId="{7FEE8DBD-85FE-9E41-9DD3-C13AF64277A6}" srcOrd="1" destOrd="0" presId="urn:microsoft.com/office/officeart/2005/8/layout/cycle4"/>
    <dgm:cxn modelId="{8C4988CB-8368-D648-9309-D602A5214B5A}" srcId="{0A4D5430-B9E0-0A4D-8B4B-713C600BC508}" destId="{1577F7FB-FA9D-104C-B28D-940F5040686A}" srcOrd="0" destOrd="0" parTransId="{E525AA71-35D5-2041-9B3E-1942C5510ECC}" sibTransId="{727F5C4A-2787-244A-84C4-B354E5F7DE79}"/>
    <dgm:cxn modelId="{8755E6F1-9F13-9A4C-BC17-FC38DB133C50}" srcId="{FD40E335-F4C1-6F4F-8C26-0D8C9C531B42}" destId="{53BF13A9-8373-734D-BAA3-3D0701FD1BB7}" srcOrd="0" destOrd="0" parTransId="{743263E5-2592-2344-A8FE-0D3629856F1B}" sibTransId="{0AA501A8-9BA1-8448-8235-83336B12B9FC}"/>
    <dgm:cxn modelId="{24F49465-9E48-134B-AA61-B17B2221223A}" type="presOf" srcId="{8B2D2B8A-BEC6-0F4A-9A84-D7F58B2A2624}" destId="{6036B0F7-7A13-7E47-8995-E11545A6F35C}" srcOrd="0" destOrd="0" presId="urn:microsoft.com/office/officeart/2005/8/layout/cycle4"/>
    <dgm:cxn modelId="{BC6C2792-04D1-1145-944B-23112C7BC94A}" srcId="{72D36F3C-6F7E-934C-AD18-D774D707AAA6}" destId="{B6CCE58E-4CEF-7446-A1C1-AAF3B6D5B044}" srcOrd="1" destOrd="0" parTransId="{30F54A6F-F5BE-5D43-90DD-9BA9F9131158}" sibTransId="{BBC13F84-FBCC-5A4A-9FAA-801BA6E51B21}"/>
    <dgm:cxn modelId="{DAE0A8E0-7E69-42D9-9490-97F264C2D011}" srcId="{0A4D5430-B9E0-0A4D-8B4B-713C600BC508}" destId="{1A81124E-E1CF-4679-AAD4-B682F9D1A7F1}" srcOrd="3" destOrd="0" parTransId="{ED21AD8F-CB2F-4541-9269-46CD0E893768}" sibTransId="{9027F014-D6AF-4A2F-B583-258052996F0C}"/>
    <dgm:cxn modelId="{21079721-A999-6045-8814-C3965CF3146D}" srcId="{517CA43E-B1E6-254E-B948-D697AF7277DB}" destId="{B981ABEB-5FC8-104E-9F17-F18F3CC3910F}" srcOrd="1" destOrd="0" parTransId="{6C3CEC8D-6D61-6546-B429-23040757EBDD}" sibTransId="{ECE5E131-F1F1-DF47-9C22-75BE5F305CA2}"/>
    <dgm:cxn modelId="{E40FE46E-8146-3F45-AE1B-BF6ADE71D357}" type="presOf" srcId="{FD40E335-F4C1-6F4F-8C26-0D8C9C531B42}" destId="{BDB6647F-6C85-1945-B84E-BD6806F4C7EE}" srcOrd="0" destOrd="0" presId="urn:microsoft.com/office/officeart/2005/8/layout/cycle4"/>
    <dgm:cxn modelId="{96F59592-7CBA-294A-8C3D-1AE1BB1936E6}" type="presOf" srcId="{1577F7FB-FA9D-104C-B28D-940F5040686A}" destId="{F6B6B882-2537-704E-B143-70C884673470}" srcOrd="1" destOrd="0" presId="urn:microsoft.com/office/officeart/2005/8/layout/cycle4"/>
    <dgm:cxn modelId="{8DA42091-0091-AC40-9CC4-D27E3FE53752}" type="presOf" srcId="{B0C53763-6DDC-164A-9558-EF4DA9AD3418}" destId="{6068B2D1-3BBD-DC4A-8F0D-810F484BFE6D}" srcOrd="1" destOrd="2" presId="urn:microsoft.com/office/officeart/2005/8/layout/cycle4"/>
    <dgm:cxn modelId="{0ECBD32C-8E33-2D4A-AB02-1134B3863E7E}" srcId="{0A4D5430-B9E0-0A4D-8B4B-713C600BC508}" destId="{0D71347F-36D2-4140-8D11-C4C1032DF5AF}" srcOrd="1" destOrd="0" parTransId="{92D220B9-8787-EC47-B6A0-2419F00B9BD6}" sibTransId="{3C50AD9F-84EA-8A4B-B593-F5D4A003BB4E}"/>
    <dgm:cxn modelId="{E5A47D4D-8AB4-0D48-9E29-A07678A62985}" type="presOf" srcId="{53BF13A9-8373-734D-BAA3-3D0701FD1BB7}" destId="{0B4EBFA1-6F33-5249-AC54-97CEA86F7231}" srcOrd="1" destOrd="0" presId="urn:microsoft.com/office/officeart/2005/8/layout/cycle4"/>
    <dgm:cxn modelId="{DAEB57B2-9844-564D-AC43-DCB5FC1F6B7B}" srcId="{0A4D5430-B9E0-0A4D-8B4B-713C600BC508}" destId="{8F111882-19EC-1D4D-8684-DBCF7E0B1940}" srcOrd="4" destOrd="0" parTransId="{849A6062-0CB6-AB44-B610-56AE613B9D45}" sibTransId="{654703E8-F90A-FA47-A7DA-32D42E77B5AF}"/>
    <dgm:cxn modelId="{F6158939-2DD9-6B48-9220-5149C679DBA8}" type="presOf" srcId="{52657490-9A93-8B4E-96A0-7EE631540774}" destId="{6068B2D1-3BBD-DC4A-8F0D-810F484BFE6D}" srcOrd="1" destOrd="0" presId="urn:microsoft.com/office/officeart/2005/8/layout/cycle4"/>
    <dgm:cxn modelId="{D7FBE7AE-DBC4-3F48-8E24-28432234042F}" type="presOf" srcId="{76478752-A343-6B48-ACE7-4D3490445728}" destId="{0B4EBFA1-6F33-5249-AC54-97CEA86F7231}" srcOrd="1" destOrd="1" presId="urn:microsoft.com/office/officeart/2005/8/layout/cycle4"/>
    <dgm:cxn modelId="{C4C8D8E4-18D4-E644-8159-C9BF1FFCE27E}" srcId="{72D36F3C-6F7E-934C-AD18-D774D707AAA6}" destId="{B0C53763-6DDC-164A-9558-EF4DA9AD3418}" srcOrd="2" destOrd="0" parTransId="{370BB5D1-1710-9341-B601-96744825039A}" sibTransId="{E12BF3F4-4451-B742-9ED2-1D440330D407}"/>
    <dgm:cxn modelId="{780E3551-EA30-334A-9474-69FBD1C1901C}" type="presOf" srcId="{8F111882-19EC-1D4D-8684-DBCF7E0B1940}" destId="{F6B6B882-2537-704E-B143-70C884673470}" srcOrd="1" destOrd="4" presId="urn:microsoft.com/office/officeart/2005/8/layout/cycle4"/>
    <dgm:cxn modelId="{6D0B1089-3638-5F45-AE8D-5329CBF2E572}" srcId="{1B8AC3A9-18DE-DA48-A855-39E5E0BD18F0}" destId="{0A4D5430-B9E0-0A4D-8B4B-713C600BC508}" srcOrd="1" destOrd="0" parTransId="{96B9F42D-9831-F548-A7BE-5F0C8EF7A901}" sibTransId="{A719A17B-20F1-974C-AAF1-3D84986E8478}"/>
    <dgm:cxn modelId="{9574C980-E491-A24B-8D99-2DC25593F231}" type="presOf" srcId="{E060C131-9F18-8246-8EA9-0E08382A23BE}" destId="{6036B0F7-7A13-7E47-8995-E11545A6F35C}" srcOrd="0" destOrd="2" presId="urn:microsoft.com/office/officeart/2005/8/layout/cycle4"/>
    <dgm:cxn modelId="{A7623C65-07C1-0245-B624-DF51100ED5D4}" type="presOf" srcId="{E060C131-9F18-8246-8EA9-0E08382A23BE}" destId="{7FEE8DBD-85FE-9E41-9DD3-C13AF64277A6}" srcOrd="1" destOrd="2" presId="urn:microsoft.com/office/officeart/2005/8/layout/cycle4"/>
    <dgm:cxn modelId="{8F4AAE4E-D88E-9144-8815-E52CD71FDE68}" type="presOf" srcId="{B6CCE58E-4CEF-7446-A1C1-AAF3B6D5B044}" destId="{5D39005E-69D9-964C-A19F-375AC1095148}" srcOrd="0" destOrd="1" presId="urn:microsoft.com/office/officeart/2005/8/layout/cycle4"/>
    <dgm:cxn modelId="{D23162EC-3E23-3449-8E3F-70FEBFF89245}" srcId="{1B8AC3A9-18DE-DA48-A855-39E5E0BD18F0}" destId="{517CA43E-B1E6-254E-B948-D697AF7277DB}" srcOrd="2" destOrd="0" parTransId="{CFAEA899-85B2-7B4B-80DF-1BFE87BAA967}" sibTransId="{AF85E643-6B24-2746-A29D-5D5E58CE1FEB}"/>
    <dgm:cxn modelId="{30DEBF89-CB15-B148-B45F-D399F28E0F7E}" type="presOf" srcId="{1A81124E-E1CF-4679-AAD4-B682F9D1A7F1}" destId="{03791C3F-B14B-0B42-A60F-CA48DDE9BFB1}" srcOrd="0" destOrd="3" presId="urn:microsoft.com/office/officeart/2005/8/layout/cycle4"/>
    <dgm:cxn modelId="{277B064F-402C-FC4E-AE9E-95D3A97B67E9}" type="presOf" srcId="{1B8AC3A9-18DE-DA48-A855-39E5E0BD18F0}" destId="{0083B9D1-E0FD-8142-98A9-FC8B2C1BCC94}" srcOrd="0" destOrd="0" presId="urn:microsoft.com/office/officeart/2005/8/layout/cycle4"/>
    <dgm:cxn modelId="{670E294B-FE59-584D-B4C5-AC9E05FDD0C3}" type="presOf" srcId="{72D36F3C-6F7E-934C-AD18-D774D707AAA6}" destId="{D5E76423-D2E2-1B46-9DE0-66A4F1D1C8AB}" srcOrd="0" destOrd="0" presId="urn:microsoft.com/office/officeart/2005/8/layout/cycle4"/>
    <dgm:cxn modelId="{F9FF1258-2858-4049-8818-2645D9D263F9}" type="presParOf" srcId="{0083B9D1-E0FD-8142-98A9-FC8B2C1BCC94}" destId="{5399BC3E-D894-FB44-B188-FCDF1A5FD188}" srcOrd="0" destOrd="0" presId="urn:microsoft.com/office/officeart/2005/8/layout/cycle4"/>
    <dgm:cxn modelId="{BB7286DA-E1A2-0447-A5FE-A14410C86035}" type="presParOf" srcId="{5399BC3E-D894-FB44-B188-FCDF1A5FD188}" destId="{9A8C2C2F-8766-3B4B-B642-353795146C84}" srcOrd="0" destOrd="0" presId="urn:microsoft.com/office/officeart/2005/8/layout/cycle4"/>
    <dgm:cxn modelId="{D993DEBC-FC24-2245-810F-B3DE9A16D9FB}" type="presParOf" srcId="{9A8C2C2F-8766-3B4B-B642-353795146C84}" destId="{5D39005E-69D9-964C-A19F-375AC1095148}" srcOrd="0" destOrd="0" presId="urn:microsoft.com/office/officeart/2005/8/layout/cycle4"/>
    <dgm:cxn modelId="{F8BF1E43-A04F-344E-AA3B-3A2A19EE7DD5}" type="presParOf" srcId="{9A8C2C2F-8766-3B4B-B642-353795146C84}" destId="{6068B2D1-3BBD-DC4A-8F0D-810F484BFE6D}" srcOrd="1" destOrd="0" presId="urn:microsoft.com/office/officeart/2005/8/layout/cycle4"/>
    <dgm:cxn modelId="{2E720E71-5C47-C646-AEFD-864895BD72B2}" type="presParOf" srcId="{5399BC3E-D894-FB44-B188-FCDF1A5FD188}" destId="{66F07F0D-5160-084B-AE7E-2B7DC71AF01D}" srcOrd="1" destOrd="0" presId="urn:microsoft.com/office/officeart/2005/8/layout/cycle4"/>
    <dgm:cxn modelId="{1BA253CB-D122-294C-BC57-D889D29E02A0}" type="presParOf" srcId="{66F07F0D-5160-084B-AE7E-2B7DC71AF01D}" destId="{03791C3F-B14B-0B42-A60F-CA48DDE9BFB1}" srcOrd="0" destOrd="0" presId="urn:microsoft.com/office/officeart/2005/8/layout/cycle4"/>
    <dgm:cxn modelId="{273A694A-2763-274B-8307-C8752B2CD638}" type="presParOf" srcId="{66F07F0D-5160-084B-AE7E-2B7DC71AF01D}" destId="{F6B6B882-2537-704E-B143-70C884673470}" srcOrd="1" destOrd="0" presId="urn:microsoft.com/office/officeart/2005/8/layout/cycle4"/>
    <dgm:cxn modelId="{C3BABE09-BD79-FC45-B669-2887F7FBE578}" type="presParOf" srcId="{5399BC3E-D894-FB44-B188-FCDF1A5FD188}" destId="{6A3FF42D-A5AC-D142-BB0F-CD7D5D643118}" srcOrd="2" destOrd="0" presId="urn:microsoft.com/office/officeart/2005/8/layout/cycle4"/>
    <dgm:cxn modelId="{A7400A3A-699B-2646-92A7-FFEB2C812B43}" type="presParOf" srcId="{6A3FF42D-A5AC-D142-BB0F-CD7D5D643118}" destId="{6036B0F7-7A13-7E47-8995-E11545A6F35C}" srcOrd="0" destOrd="0" presId="urn:microsoft.com/office/officeart/2005/8/layout/cycle4"/>
    <dgm:cxn modelId="{F2A97DEF-F43D-AA4A-A6C1-1CE7D822571A}" type="presParOf" srcId="{6A3FF42D-A5AC-D142-BB0F-CD7D5D643118}" destId="{7FEE8DBD-85FE-9E41-9DD3-C13AF64277A6}" srcOrd="1" destOrd="0" presId="urn:microsoft.com/office/officeart/2005/8/layout/cycle4"/>
    <dgm:cxn modelId="{1285D115-75A8-1C4E-BEFA-5ADEA90C4D9C}" type="presParOf" srcId="{5399BC3E-D894-FB44-B188-FCDF1A5FD188}" destId="{1B5A7E9D-0915-8A49-AB7A-328351FD1D45}" srcOrd="3" destOrd="0" presId="urn:microsoft.com/office/officeart/2005/8/layout/cycle4"/>
    <dgm:cxn modelId="{533A437C-C188-DB44-93E7-FD7BF189DD77}" type="presParOf" srcId="{1B5A7E9D-0915-8A49-AB7A-328351FD1D45}" destId="{3CE325FA-B7BE-C845-A7C0-687F525BD879}" srcOrd="0" destOrd="0" presId="urn:microsoft.com/office/officeart/2005/8/layout/cycle4"/>
    <dgm:cxn modelId="{6A7BA30B-655F-2547-A4A3-6D06864C8F91}" type="presParOf" srcId="{1B5A7E9D-0915-8A49-AB7A-328351FD1D45}" destId="{0B4EBFA1-6F33-5249-AC54-97CEA86F7231}" srcOrd="1" destOrd="0" presId="urn:microsoft.com/office/officeart/2005/8/layout/cycle4"/>
    <dgm:cxn modelId="{D974B6FC-7A3F-EF4F-87A0-39CFA87F8E78}" type="presParOf" srcId="{5399BC3E-D894-FB44-B188-FCDF1A5FD188}" destId="{98218EF9-D071-2645-9CBF-F215E5FEF65C}" srcOrd="4" destOrd="0" presId="urn:microsoft.com/office/officeart/2005/8/layout/cycle4"/>
    <dgm:cxn modelId="{48F80BC3-04DC-5349-AC0E-8D38EF79E349}" type="presParOf" srcId="{0083B9D1-E0FD-8142-98A9-FC8B2C1BCC94}" destId="{A1997E3A-7626-BD4B-8042-584934522F73}" srcOrd="1" destOrd="0" presId="urn:microsoft.com/office/officeart/2005/8/layout/cycle4"/>
    <dgm:cxn modelId="{7DA62301-0864-904A-9257-520E9DA68A8A}" type="presParOf" srcId="{A1997E3A-7626-BD4B-8042-584934522F73}" destId="{D5E76423-D2E2-1B46-9DE0-66A4F1D1C8AB}" srcOrd="0" destOrd="0" presId="urn:microsoft.com/office/officeart/2005/8/layout/cycle4"/>
    <dgm:cxn modelId="{7050968A-5AA0-0A48-B149-23F4CD34E0F3}" type="presParOf" srcId="{A1997E3A-7626-BD4B-8042-584934522F73}" destId="{4BAAE688-B882-8548-AEFE-C0DB4E593838}" srcOrd="1" destOrd="0" presId="urn:microsoft.com/office/officeart/2005/8/layout/cycle4"/>
    <dgm:cxn modelId="{5BA198D1-781D-6348-B235-96A5BFCCB1A4}" type="presParOf" srcId="{A1997E3A-7626-BD4B-8042-584934522F73}" destId="{756D18B0-676C-BF4F-9747-EE926A15D5C5}" srcOrd="2" destOrd="0" presId="urn:microsoft.com/office/officeart/2005/8/layout/cycle4"/>
    <dgm:cxn modelId="{809F4395-9AED-2346-B276-0AD83CECC5CC}" type="presParOf" srcId="{A1997E3A-7626-BD4B-8042-584934522F73}" destId="{BDB6647F-6C85-1945-B84E-BD6806F4C7EE}" srcOrd="3" destOrd="0" presId="urn:microsoft.com/office/officeart/2005/8/layout/cycle4"/>
    <dgm:cxn modelId="{CBCE3836-2A25-1843-89D4-B0DF1687110D}" type="presParOf" srcId="{A1997E3A-7626-BD4B-8042-584934522F73}" destId="{9ADF6279-6ED7-C64F-8EA8-68C15B5277F9}" srcOrd="4" destOrd="0" presId="urn:microsoft.com/office/officeart/2005/8/layout/cycle4"/>
    <dgm:cxn modelId="{E55BA8D0-1CFC-5345-B9F1-EE201AD97660}" type="presParOf" srcId="{0083B9D1-E0FD-8142-98A9-FC8B2C1BCC94}" destId="{A20AB3CA-700D-B548-B99A-A3E55C778230}" srcOrd="2" destOrd="0" presId="urn:microsoft.com/office/officeart/2005/8/layout/cycle4"/>
    <dgm:cxn modelId="{1029D37E-BD0A-D84E-AA4C-17A64D7CF09A}" type="presParOf" srcId="{0083B9D1-E0FD-8142-98A9-FC8B2C1BCC94}" destId="{BA5EA2F5-768D-0049-8975-F2EEF662CEE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EEECC-D00C-434E-BBE0-3B604B7BC60B}">
      <dsp:nvSpPr>
        <dsp:cNvPr id="0" name=""/>
        <dsp:cNvSpPr/>
      </dsp:nvSpPr>
      <dsp:spPr>
        <a:xfrm>
          <a:off x="3593" y="28208"/>
          <a:ext cx="2160889" cy="6157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Institutional Environment</a:t>
          </a:r>
          <a:endParaRPr lang="en-US" sz="1800" kern="1200" dirty="0"/>
        </a:p>
      </dsp:txBody>
      <dsp:txXfrm>
        <a:off x="3593" y="28208"/>
        <a:ext cx="2160889" cy="615700"/>
      </dsp:txXfrm>
    </dsp:sp>
    <dsp:sp modelId="{E3579A81-863C-D345-A086-1A01164778E2}">
      <dsp:nvSpPr>
        <dsp:cNvPr id="0" name=""/>
        <dsp:cNvSpPr/>
      </dsp:nvSpPr>
      <dsp:spPr>
        <a:xfrm>
          <a:off x="3593" y="643908"/>
          <a:ext cx="2160889" cy="35436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marR="0" lvl="1" indent="-17145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600" b="1" kern="1200" dirty="0" smtClean="0"/>
            <a:t>Four Outcomes</a:t>
          </a:r>
          <a:endParaRPr lang="en-US" sz="1600" b="1" kern="1200" dirty="0"/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Transparency, accountability and effective oversight</a:t>
          </a:r>
          <a:endParaRPr lang="en-US" sz="1400" kern="1200" dirty="0"/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Promoting Human Rights</a:t>
          </a:r>
          <a:endParaRPr lang="en-US" sz="1400" kern="1200" dirty="0"/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Functional M&amp;E and Statistics systems</a:t>
          </a:r>
          <a:endParaRPr lang="en-US" sz="1400" kern="1200" dirty="0"/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Compliance with international treaties</a:t>
          </a:r>
          <a:endParaRPr lang="en-US" sz="1400" kern="1200" dirty="0"/>
        </a:p>
      </dsp:txBody>
      <dsp:txXfrm>
        <a:off x="3593" y="643908"/>
        <a:ext cx="2160889" cy="3543623"/>
      </dsp:txXfrm>
    </dsp:sp>
    <dsp:sp modelId="{DF76C159-EC27-0C4B-B6C2-6B5061A9BB45}">
      <dsp:nvSpPr>
        <dsp:cNvPr id="0" name=""/>
        <dsp:cNvSpPr/>
      </dsp:nvSpPr>
      <dsp:spPr>
        <a:xfrm>
          <a:off x="2467007" y="28208"/>
          <a:ext cx="2160889" cy="6157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Education &amp; Skills</a:t>
          </a:r>
          <a:endParaRPr lang="en-US" sz="1800" kern="1200" dirty="0"/>
        </a:p>
      </dsp:txBody>
      <dsp:txXfrm>
        <a:off x="2467007" y="28208"/>
        <a:ext cx="2160889" cy="615700"/>
      </dsp:txXfrm>
    </dsp:sp>
    <dsp:sp modelId="{0B467A74-98F6-4A4A-8E61-99A2D5AE480F}">
      <dsp:nvSpPr>
        <dsp:cNvPr id="0" name=""/>
        <dsp:cNvSpPr/>
      </dsp:nvSpPr>
      <dsp:spPr>
        <a:xfrm>
          <a:off x="2467007" y="643908"/>
          <a:ext cx="2160889" cy="35436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One Outcome</a:t>
          </a:r>
          <a:endParaRPr lang="en-US" sz="16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Implementation of policies and </a:t>
          </a:r>
          <a:r>
            <a:rPr lang="en-US" sz="1400" kern="1200" dirty="0" err="1" smtClean="0"/>
            <a:t>programmes</a:t>
          </a:r>
          <a:r>
            <a:rPr lang="en-US" sz="1400" kern="1200" dirty="0" smtClean="0"/>
            <a:t> to improve learning outcomes</a:t>
          </a:r>
          <a:endParaRPr lang="en-US" sz="1400" kern="1200" dirty="0"/>
        </a:p>
      </dsp:txBody>
      <dsp:txXfrm>
        <a:off x="2467007" y="643908"/>
        <a:ext cx="2160889" cy="3543623"/>
      </dsp:txXfrm>
    </dsp:sp>
    <dsp:sp modelId="{91DE980A-C5B4-C644-B99F-8DD62A38C4F6}">
      <dsp:nvSpPr>
        <dsp:cNvPr id="0" name=""/>
        <dsp:cNvSpPr/>
      </dsp:nvSpPr>
      <dsp:spPr>
        <a:xfrm>
          <a:off x="4930420" y="28208"/>
          <a:ext cx="2160889" cy="6157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Health</a:t>
          </a:r>
          <a:endParaRPr lang="en-US" sz="1800" kern="1200" dirty="0"/>
        </a:p>
      </dsp:txBody>
      <dsp:txXfrm>
        <a:off x="4930420" y="28208"/>
        <a:ext cx="2160889" cy="615700"/>
      </dsp:txXfrm>
    </dsp:sp>
    <dsp:sp modelId="{0DCD857F-973B-3D4B-9E25-087FF867A7BD}">
      <dsp:nvSpPr>
        <dsp:cNvPr id="0" name=""/>
        <dsp:cNvSpPr/>
      </dsp:nvSpPr>
      <dsp:spPr>
        <a:xfrm>
          <a:off x="4930420" y="643908"/>
          <a:ext cx="2160889" cy="35436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Two Outcomes</a:t>
          </a:r>
          <a:endParaRPr lang="en-US" sz="16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Accountable and coordinated multi-</a:t>
          </a:r>
          <a:r>
            <a:rPr lang="en-US" sz="1400" kern="1200" dirty="0" err="1" smtClean="0"/>
            <a:t>sectoral</a:t>
          </a:r>
          <a:r>
            <a:rPr lang="en-US" sz="1400" kern="1200" dirty="0" smtClean="0"/>
            <a:t> mechanisms to reduce burden of disease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Strengthened health systems </a:t>
          </a:r>
          <a:endParaRPr lang="en-US" sz="1400" kern="1200" dirty="0"/>
        </a:p>
      </dsp:txBody>
      <dsp:txXfrm>
        <a:off x="4930420" y="643908"/>
        <a:ext cx="2160889" cy="3543623"/>
      </dsp:txXfrm>
    </dsp:sp>
    <dsp:sp modelId="{82E01D5A-5DB6-1745-A835-0E99D97AF1CE}">
      <dsp:nvSpPr>
        <dsp:cNvPr id="0" name=""/>
        <dsp:cNvSpPr/>
      </dsp:nvSpPr>
      <dsp:spPr>
        <a:xfrm>
          <a:off x="7393834" y="28208"/>
          <a:ext cx="2160889" cy="6157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Poverty Reduction</a:t>
          </a:r>
          <a:endParaRPr lang="en-US" sz="1800" kern="1200" dirty="0"/>
        </a:p>
      </dsp:txBody>
      <dsp:txXfrm>
        <a:off x="7393834" y="28208"/>
        <a:ext cx="2160889" cy="615700"/>
      </dsp:txXfrm>
    </dsp:sp>
    <dsp:sp modelId="{3666324B-F645-A948-9BD9-4A471F4C742B}">
      <dsp:nvSpPr>
        <dsp:cNvPr id="0" name=""/>
        <dsp:cNvSpPr/>
      </dsp:nvSpPr>
      <dsp:spPr>
        <a:xfrm>
          <a:off x="7393834" y="643908"/>
          <a:ext cx="2160889" cy="35436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Five Outcomes</a:t>
          </a:r>
          <a:endParaRPr lang="en-US" sz="16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Implementation of poverty reduction and vulnerability strategies and policies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Implementation</a:t>
          </a:r>
          <a:r>
            <a:rPr lang="en-US" sz="1400" kern="1200" baseline="0" dirty="0" smtClean="0"/>
            <a:t> of Gender Action Plan and GBV plans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Strengthened national social protection system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Support to severely poor and vulnerable households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Implementation of environmental and climate change policies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7393834" y="643908"/>
        <a:ext cx="2160889" cy="35436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A535A-CA09-D94A-986A-A231A7AD87FD}">
      <dsp:nvSpPr>
        <dsp:cNvPr id="0" name=""/>
        <dsp:cNvSpPr/>
      </dsp:nvSpPr>
      <dsp:spPr>
        <a:xfrm rot="5400000">
          <a:off x="260" y="518581"/>
          <a:ext cx="3396183" cy="339670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DCD923-F1C9-574A-8D79-BB503382C115}">
      <dsp:nvSpPr>
        <dsp:cNvPr id="0" name=""/>
        <dsp:cNvSpPr/>
      </dsp:nvSpPr>
      <dsp:spPr>
        <a:xfrm rot="16200000">
          <a:off x="3495630" y="518581"/>
          <a:ext cx="3396183" cy="339670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99AECE-2E02-AC48-A1B6-479871947BAE}">
      <dsp:nvSpPr>
        <dsp:cNvPr id="0" name=""/>
        <dsp:cNvSpPr/>
      </dsp:nvSpPr>
      <dsp:spPr>
        <a:xfrm>
          <a:off x="3897218" y="3468952"/>
          <a:ext cx="2578618" cy="679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GRN-UN</a:t>
          </a:r>
          <a:r>
            <a:rPr lang="en-US" sz="2000" kern="1200" baseline="0" dirty="0" smtClean="0"/>
            <a:t> Technical Committee</a:t>
          </a:r>
          <a:endParaRPr lang="en-US" sz="2000" kern="1200" dirty="0"/>
        </a:p>
      </dsp:txBody>
      <dsp:txXfrm>
        <a:off x="3897218" y="3468952"/>
        <a:ext cx="2578618" cy="679454"/>
      </dsp:txXfrm>
    </dsp:sp>
    <dsp:sp modelId="{061B8994-9AB4-2246-8058-018D359A880D}">
      <dsp:nvSpPr>
        <dsp:cNvPr id="0" name=""/>
        <dsp:cNvSpPr/>
      </dsp:nvSpPr>
      <dsp:spPr>
        <a:xfrm rot="5400000">
          <a:off x="3386688" y="518581"/>
          <a:ext cx="3396183" cy="339670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9DC68E-F3BB-EC4A-AB3D-77882C3AD425}">
      <dsp:nvSpPr>
        <dsp:cNvPr id="0" name=""/>
        <dsp:cNvSpPr/>
      </dsp:nvSpPr>
      <dsp:spPr>
        <a:xfrm rot="16200000">
          <a:off x="6881030" y="518581"/>
          <a:ext cx="3396183" cy="339670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3A21CA-C7C2-6F44-810D-C85AEB3B4BF3}">
      <dsp:nvSpPr>
        <dsp:cNvPr id="0" name=""/>
        <dsp:cNvSpPr/>
      </dsp:nvSpPr>
      <dsp:spPr>
        <a:xfrm>
          <a:off x="7034931" y="3468952"/>
          <a:ext cx="2578618" cy="679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Development Forum</a:t>
          </a:r>
          <a:endParaRPr lang="en-US" sz="2000" kern="1200" dirty="0"/>
        </a:p>
      </dsp:txBody>
      <dsp:txXfrm>
        <a:off x="7034931" y="3468952"/>
        <a:ext cx="2578618" cy="679454"/>
      </dsp:txXfrm>
    </dsp:sp>
    <dsp:sp modelId="{E6207393-5375-F347-B994-6F76190797B9}">
      <dsp:nvSpPr>
        <dsp:cNvPr id="0" name=""/>
        <dsp:cNvSpPr/>
      </dsp:nvSpPr>
      <dsp:spPr>
        <a:xfrm>
          <a:off x="3814361" y="1493352"/>
          <a:ext cx="1556050" cy="155605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NPC</a:t>
          </a:r>
          <a:endParaRPr lang="en-US" sz="2000" kern="1200" dirty="0"/>
        </a:p>
      </dsp:txBody>
      <dsp:txXfrm>
        <a:off x="4031647" y="1676844"/>
        <a:ext cx="897182" cy="1189067"/>
      </dsp:txXfrm>
    </dsp:sp>
    <dsp:sp modelId="{940A5E92-EC8C-9C4E-92B4-A19D96C9F61B}">
      <dsp:nvSpPr>
        <dsp:cNvPr id="0" name=""/>
        <dsp:cNvSpPr/>
      </dsp:nvSpPr>
      <dsp:spPr>
        <a:xfrm>
          <a:off x="4935839" y="1493352"/>
          <a:ext cx="1556050" cy="155605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RCO</a:t>
          </a:r>
          <a:endParaRPr lang="en-US" sz="2000" kern="1200" dirty="0"/>
        </a:p>
      </dsp:txBody>
      <dsp:txXfrm>
        <a:off x="5377421" y="1676844"/>
        <a:ext cx="897182" cy="1189067"/>
      </dsp:txXfrm>
    </dsp:sp>
    <dsp:sp modelId="{65D26B63-41CE-7140-BF7F-4F7421163E07}">
      <dsp:nvSpPr>
        <dsp:cNvPr id="0" name=""/>
        <dsp:cNvSpPr/>
      </dsp:nvSpPr>
      <dsp:spPr>
        <a:xfrm>
          <a:off x="883595" y="939509"/>
          <a:ext cx="1000616" cy="100062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Pillar 1</a:t>
          </a:r>
          <a:endParaRPr lang="en-US" sz="2000" kern="1200" dirty="0"/>
        </a:p>
      </dsp:txBody>
      <dsp:txXfrm>
        <a:off x="1030132" y="1086047"/>
        <a:ext cx="707542" cy="707545"/>
      </dsp:txXfrm>
    </dsp:sp>
    <dsp:sp modelId="{0585C82B-4CB5-FD4D-B4EA-2EB05005EFDB}">
      <dsp:nvSpPr>
        <dsp:cNvPr id="0" name=""/>
        <dsp:cNvSpPr/>
      </dsp:nvSpPr>
      <dsp:spPr>
        <a:xfrm>
          <a:off x="1005027" y="2075650"/>
          <a:ext cx="285890" cy="28592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6A9656F-BEC6-DA49-8E5C-609E916226AD}">
      <dsp:nvSpPr>
        <dsp:cNvPr id="0" name=""/>
        <dsp:cNvSpPr/>
      </dsp:nvSpPr>
      <dsp:spPr>
        <a:xfrm>
          <a:off x="1936083" y="970802"/>
          <a:ext cx="285890" cy="28592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17A12BB-828D-5A4C-972D-AC10C6C2D6E5}">
      <dsp:nvSpPr>
        <dsp:cNvPr id="0" name=""/>
        <dsp:cNvSpPr/>
      </dsp:nvSpPr>
      <dsp:spPr>
        <a:xfrm>
          <a:off x="1936322" y="1268591"/>
          <a:ext cx="1000616" cy="100062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Pillar 2</a:t>
          </a:r>
          <a:endParaRPr lang="en-US" sz="2000" kern="1200" dirty="0"/>
        </a:p>
      </dsp:txBody>
      <dsp:txXfrm>
        <a:off x="2082859" y="1415129"/>
        <a:ext cx="707542" cy="707545"/>
      </dsp:txXfrm>
    </dsp:sp>
    <dsp:sp modelId="{C95AB5CC-152A-4C4B-96A1-9B5376B1147A}">
      <dsp:nvSpPr>
        <dsp:cNvPr id="0" name=""/>
        <dsp:cNvSpPr/>
      </dsp:nvSpPr>
      <dsp:spPr>
        <a:xfrm>
          <a:off x="2753596" y="2284355"/>
          <a:ext cx="285890" cy="28592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9F9E738-75C2-B64B-858D-F6F6F7621E2E}">
      <dsp:nvSpPr>
        <dsp:cNvPr id="0" name=""/>
        <dsp:cNvSpPr/>
      </dsp:nvSpPr>
      <dsp:spPr>
        <a:xfrm>
          <a:off x="649098" y="2462523"/>
          <a:ext cx="1000616" cy="100062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Pillar 3</a:t>
          </a:r>
        </a:p>
      </dsp:txBody>
      <dsp:txXfrm>
        <a:off x="795635" y="2609061"/>
        <a:ext cx="707542" cy="707545"/>
      </dsp:txXfrm>
    </dsp:sp>
    <dsp:sp modelId="{18C60BFE-2108-D540-AC5F-428A80DB8B83}">
      <dsp:nvSpPr>
        <dsp:cNvPr id="0" name=""/>
        <dsp:cNvSpPr/>
      </dsp:nvSpPr>
      <dsp:spPr>
        <a:xfrm>
          <a:off x="1754653" y="2382776"/>
          <a:ext cx="1000616" cy="100062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Pillar 4</a:t>
          </a:r>
        </a:p>
      </dsp:txBody>
      <dsp:txXfrm>
        <a:off x="1901190" y="2529314"/>
        <a:ext cx="707542" cy="707545"/>
      </dsp:txXfrm>
    </dsp:sp>
    <dsp:sp modelId="{9196F355-F062-184C-8897-5610302C23F6}">
      <dsp:nvSpPr>
        <dsp:cNvPr id="0" name=""/>
        <dsp:cNvSpPr/>
      </dsp:nvSpPr>
      <dsp:spPr>
        <a:xfrm>
          <a:off x="1419281" y="2007512"/>
          <a:ext cx="491463" cy="49135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0806736-C734-9F40-A995-43DC3E4AB9B9}">
      <dsp:nvSpPr>
        <dsp:cNvPr id="0" name=""/>
        <dsp:cNvSpPr/>
      </dsp:nvSpPr>
      <dsp:spPr>
        <a:xfrm>
          <a:off x="683998" y="2258866"/>
          <a:ext cx="214895" cy="21476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52739C4-F2B6-204F-B3F9-122CAE20A480}">
      <dsp:nvSpPr>
        <dsp:cNvPr id="0" name=""/>
        <dsp:cNvSpPr/>
      </dsp:nvSpPr>
      <dsp:spPr>
        <a:xfrm>
          <a:off x="7327839" y="1220800"/>
          <a:ext cx="1983552" cy="19831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GRN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Other stakeholders</a:t>
          </a:r>
          <a:endParaRPr lang="en-US" sz="1800" kern="1200" dirty="0"/>
        </a:p>
      </dsp:txBody>
      <dsp:txXfrm>
        <a:off x="7618323" y="1511232"/>
        <a:ext cx="1402584" cy="1402330"/>
      </dsp:txXfrm>
    </dsp:sp>
    <dsp:sp modelId="{A2CFD79F-BFED-2547-AFF7-8505F9FBB445}">
      <dsp:nvSpPr>
        <dsp:cNvPr id="0" name=""/>
        <dsp:cNvSpPr/>
      </dsp:nvSpPr>
      <dsp:spPr>
        <a:xfrm>
          <a:off x="638231" y="3468952"/>
          <a:ext cx="2578618" cy="679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Pillar Coordination Committees</a:t>
          </a:r>
          <a:endParaRPr lang="en-US" sz="2000" kern="1200" dirty="0"/>
        </a:p>
      </dsp:txBody>
      <dsp:txXfrm>
        <a:off x="638231" y="3468952"/>
        <a:ext cx="2578618" cy="6794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C4CF6-C596-4A29-94C7-1D13E9AFEAF9}">
      <dsp:nvSpPr>
        <dsp:cNvPr id="0" name=""/>
        <dsp:cNvSpPr/>
      </dsp:nvSpPr>
      <dsp:spPr>
        <a:xfrm>
          <a:off x="0" y="212487"/>
          <a:ext cx="2397955" cy="935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                                                                                                                                    </a:t>
          </a:r>
          <a:r>
            <a:rPr lang="en-US" sz="2100" b="1" kern="1200" dirty="0" smtClean="0"/>
            <a:t>One </a:t>
          </a:r>
          <a:r>
            <a:rPr lang="en-US" sz="2100" b="1" kern="1200" dirty="0" err="1" smtClean="0"/>
            <a:t>Programme</a:t>
          </a:r>
          <a:r>
            <a:rPr lang="en-US" sz="2100" kern="1200" dirty="0" smtClean="0"/>
            <a:t>                                                               Framework                                        </a:t>
          </a:r>
          <a:endParaRPr lang="en-US" sz="2100" kern="1200" dirty="0"/>
        </a:p>
      </dsp:txBody>
      <dsp:txXfrm>
        <a:off x="0" y="212487"/>
        <a:ext cx="2397955" cy="935550"/>
      </dsp:txXfrm>
    </dsp:sp>
    <dsp:sp modelId="{ABC435EC-DDD0-465D-BDEC-2E4214F5A030}">
      <dsp:nvSpPr>
        <dsp:cNvPr id="0" name=""/>
        <dsp:cNvSpPr/>
      </dsp:nvSpPr>
      <dsp:spPr>
        <a:xfrm>
          <a:off x="2397955" y="212487"/>
          <a:ext cx="479591" cy="935550"/>
        </a:xfrm>
        <a:prstGeom prst="leftBrace">
          <a:avLst>
            <a:gd name="adj1" fmla="val 35000"/>
            <a:gd name="adj2" fmla="val 50000"/>
          </a:avLst>
        </a:pr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0CFC9F-83D6-47ED-B5B7-B38FD59DE183}">
      <dsp:nvSpPr>
        <dsp:cNvPr id="0" name=""/>
        <dsp:cNvSpPr/>
      </dsp:nvSpPr>
      <dsp:spPr>
        <a:xfrm>
          <a:off x="3069383" y="212487"/>
          <a:ext cx="6522440" cy="935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GRN-UN Partnership Agreement Framework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Joint </a:t>
          </a:r>
          <a:r>
            <a:rPr lang="en-US" sz="2100" kern="1200" dirty="0" err="1" smtClean="0"/>
            <a:t>Programmes</a:t>
          </a:r>
          <a:r>
            <a:rPr lang="en-US" sz="2100" kern="1200" dirty="0" smtClean="0"/>
            <a:t> (HIV/AIDS)</a:t>
          </a:r>
          <a:endParaRPr lang="en-US" sz="2100" kern="1200" dirty="0"/>
        </a:p>
      </dsp:txBody>
      <dsp:txXfrm>
        <a:off x="3069383" y="212487"/>
        <a:ext cx="6522440" cy="935550"/>
      </dsp:txXfrm>
    </dsp:sp>
    <dsp:sp modelId="{F03B4A54-BC56-4274-9763-301EF234187C}">
      <dsp:nvSpPr>
        <dsp:cNvPr id="0" name=""/>
        <dsp:cNvSpPr/>
      </dsp:nvSpPr>
      <dsp:spPr>
        <a:xfrm>
          <a:off x="0" y="1275409"/>
          <a:ext cx="2397955" cy="66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One Budgetary </a:t>
          </a:r>
          <a:r>
            <a:rPr lang="en-US" sz="2100" kern="1200" dirty="0" smtClean="0"/>
            <a:t>Framework</a:t>
          </a:r>
          <a:endParaRPr lang="en-US" sz="2100" kern="1200" dirty="0"/>
        </a:p>
      </dsp:txBody>
      <dsp:txXfrm>
        <a:off x="0" y="1275409"/>
        <a:ext cx="2397955" cy="662681"/>
      </dsp:txXfrm>
    </dsp:sp>
    <dsp:sp modelId="{2F63A599-BF70-471D-9C0B-C381CADF3316}">
      <dsp:nvSpPr>
        <dsp:cNvPr id="0" name=""/>
        <dsp:cNvSpPr/>
      </dsp:nvSpPr>
      <dsp:spPr>
        <a:xfrm>
          <a:off x="2397955" y="1223637"/>
          <a:ext cx="479591" cy="766225"/>
        </a:xfrm>
        <a:prstGeom prst="leftBrace">
          <a:avLst>
            <a:gd name="adj1" fmla="val 35000"/>
            <a:gd name="adj2" fmla="val 50000"/>
          </a:avLst>
        </a:pr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99A29-EE87-42A0-80F2-556361D39FC8}">
      <dsp:nvSpPr>
        <dsp:cNvPr id="0" name=""/>
        <dsp:cNvSpPr/>
      </dsp:nvSpPr>
      <dsp:spPr>
        <a:xfrm>
          <a:off x="3069383" y="1223637"/>
          <a:ext cx="6522440" cy="766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Budget Plans and Reports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dirty="0" smtClean="0">
              <a:solidFill>
                <a:schemeClr val="bg1"/>
              </a:solidFill>
            </a:rPr>
            <a:t>Common Resource Mobilization</a:t>
          </a:r>
          <a:endParaRPr lang="en-US" sz="2100" b="0" kern="1200" dirty="0">
            <a:solidFill>
              <a:schemeClr val="bg1"/>
            </a:solidFill>
          </a:endParaRPr>
        </a:p>
      </dsp:txBody>
      <dsp:txXfrm>
        <a:off x="3069383" y="1223637"/>
        <a:ext cx="6522440" cy="766225"/>
      </dsp:txXfrm>
    </dsp:sp>
    <dsp:sp modelId="{BE2B49E2-CE54-4576-A991-3B9049C21EC4}">
      <dsp:nvSpPr>
        <dsp:cNvPr id="0" name=""/>
        <dsp:cNvSpPr/>
      </dsp:nvSpPr>
      <dsp:spPr>
        <a:xfrm>
          <a:off x="0" y="2065462"/>
          <a:ext cx="2397955" cy="935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One Empowered Leader </a:t>
          </a:r>
          <a:r>
            <a:rPr lang="en-US" sz="2100" kern="1200" dirty="0" smtClean="0"/>
            <a:t>and </a:t>
          </a:r>
          <a:r>
            <a:rPr lang="en-US" sz="2100" b="1" kern="1200" dirty="0" smtClean="0"/>
            <a:t>One Empowered Team</a:t>
          </a:r>
          <a:endParaRPr lang="en-US" sz="2100" b="1" kern="1200" dirty="0"/>
        </a:p>
      </dsp:txBody>
      <dsp:txXfrm>
        <a:off x="0" y="2065462"/>
        <a:ext cx="2397955" cy="935550"/>
      </dsp:txXfrm>
    </dsp:sp>
    <dsp:sp modelId="{FAFA3ABE-7344-4595-A131-9115FF52B75F}">
      <dsp:nvSpPr>
        <dsp:cNvPr id="0" name=""/>
        <dsp:cNvSpPr/>
      </dsp:nvSpPr>
      <dsp:spPr>
        <a:xfrm>
          <a:off x="2397955" y="2065462"/>
          <a:ext cx="479591" cy="935550"/>
        </a:xfrm>
        <a:prstGeom prst="leftBrace">
          <a:avLst>
            <a:gd name="adj1" fmla="val 35000"/>
            <a:gd name="adj2" fmla="val 50000"/>
          </a:avLst>
        </a:pr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1A2EE-0225-4549-A57F-76F18C689678}">
      <dsp:nvSpPr>
        <dsp:cNvPr id="0" name=""/>
        <dsp:cNvSpPr/>
      </dsp:nvSpPr>
      <dsp:spPr>
        <a:xfrm>
          <a:off x="3069383" y="2065462"/>
          <a:ext cx="6522440" cy="935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RC system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UN Country Team</a:t>
          </a:r>
          <a:endParaRPr lang="en-US" sz="2100" kern="1200" dirty="0"/>
        </a:p>
      </dsp:txBody>
      <dsp:txXfrm>
        <a:off x="3069383" y="2065462"/>
        <a:ext cx="6522440" cy="935550"/>
      </dsp:txXfrm>
    </dsp:sp>
    <dsp:sp modelId="{92AF2452-5BFD-4513-B4B2-0A56BA3C5C36}">
      <dsp:nvSpPr>
        <dsp:cNvPr id="0" name=""/>
        <dsp:cNvSpPr/>
      </dsp:nvSpPr>
      <dsp:spPr>
        <a:xfrm>
          <a:off x="0" y="3245531"/>
          <a:ext cx="2400300" cy="41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One Office</a:t>
          </a:r>
          <a:endParaRPr lang="en-US" sz="2100" b="1" kern="1200" dirty="0"/>
        </a:p>
      </dsp:txBody>
      <dsp:txXfrm>
        <a:off x="0" y="3245531"/>
        <a:ext cx="2400300" cy="415800"/>
      </dsp:txXfrm>
    </dsp:sp>
    <dsp:sp modelId="{1BF1C2B8-BBAF-4865-A347-F80E474EB54D}">
      <dsp:nvSpPr>
        <dsp:cNvPr id="0" name=""/>
        <dsp:cNvSpPr/>
      </dsp:nvSpPr>
      <dsp:spPr>
        <a:xfrm>
          <a:off x="2400299" y="3076612"/>
          <a:ext cx="480060" cy="753637"/>
        </a:xfrm>
        <a:prstGeom prst="leftBrace">
          <a:avLst>
            <a:gd name="adj1" fmla="val 35000"/>
            <a:gd name="adj2" fmla="val 50000"/>
          </a:avLst>
        </a:pr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BD092-FE09-4AE9-8591-A968546E8A72}">
      <dsp:nvSpPr>
        <dsp:cNvPr id="0" name=""/>
        <dsp:cNvSpPr/>
      </dsp:nvSpPr>
      <dsp:spPr>
        <a:xfrm>
          <a:off x="3072383" y="3076612"/>
          <a:ext cx="6528816" cy="753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UN House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dirty="0" smtClean="0">
              <a:solidFill>
                <a:schemeClr val="bg1"/>
              </a:solidFill>
            </a:rPr>
            <a:t>Harmonized Business processes</a:t>
          </a:r>
          <a:endParaRPr lang="en-US" sz="2100" b="0" kern="1200" dirty="0">
            <a:solidFill>
              <a:schemeClr val="bg1"/>
            </a:solidFill>
          </a:endParaRPr>
        </a:p>
      </dsp:txBody>
      <dsp:txXfrm>
        <a:off x="3072383" y="3076612"/>
        <a:ext cx="6528816" cy="753637"/>
      </dsp:txXfrm>
    </dsp:sp>
    <dsp:sp modelId="{02397934-75F6-41F0-860E-65719E972BE9}">
      <dsp:nvSpPr>
        <dsp:cNvPr id="0" name=""/>
        <dsp:cNvSpPr/>
      </dsp:nvSpPr>
      <dsp:spPr>
        <a:xfrm>
          <a:off x="0" y="3918843"/>
          <a:ext cx="2400300" cy="41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One Voice</a:t>
          </a:r>
          <a:endParaRPr lang="en-US" sz="2100" b="1" kern="1200" dirty="0"/>
        </a:p>
      </dsp:txBody>
      <dsp:txXfrm>
        <a:off x="0" y="3918843"/>
        <a:ext cx="2400300" cy="415800"/>
      </dsp:txXfrm>
    </dsp:sp>
    <dsp:sp modelId="{61875838-6B84-453B-8CF5-20E426C1685E}">
      <dsp:nvSpPr>
        <dsp:cNvPr id="0" name=""/>
        <dsp:cNvSpPr/>
      </dsp:nvSpPr>
      <dsp:spPr>
        <a:xfrm>
          <a:off x="2400299" y="3905850"/>
          <a:ext cx="480060" cy="441787"/>
        </a:xfrm>
        <a:prstGeom prst="leftBrace">
          <a:avLst>
            <a:gd name="adj1" fmla="val 35000"/>
            <a:gd name="adj2" fmla="val 50000"/>
          </a:avLst>
        </a:pr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F9CD0-32AB-48F4-B10B-6E600855BC4E}">
      <dsp:nvSpPr>
        <dsp:cNvPr id="0" name=""/>
        <dsp:cNvSpPr/>
      </dsp:nvSpPr>
      <dsp:spPr>
        <a:xfrm>
          <a:off x="3072383" y="3905850"/>
          <a:ext cx="6528816" cy="441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dirty="0" smtClean="0">
              <a:solidFill>
                <a:schemeClr val="bg1"/>
              </a:solidFill>
            </a:rPr>
            <a:t>Joint advocacy and communication (UNCG)</a:t>
          </a:r>
          <a:endParaRPr lang="en-US" sz="2100" b="0" kern="1200" dirty="0">
            <a:solidFill>
              <a:schemeClr val="bg1"/>
            </a:solidFill>
          </a:endParaRPr>
        </a:p>
      </dsp:txBody>
      <dsp:txXfrm>
        <a:off x="3072383" y="3905850"/>
        <a:ext cx="6528816" cy="4417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E3F23-B39A-1043-B11E-41E43A797064}">
      <dsp:nvSpPr>
        <dsp:cNvPr id="0" name=""/>
        <dsp:cNvSpPr/>
      </dsp:nvSpPr>
      <dsp:spPr>
        <a:xfrm>
          <a:off x="0" y="398414"/>
          <a:ext cx="10218717" cy="124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3086" tIns="499872" rIns="793086" bIns="113792" numCol="1" spcCol="1270" anchor="t" anchorCtr="0">
          <a:noAutofit/>
        </a:bodyPr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UNICEF and WHO supported procurement of vaccines – increased efficiency of government resources - Namibia is now purchasing at 60% below those prices previously agreed in bilateral tenders. </a:t>
          </a:r>
          <a:endParaRPr lang="en-GB" sz="1600" kern="1200" dirty="0"/>
        </a:p>
      </dsp:txBody>
      <dsp:txXfrm>
        <a:off x="0" y="398414"/>
        <a:ext cx="10218717" cy="1247400"/>
      </dsp:txXfrm>
    </dsp:sp>
    <dsp:sp modelId="{F4AA5BF4-D411-A443-8BCA-DDB8BC7A9AE0}">
      <dsp:nvSpPr>
        <dsp:cNvPr id="0" name=""/>
        <dsp:cNvSpPr/>
      </dsp:nvSpPr>
      <dsp:spPr>
        <a:xfrm>
          <a:off x="510935" y="44174"/>
          <a:ext cx="7153101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370" tIns="0" rIns="270370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/>
            <a:t>Health procurements services </a:t>
          </a:r>
          <a:endParaRPr lang="en-US" sz="2000" kern="1200" dirty="0"/>
        </a:p>
      </dsp:txBody>
      <dsp:txXfrm>
        <a:off x="545520" y="78759"/>
        <a:ext cx="7083931" cy="639310"/>
      </dsp:txXfrm>
    </dsp:sp>
    <dsp:sp modelId="{ED0241D8-1791-F44D-9559-E92EA7FAAC3C}">
      <dsp:nvSpPr>
        <dsp:cNvPr id="0" name=""/>
        <dsp:cNvSpPr/>
      </dsp:nvSpPr>
      <dsp:spPr>
        <a:xfrm>
          <a:off x="0" y="2129654"/>
          <a:ext cx="10218717" cy="12606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3086" tIns="499872" rIns="793086" bIns="113792" numCol="1" spcCol="1270" anchor="t" anchorCtr="0">
          <a:noAutofit/>
        </a:bodyPr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baseline="0" dirty="0" smtClean="0"/>
            <a:t>UN facilitated deployment of experts from </a:t>
          </a:r>
          <a:r>
            <a:rPr lang="en-GB" sz="1600" kern="1200" dirty="0" smtClean="0"/>
            <a:t>Capacity for Disaster Reduction Initiative (CADRI) and the United Nations Disaster Assessment and Coordination System to conduct a capacity assessment - </a:t>
          </a:r>
          <a:r>
            <a:rPr lang="en-US" sz="1600" kern="1200" dirty="0" smtClean="0"/>
            <a:t>recommendations were adopted at high-level workshop</a:t>
          </a:r>
          <a:endParaRPr lang="en-GB" sz="1600" kern="1200" dirty="0"/>
        </a:p>
      </dsp:txBody>
      <dsp:txXfrm>
        <a:off x="0" y="2129654"/>
        <a:ext cx="10218717" cy="1260697"/>
      </dsp:txXfrm>
    </dsp:sp>
    <dsp:sp modelId="{96A97F5E-6FCB-9D48-AED1-69B154DF1303}">
      <dsp:nvSpPr>
        <dsp:cNvPr id="0" name=""/>
        <dsp:cNvSpPr/>
      </dsp:nvSpPr>
      <dsp:spPr>
        <a:xfrm>
          <a:off x="510935" y="1775414"/>
          <a:ext cx="7153101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370" tIns="0" rIns="270370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Emergency Response</a:t>
          </a:r>
          <a:endParaRPr lang="en-US" sz="2000" kern="1200" dirty="0"/>
        </a:p>
      </dsp:txBody>
      <dsp:txXfrm>
        <a:off x="545520" y="1809999"/>
        <a:ext cx="7083931" cy="639310"/>
      </dsp:txXfrm>
    </dsp:sp>
    <dsp:sp modelId="{FB1F9F71-02E0-6245-9943-F1B26E3FAAA8}">
      <dsp:nvSpPr>
        <dsp:cNvPr id="0" name=""/>
        <dsp:cNvSpPr/>
      </dsp:nvSpPr>
      <dsp:spPr>
        <a:xfrm>
          <a:off x="0" y="3874192"/>
          <a:ext cx="10218717" cy="124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3086" tIns="499872" rIns="793086" bIns="113792" numCol="1" spcCol="1270" anchor="t" anchorCtr="0">
          <a:noAutofit/>
        </a:bodyPr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The UN JUTA,</a:t>
          </a:r>
          <a:r>
            <a:rPr lang="en-GB" sz="1600" kern="1200" baseline="0" dirty="0" smtClean="0"/>
            <a:t> </a:t>
          </a:r>
          <a:r>
            <a:rPr lang="en-GB" sz="1600" kern="1200" baseline="0" dirty="0" smtClean="0"/>
            <a:t>led </a:t>
          </a:r>
          <a:r>
            <a:rPr lang="en-GB" sz="1600" kern="1200" baseline="0" dirty="0" smtClean="0"/>
            <a:t>by UNAIDS and WHO, </a:t>
          </a:r>
          <a:r>
            <a:rPr lang="en-GB" sz="1600" kern="1200" dirty="0" smtClean="0"/>
            <a:t>the UN has assisted GRN to negotiate an extension of the </a:t>
          </a:r>
          <a:r>
            <a:rPr lang="en-GB" sz="1600" kern="1200" dirty="0" smtClean="0"/>
            <a:t>Global Fund support </a:t>
          </a:r>
          <a:r>
            <a:rPr lang="en-GB" sz="1600" kern="1200" dirty="0" smtClean="0"/>
            <a:t>to December 2017 (from mid-2016 deadline for utilisation), and are now looking to see how it can actually support the absorption of the funds.</a:t>
          </a:r>
          <a:endParaRPr lang="en-GB" sz="1600" kern="1200" dirty="0"/>
        </a:p>
      </dsp:txBody>
      <dsp:txXfrm>
        <a:off x="0" y="3874192"/>
        <a:ext cx="10218717" cy="1247400"/>
      </dsp:txXfrm>
    </dsp:sp>
    <dsp:sp modelId="{69D1E079-53E8-7B47-BFE4-C630E3F08792}">
      <dsp:nvSpPr>
        <dsp:cNvPr id="0" name=""/>
        <dsp:cNvSpPr/>
      </dsp:nvSpPr>
      <dsp:spPr>
        <a:xfrm>
          <a:off x="510935" y="3519952"/>
          <a:ext cx="7153101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370" tIns="0" rIns="270370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Support to HIV/AIDS</a:t>
          </a:r>
          <a:endParaRPr lang="en-US" sz="2000" kern="1200" dirty="0"/>
        </a:p>
      </dsp:txBody>
      <dsp:txXfrm>
        <a:off x="545520" y="3554537"/>
        <a:ext cx="7083931" cy="639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6B0F7-7A13-7E47-8995-E11545A6F35C}">
      <dsp:nvSpPr>
        <dsp:cNvPr id="0" name=""/>
        <dsp:cNvSpPr/>
      </dsp:nvSpPr>
      <dsp:spPr>
        <a:xfrm>
          <a:off x="6545024" y="3647006"/>
          <a:ext cx="2670141" cy="1672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Capacity constraint from</a:t>
          </a:r>
          <a:r>
            <a:rPr lang="en-US" sz="1400" kern="1200" baseline="0" dirty="0" smtClean="0"/>
            <a:t> </a:t>
          </a:r>
          <a:r>
            <a:rPr lang="en-US" sz="1400" kern="1200" baseline="0" dirty="0" smtClean="0"/>
            <a:t>IPs and also UN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Loss of institutional memory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/>
        </a:p>
      </dsp:txBody>
      <dsp:txXfrm>
        <a:off x="7382809" y="4101901"/>
        <a:ext cx="1795615" cy="1180973"/>
      </dsp:txXfrm>
    </dsp:sp>
    <dsp:sp modelId="{3CE325FA-B7BE-C845-A7C0-687F525BD879}">
      <dsp:nvSpPr>
        <dsp:cNvPr id="0" name=""/>
        <dsp:cNvSpPr/>
      </dsp:nvSpPr>
      <dsp:spPr>
        <a:xfrm>
          <a:off x="808350" y="3563905"/>
          <a:ext cx="3115318" cy="1777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Sharing</a:t>
          </a:r>
          <a:r>
            <a:rPr lang="en-US" sz="1400" kern="1200" baseline="0" dirty="0" smtClean="0"/>
            <a:t> or pooling of resources/capacity</a:t>
          </a:r>
          <a:endParaRPr lang="en-US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Strong </a:t>
          </a:r>
          <a:r>
            <a:rPr lang="en-US" sz="1400" kern="1200" dirty="0" smtClean="0"/>
            <a:t>appreciation </a:t>
          </a:r>
          <a:r>
            <a:rPr lang="en-US" sz="1400" kern="1200" dirty="0"/>
            <a:t>from GRN </a:t>
          </a:r>
          <a:r>
            <a:rPr lang="en-US" sz="1400" kern="1200" dirty="0" smtClean="0"/>
            <a:t>of </a:t>
          </a:r>
          <a:r>
            <a:rPr lang="en-US" sz="1400" kern="1200" dirty="0"/>
            <a:t>UN </a:t>
          </a:r>
          <a:r>
            <a:rPr lang="en-US" sz="1400" kern="1200" dirty="0" smtClean="0"/>
            <a:t>support – partner of choice</a:t>
          </a:r>
          <a:endParaRPr lang="en-US" sz="1400" kern="1200" dirty="0"/>
        </a:p>
      </dsp:txBody>
      <dsp:txXfrm>
        <a:off x="847406" y="4047446"/>
        <a:ext cx="2102610" cy="1255344"/>
      </dsp:txXfrm>
    </dsp:sp>
    <dsp:sp modelId="{03791C3F-B14B-0B42-A60F-CA48DDE9BFB1}">
      <dsp:nvSpPr>
        <dsp:cNvPr id="0" name=""/>
        <dsp:cNvSpPr/>
      </dsp:nvSpPr>
      <dsp:spPr>
        <a:xfrm>
          <a:off x="5911707" y="-36633"/>
          <a:ext cx="3236859" cy="2017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Coordination and programming capacity of </a:t>
          </a:r>
          <a:r>
            <a:rPr lang="en-US" sz="1400" kern="1200" dirty="0" smtClean="0"/>
            <a:t>GRN and UN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Monitoring and Evaluation function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No</a:t>
          </a:r>
          <a:r>
            <a:rPr lang="en-US" sz="1400" kern="1200" baseline="0" dirty="0"/>
            <a:t> real information repository</a:t>
          </a:r>
          <a:endParaRPr lang="en-US" sz="14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</dsp:txBody>
      <dsp:txXfrm>
        <a:off x="6927087" y="7689"/>
        <a:ext cx="2177157" cy="1424610"/>
      </dsp:txXfrm>
    </dsp:sp>
    <dsp:sp modelId="{5D39005E-69D9-964C-A19F-375AC1095148}">
      <dsp:nvSpPr>
        <dsp:cNvPr id="0" name=""/>
        <dsp:cNvSpPr/>
      </dsp:nvSpPr>
      <dsp:spPr>
        <a:xfrm>
          <a:off x="643663" y="92063"/>
          <a:ext cx="3374343" cy="21674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Ongoing implementation of</a:t>
          </a:r>
          <a:r>
            <a:rPr lang="en-US" sz="1400" kern="1200" baseline="0" dirty="0"/>
            <a:t> a</a:t>
          </a:r>
          <a:r>
            <a:rPr lang="en-US" sz="1400" kern="1200" dirty="0"/>
            <a:t>ctivities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Focus on trying to Deliver</a:t>
          </a:r>
          <a:r>
            <a:rPr lang="en-US" sz="1400" kern="1200" baseline="0" dirty="0"/>
            <a:t> </a:t>
          </a:r>
          <a:r>
            <a:rPr lang="en-US" sz="1400" kern="1200" dirty="0"/>
            <a:t>as </a:t>
          </a:r>
          <a:r>
            <a:rPr lang="en-US" sz="1400" kern="1200" dirty="0" smtClean="0"/>
            <a:t>One to gain efficiencies</a:t>
          </a:r>
          <a:endParaRPr lang="en-US" sz="14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</dsp:txBody>
      <dsp:txXfrm>
        <a:off x="691275" y="139675"/>
        <a:ext cx="2266816" cy="1530353"/>
      </dsp:txXfrm>
    </dsp:sp>
    <dsp:sp modelId="{D5E76423-D2E2-1B46-9DE0-66A4F1D1C8AB}">
      <dsp:nvSpPr>
        <dsp:cNvPr id="0" name=""/>
        <dsp:cNvSpPr/>
      </dsp:nvSpPr>
      <dsp:spPr>
        <a:xfrm>
          <a:off x="2688377" y="343000"/>
          <a:ext cx="2235749" cy="223574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Strengths</a:t>
          </a:r>
        </a:p>
      </dsp:txBody>
      <dsp:txXfrm>
        <a:off x="3343213" y="997836"/>
        <a:ext cx="1580913" cy="1580913"/>
      </dsp:txXfrm>
    </dsp:sp>
    <dsp:sp modelId="{4BAAE688-B882-8548-AEFE-C0DB4E593838}">
      <dsp:nvSpPr>
        <dsp:cNvPr id="0" name=""/>
        <dsp:cNvSpPr/>
      </dsp:nvSpPr>
      <dsp:spPr>
        <a:xfrm rot="5400000">
          <a:off x="5027395" y="343000"/>
          <a:ext cx="2235749" cy="223574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Weaknesses</a:t>
          </a:r>
        </a:p>
      </dsp:txBody>
      <dsp:txXfrm rot="-5400000">
        <a:off x="5027395" y="997836"/>
        <a:ext cx="1580913" cy="1580913"/>
      </dsp:txXfrm>
    </dsp:sp>
    <dsp:sp modelId="{756D18B0-676C-BF4F-9747-EE926A15D5C5}">
      <dsp:nvSpPr>
        <dsp:cNvPr id="0" name=""/>
        <dsp:cNvSpPr/>
      </dsp:nvSpPr>
      <dsp:spPr>
        <a:xfrm rot="10800000">
          <a:off x="5027395" y="2682017"/>
          <a:ext cx="2235749" cy="223574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Challenges</a:t>
          </a:r>
        </a:p>
      </dsp:txBody>
      <dsp:txXfrm rot="10800000">
        <a:off x="5027395" y="2682017"/>
        <a:ext cx="1580913" cy="1580913"/>
      </dsp:txXfrm>
    </dsp:sp>
    <dsp:sp modelId="{BDB6647F-6C85-1945-B84E-BD6806F4C7EE}">
      <dsp:nvSpPr>
        <dsp:cNvPr id="0" name=""/>
        <dsp:cNvSpPr/>
      </dsp:nvSpPr>
      <dsp:spPr>
        <a:xfrm rot="16200000">
          <a:off x="2688377" y="2682017"/>
          <a:ext cx="2235749" cy="223574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Opportunities</a:t>
          </a:r>
        </a:p>
      </dsp:txBody>
      <dsp:txXfrm rot="5400000">
        <a:off x="3343213" y="2682017"/>
        <a:ext cx="1580913" cy="1580913"/>
      </dsp:txXfrm>
    </dsp:sp>
    <dsp:sp modelId="{A20AB3CA-700D-B548-B99A-A3E55C778230}">
      <dsp:nvSpPr>
        <dsp:cNvPr id="0" name=""/>
        <dsp:cNvSpPr/>
      </dsp:nvSpPr>
      <dsp:spPr>
        <a:xfrm>
          <a:off x="4589797" y="2165678"/>
          <a:ext cx="771927" cy="67124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A5EA2F5-768D-0049-8975-F2EEF662CEE2}">
      <dsp:nvSpPr>
        <dsp:cNvPr id="0" name=""/>
        <dsp:cNvSpPr/>
      </dsp:nvSpPr>
      <dsp:spPr>
        <a:xfrm rot="10800000">
          <a:off x="4589797" y="2423848"/>
          <a:ext cx="771927" cy="67124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01120-7C2D-CC4A-A081-A77021522DD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14BAE-F55F-6249-9FDF-552DAA20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3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14BAE-F55F-6249-9FDF-552DAA20065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47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205B272-1B60-FA4A-BE07-46E8C6ADFC9A}" type="datetime1">
              <a:rPr lang="en-US" smtClean="0"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FC69-6701-2148-AE35-1EC0393C8966}" type="datetime1">
              <a:rPr lang="en-US" smtClean="0"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A824-1AE6-A344-993C-DB898AA15400}" type="datetime1">
              <a:rPr lang="en-US" smtClean="0"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EDD5-FDD0-FA44-A558-591D30F8FABA}" type="datetime1">
              <a:rPr lang="en-US" smtClean="0"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C68746-DD22-DB4F-B05B-B3FC8E4BA398}" type="datetime1">
              <a:rPr lang="en-US" smtClean="0"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399C-19D3-CF41-87FF-48339B259582}" type="datetime1">
              <a:rPr lang="en-US" smtClean="0"/>
              <a:t>10/27/16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B426-CAB0-D445-B21E-80905CF1AE6E}" type="datetime1">
              <a:rPr lang="en-US" smtClean="0"/>
              <a:t>10/27/16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1006-5451-794D-94FA-F3B9D6C816D8}" type="datetime1">
              <a:rPr lang="en-US" smtClean="0"/>
              <a:t>10/27/16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AEBE-9B2D-8848-88B8-71B0E1D0885C}" type="datetime1">
              <a:rPr lang="en-US" smtClean="0"/>
              <a:t>10/27/16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B882B3-6AA6-0644-A17D-24B03B01A96A}" type="datetime1">
              <a:rPr lang="en-US" smtClean="0"/>
              <a:t>10/27/16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E84C48-54CE-4546-A92A-365818416504}" type="datetime1">
              <a:rPr lang="en-US" smtClean="0"/>
              <a:t>10/27/16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7B2C204-FD7C-A34C-B43A-99D02F82BEB0}" type="datetime1">
              <a:rPr lang="en-US" smtClean="0"/>
              <a:t>10/27/16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NAMibia</a:t>
            </a:r>
            <a:r>
              <a:rPr lang="en-US" dirty="0" smtClean="0"/>
              <a:t> </a:t>
            </a:r>
            <a:r>
              <a:rPr lang="en-US" dirty="0" err="1" smtClean="0"/>
              <a:t>unpaf</a:t>
            </a:r>
            <a:r>
              <a:rPr lang="en-US" dirty="0" smtClean="0"/>
              <a:t> </a:t>
            </a:r>
            <a:r>
              <a:rPr lang="en-US" dirty="0" err="1" smtClean="0"/>
              <a:t>mtr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Validation Workshop</a:t>
            </a:r>
          </a:p>
          <a:p>
            <a:r>
              <a:rPr lang="en-US" dirty="0" smtClean="0"/>
              <a:t>Nicholas </a:t>
            </a:r>
            <a:r>
              <a:rPr lang="en-US" dirty="0" err="1" smtClean="0"/>
              <a:t>Siwingwa</a:t>
            </a:r>
            <a:endParaRPr lang="en-US" dirty="0" smtClean="0"/>
          </a:p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2016</a:t>
            </a:r>
          </a:p>
          <a:p>
            <a:r>
              <a:rPr lang="en-US" dirty="0" smtClean="0"/>
              <a:t>UN House, Windhoek</a:t>
            </a:r>
            <a:endParaRPr lang="en-US" dirty="0"/>
          </a:p>
        </p:txBody>
      </p:sp>
      <p:pic>
        <p:nvPicPr>
          <p:cNvPr id="4" name="Picture 3" descr="Coat_of_arms_of_namibi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32" y="1178854"/>
            <a:ext cx="1219200" cy="1219200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9528" y="1204889"/>
            <a:ext cx="1114425" cy="119316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24543"/>
            <a:ext cx="9601200" cy="6086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Findings</a:t>
            </a:r>
            <a:r>
              <a:rPr lang="is-IS" dirty="0" smtClean="0"/>
              <a:t>… Framework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401288"/>
            <a:ext cx="10040587" cy="505209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100" b="1" dirty="0" smtClean="0"/>
              <a:t>Coordination is </a:t>
            </a:r>
            <a:r>
              <a:rPr lang="en-US" sz="3100" b="1" dirty="0" smtClean="0"/>
              <a:t>improving</a:t>
            </a:r>
            <a:r>
              <a:rPr lang="is-IS" sz="3100" b="1" dirty="0" smtClean="0"/>
              <a:t>… </a:t>
            </a:r>
            <a:r>
              <a:rPr lang="en-US" sz="3100" b="1" dirty="0" smtClean="0"/>
              <a:t>GRN </a:t>
            </a:r>
            <a:r>
              <a:rPr lang="en-US" sz="3100" b="1" dirty="0" smtClean="0"/>
              <a:t>increasingly calling on UN to support: roll out and domestication of SDGs; </a:t>
            </a:r>
            <a:r>
              <a:rPr lang="en-US" sz="3100" b="1" dirty="0" smtClean="0"/>
              <a:t>engagement of UN system in development of NDP 5 </a:t>
            </a:r>
            <a:endParaRPr lang="en-US" sz="3100" b="1" dirty="0" smtClean="0"/>
          </a:p>
          <a:p>
            <a:pPr marL="0" indent="0">
              <a:buNone/>
            </a:pPr>
            <a:endParaRPr lang="en-US" sz="2600" b="1" dirty="0" smtClean="0"/>
          </a:p>
          <a:p>
            <a:pPr marL="0" indent="0">
              <a:buNone/>
            </a:pPr>
            <a:r>
              <a:rPr lang="en-US" sz="2600" dirty="0" smtClean="0"/>
              <a:t>However under UNPAF agreed mechanisms:</a:t>
            </a:r>
          </a:p>
          <a:p>
            <a:r>
              <a:rPr lang="en-US" dirty="0" smtClean="0"/>
              <a:t>MTR process</a:t>
            </a:r>
          </a:p>
          <a:p>
            <a:pPr lvl="1"/>
            <a:r>
              <a:rPr lang="en-US" dirty="0" smtClean="0"/>
              <a:t>Little coordination between UN and GRN</a:t>
            </a:r>
          </a:p>
          <a:p>
            <a:r>
              <a:rPr lang="en-US" dirty="0" smtClean="0"/>
              <a:t>GRN-UN Technical Committee</a:t>
            </a:r>
          </a:p>
          <a:p>
            <a:pPr lvl="1"/>
            <a:r>
              <a:rPr lang="en-US" dirty="0" smtClean="0"/>
              <a:t>Met twice in 2015</a:t>
            </a:r>
          </a:p>
          <a:p>
            <a:r>
              <a:rPr lang="en-US" dirty="0" smtClean="0"/>
              <a:t>Pillar Coordination Committee</a:t>
            </a:r>
          </a:p>
          <a:p>
            <a:pPr lvl="1"/>
            <a:r>
              <a:rPr lang="en-US" dirty="0" smtClean="0"/>
              <a:t>Only Education and Skills Pillar meets regularly</a:t>
            </a:r>
          </a:p>
          <a:p>
            <a:r>
              <a:rPr lang="en-US" dirty="0" smtClean="0"/>
              <a:t>Development Forum</a:t>
            </a:r>
          </a:p>
          <a:p>
            <a:pPr lvl="1"/>
            <a:r>
              <a:rPr lang="en-US" dirty="0" smtClean="0"/>
              <a:t>Not met – UN has not presented </a:t>
            </a:r>
            <a:r>
              <a:rPr lang="en-US" dirty="0"/>
              <a:t>A</a:t>
            </a:r>
            <a:r>
              <a:rPr lang="en-US" dirty="0" smtClean="0"/>
              <a:t>nnual </a:t>
            </a:r>
            <a:r>
              <a:rPr lang="en-US" dirty="0"/>
              <a:t>R</a:t>
            </a:r>
            <a:r>
              <a:rPr lang="en-US" dirty="0" smtClean="0"/>
              <a:t>eport to GRN</a:t>
            </a:r>
          </a:p>
          <a:p>
            <a:r>
              <a:rPr lang="en-US" dirty="0" smtClean="0"/>
              <a:t>PS Forum</a:t>
            </a:r>
          </a:p>
          <a:p>
            <a:pPr lvl="1"/>
            <a:r>
              <a:rPr lang="en-US" dirty="0" smtClean="0"/>
              <a:t>No UN participation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60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866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901" y="1460665"/>
            <a:ext cx="10010899" cy="49045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Reporting</a:t>
            </a:r>
          </a:p>
          <a:p>
            <a:r>
              <a:rPr lang="en-US" dirty="0" smtClean="0"/>
              <a:t>GRN M&amp;E framework for NDP4 still being </a:t>
            </a:r>
            <a:r>
              <a:rPr lang="en-US" dirty="0" err="1" smtClean="0"/>
              <a:t>finalised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UN systematic reporting to GRN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Sustainability</a:t>
            </a:r>
            <a:endParaRPr lang="en-US" sz="2800" dirty="0" smtClean="0"/>
          </a:p>
          <a:p>
            <a:r>
              <a:rPr lang="en-US" dirty="0" smtClean="0"/>
              <a:t>Activities were closely aligned with NDP 4 and sector ministry strategies especially Pillars 3&amp;4 on Education &amp; Skills and Health so scope for sustainability provided GRN capacity is adequately </a:t>
            </a:r>
            <a:r>
              <a:rPr lang="en-US" dirty="0" err="1" smtClean="0"/>
              <a:t>developped</a:t>
            </a:r>
            <a:r>
              <a:rPr lang="en-US" dirty="0" smtClean="0"/>
              <a:t>.</a:t>
            </a:r>
          </a:p>
          <a:p>
            <a:r>
              <a:rPr lang="en-US" sz="2100" dirty="0"/>
              <a:t>Pillar 4 on Poverty reduction has a new </a:t>
            </a:r>
            <a:r>
              <a:rPr lang="en-US" sz="2100" dirty="0" smtClean="0"/>
              <a:t>Ministry, ongoing interaction will determine sustainability</a:t>
            </a:r>
            <a:endParaRPr lang="en-US" sz="21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Scalability</a:t>
            </a:r>
            <a:endParaRPr lang="en-US" sz="2800" dirty="0" smtClean="0"/>
          </a:p>
          <a:p>
            <a:r>
              <a:rPr lang="en-US" dirty="0" smtClean="0"/>
              <a:t>Programs are scalable, but need for further capacity </a:t>
            </a:r>
            <a:r>
              <a:rPr lang="en-US" dirty="0" smtClean="0"/>
              <a:t>development at both the individual </a:t>
            </a:r>
            <a:r>
              <a:rPr lang="en-US" dirty="0" smtClean="0"/>
              <a:t>and </a:t>
            </a:r>
            <a:r>
              <a:rPr lang="en-US" dirty="0" smtClean="0"/>
              <a:t>institutional levels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06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23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Findings</a:t>
            </a:r>
            <a:r>
              <a:rPr lang="is-IS" dirty="0" smtClean="0"/>
              <a:t>… emerging development context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13820" y="4750131"/>
            <a:ext cx="5456237" cy="173379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>
                <a:effectLst/>
                <a:ea typeface="Times New Roman" charset="0"/>
                <a:cs typeface="Times New Roman" charset="0"/>
              </a:rPr>
              <a:t>“</a:t>
            </a:r>
            <a:r>
              <a:rPr lang="en-GB" b="1" i="1" dirty="0">
                <a:effectLst/>
                <a:ea typeface="Times New Roman" charset="0"/>
                <a:cs typeface="Times New Roman" charset="0"/>
              </a:rPr>
              <a:t>Moving together towards </a:t>
            </a:r>
            <a:r>
              <a:rPr lang="en-GB" b="1" i="1" dirty="0" smtClean="0">
                <a:effectLst/>
                <a:ea typeface="Times New Roman" charset="0"/>
                <a:cs typeface="Times New Roman" charset="0"/>
              </a:rPr>
              <a:t>prosperity</a:t>
            </a:r>
            <a:r>
              <a:rPr lang="en-GB" smtClean="0">
                <a:effectLst/>
                <a:ea typeface="Times New Roman" charset="0"/>
                <a:cs typeface="Times New Roman" charset="0"/>
              </a:rPr>
              <a:t>” </a:t>
            </a:r>
            <a:r>
              <a:rPr lang="en-GB" sz="1800" smtClean="0">
                <a:ea typeface="Times New Roman" charset="0"/>
                <a:cs typeface="Times New Roman" charset="0"/>
              </a:rPr>
              <a:t>NDP </a:t>
            </a:r>
            <a:r>
              <a:rPr lang="en-GB" sz="1800" dirty="0" smtClean="0">
                <a:ea typeface="Times New Roman" charset="0"/>
                <a:cs typeface="Times New Roman" charset="0"/>
              </a:rPr>
              <a:t>5</a:t>
            </a:r>
            <a:endParaRPr lang="en-US" sz="1100" dirty="0"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6" name="Picture 5" descr="../../Library/Containers/at.EternalStorms.Yoink/Data/Documents/YoinkPromisedFiles/yoinkFilePromiseCreationFolderC828A9B8-6262-4F9F-BE99-34D45560F536/addC828A9B8-6262-4F9F-BE99-34D45560F536/1-0932538a1f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" b="51409"/>
          <a:stretch/>
        </p:blipFill>
        <p:spPr bwMode="auto">
          <a:xfrm>
            <a:off x="1513820" y="1524420"/>
            <a:ext cx="5426075" cy="13315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38" y="3005947"/>
            <a:ext cx="5486400" cy="1077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../../Downloads/WEB%20FILES/SDG%20Icon%20Poster/E_2016_SDG_Poster_all_sizes_with_UN_emblem_Letter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224" y="1485712"/>
            <a:ext cx="4329952" cy="25568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7612083" y="4511486"/>
            <a:ext cx="41540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“War on Poverty!”</a:t>
            </a: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100616" y="5406709"/>
            <a:ext cx="3177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Disaster Risk </a:t>
            </a:r>
            <a:r>
              <a:rPr lang="en-GB" sz="3200"/>
              <a:t>M</a:t>
            </a:r>
            <a:r>
              <a:rPr lang="en-GB" sz="3200" smtClean="0"/>
              <a:t>anagement </a:t>
            </a:r>
            <a:endParaRPr lang="en-GB" sz="320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6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60169"/>
            <a:ext cx="9601200" cy="59673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Alignment with emerging development context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965042"/>
              </p:ext>
            </p:extLst>
          </p:nvPr>
        </p:nvGraphicFramePr>
        <p:xfrm>
          <a:off x="1371600" y="1175656"/>
          <a:ext cx="9601200" cy="52549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00400"/>
                <a:gridCol w="3200400"/>
                <a:gridCol w="3200400"/>
              </a:tblGrid>
              <a:tr h="47985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Emerging issue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UNPAF Alignment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79857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Harambee</a:t>
                      </a:r>
                      <a:r>
                        <a:rPr lang="en-GB" dirty="0" smtClean="0"/>
                        <a:t> Prosperity Plan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Effective Governance</a:t>
                      </a:r>
                      <a:r>
                        <a:rPr lang="en-GB" baseline="0" dirty="0" smtClean="0"/>
                        <a:t> and Social Progression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69153">
                <a:tc>
                  <a:txBody>
                    <a:bodyPr/>
                    <a:lstStyle/>
                    <a:p>
                      <a:r>
                        <a:rPr lang="en-GB" dirty="0" smtClean="0"/>
                        <a:t>DRM Strategy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Policy and legislative framework for DRM, Monitoring and</a:t>
                      </a:r>
                      <a:r>
                        <a:rPr lang="en-GB" baseline="0" dirty="0" smtClean="0"/>
                        <a:t> Reporting on Sendai Framework, Improve education on DRM, Health systems preparedness, Resilience building activities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38171">
                <a:tc>
                  <a:txBody>
                    <a:bodyPr/>
                    <a:lstStyle/>
                    <a:p>
                      <a:r>
                        <a:rPr lang="en-GB" dirty="0" smtClean="0"/>
                        <a:t>SDGs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No Poverty/ Zero Hunger/ Good</a:t>
                      </a:r>
                      <a:r>
                        <a:rPr lang="en-GB" baseline="0" dirty="0" smtClean="0"/>
                        <a:t> Health and Wellbeing/ Quality Education/Gender Equality/Clean Water/Reduced Inequalities/Climate Change/Life on Land/Peace/Justice and Strong Institutions (11 out of 17 SDGs)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79857">
                <a:tc>
                  <a:txBody>
                    <a:bodyPr/>
                    <a:lstStyle/>
                    <a:p>
                      <a:r>
                        <a:rPr lang="en-GB" dirty="0" smtClean="0"/>
                        <a:t>War on Poverty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28246">
                <a:tc>
                  <a:txBody>
                    <a:bodyPr/>
                    <a:lstStyle/>
                    <a:p>
                      <a:r>
                        <a:rPr lang="en-GB" dirty="0" smtClean="0"/>
                        <a:t>NDP 5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Social </a:t>
                      </a:r>
                      <a:r>
                        <a:rPr lang="en-GB" dirty="0" err="1" smtClean="0"/>
                        <a:t>Upliftment</a:t>
                      </a:r>
                      <a:r>
                        <a:rPr lang="en-GB" dirty="0" smtClean="0"/>
                        <a:t>,  Environmental  Sustainability, Good Governance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798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2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04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Findings</a:t>
            </a:r>
            <a:r>
              <a:rPr lang="is-IS" dirty="0" smtClean="0"/>
              <a:t>… UN Delivering as 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88177"/>
            <a:ext cx="9601200" cy="3979223"/>
          </a:xfrm>
        </p:spPr>
        <p:txBody>
          <a:bodyPr/>
          <a:lstStyle/>
          <a:p>
            <a:endParaRPr lang="en-GB" dirty="0"/>
          </a:p>
          <a:p>
            <a:r>
              <a:rPr lang="en-GB" sz="2800" dirty="0" smtClean="0"/>
              <a:t>Joint Programme on HIV/AIDS – one lead agency, well coordinated, achieving results</a:t>
            </a:r>
          </a:p>
          <a:p>
            <a:r>
              <a:rPr lang="en-GB" sz="2800" dirty="0" smtClean="0"/>
              <a:t>Education and Skills </a:t>
            </a:r>
            <a:r>
              <a:rPr lang="en-GB" sz="2800" dirty="0" smtClean="0"/>
              <a:t>Pillar </a:t>
            </a:r>
            <a:r>
              <a:rPr lang="en-GB" sz="2800" dirty="0" smtClean="0"/>
              <a:t>– UN agency coordination, co-ownership of Pillar agenda</a:t>
            </a:r>
          </a:p>
          <a:p>
            <a:r>
              <a:rPr lang="en-GB" sz="2800" dirty="0" smtClean="0"/>
              <a:t>Emergency and Humanitarian Focal Point – Coordinated response to Dept. of Disaster Risk Management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91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3914"/>
            <a:ext cx="9601200" cy="7154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Findings</a:t>
            </a:r>
            <a:r>
              <a:rPr lang="is-IS" dirty="0" smtClean="0"/>
              <a:t>… </a:t>
            </a:r>
            <a:r>
              <a:rPr lang="is-IS" sz="3600" i="1" dirty="0" smtClean="0"/>
              <a:t>Where coordination and implementation </a:t>
            </a:r>
            <a:r>
              <a:rPr lang="is-IS" sz="3600" i="1" dirty="0" smtClean="0"/>
              <a:t>led </a:t>
            </a:r>
            <a:r>
              <a:rPr lang="is-IS" sz="3600" i="1" dirty="0" smtClean="0"/>
              <a:t>to results</a:t>
            </a:r>
            <a:endParaRPr lang="en-GB" sz="36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54485"/>
              </p:ext>
            </p:extLst>
          </p:nvPr>
        </p:nvGraphicFramePr>
        <p:xfrm>
          <a:off x="1371599" y="1401288"/>
          <a:ext cx="10218717" cy="5165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2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65166"/>
            <a:ext cx="9601200" cy="751114"/>
          </a:xfrm>
        </p:spPr>
        <p:txBody>
          <a:bodyPr>
            <a:normAutofit/>
          </a:bodyPr>
          <a:lstStyle/>
          <a:p>
            <a:r>
              <a:rPr lang="en-US" dirty="0" smtClean="0"/>
              <a:t>SWOT Analysis on UNPAF delivery</a:t>
            </a:r>
            <a:r>
              <a:rPr lang="is-IS" dirty="0" smtClean="0"/>
              <a:t>…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901513"/>
              </p:ext>
            </p:extLst>
          </p:nvPr>
        </p:nvGraphicFramePr>
        <p:xfrm>
          <a:off x="1579418" y="1306287"/>
          <a:ext cx="9951523" cy="526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97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91293"/>
            <a:ext cx="9601200" cy="48926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Overall MTR found the UNPAF to still be relevant →implementation of the activities is ongoing and progress is being made towards achieving targets.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But to get desired results it must address the following challenges:</a:t>
            </a:r>
          </a:p>
          <a:p>
            <a:r>
              <a:rPr lang="en-US" sz="2400" dirty="0" smtClean="0"/>
              <a:t>Information sharing on the UNPAF</a:t>
            </a:r>
          </a:p>
          <a:p>
            <a:r>
              <a:rPr lang="en-US" sz="2400" dirty="0" smtClean="0"/>
              <a:t>Coordination mechanisms to improve delivery </a:t>
            </a:r>
          </a:p>
          <a:p>
            <a:r>
              <a:rPr lang="en-US" sz="2400" dirty="0" smtClean="0"/>
              <a:t>Reporting</a:t>
            </a:r>
          </a:p>
          <a:p>
            <a:r>
              <a:rPr lang="en-US" sz="2400" dirty="0" smtClean="0"/>
              <a:t>Capacity to coordinate and implement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MTR provides an opportunity to strengthen partnership for effective </a:t>
            </a:r>
            <a:r>
              <a:rPr lang="en-US" sz="2400" dirty="0" smtClean="0"/>
              <a:t>delivery!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28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8" y="424542"/>
            <a:ext cx="9601200" cy="727364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45007"/>
              </p:ext>
            </p:extLst>
          </p:nvPr>
        </p:nvGraphicFramePr>
        <p:xfrm>
          <a:off x="1371598" y="1814786"/>
          <a:ext cx="10159343" cy="50432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89866"/>
                <a:gridCol w="2889805"/>
                <a:gridCol w="2539836"/>
                <a:gridCol w="2539836"/>
              </a:tblGrid>
              <a:tr h="370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US" sz="24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Recommendation</a:t>
                      </a:r>
                      <a:endParaRPr lang="en-US" sz="24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Timeframe</a:t>
                      </a:r>
                      <a:endParaRPr lang="en-US" sz="2400">
                        <a:effectLst/>
                        <a:latin typeface="+mj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Responsible</a:t>
                      </a:r>
                      <a:endParaRPr lang="en-US" sz="2400" dirty="0">
                        <a:effectLst/>
                        <a:latin typeface="+mj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38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General</a:t>
                      </a:r>
                      <a:endParaRPr lang="en-US" sz="18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 smtClean="0">
                          <a:effectLst/>
                        </a:rPr>
                        <a:t>Regular information sharing on UNPAF </a:t>
                      </a:r>
                      <a:endParaRPr lang="en-US" sz="1800" dirty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dirty="0" smtClean="0">
                          <a:effectLst/>
                        </a:rPr>
                        <a:t>2. Wider stakeholder (CSO, DPs, Academia, Private sector) </a:t>
                      </a:r>
                      <a:r>
                        <a:rPr lang="en-GB" sz="1800" dirty="0">
                          <a:effectLst/>
                        </a:rPr>
                        <a:t>involvement</a:t>
                      </a:r>
                      <a:endParaRPr lang="en-US" sz="18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Short term – immediate</a:t>
                      </a:r>
                      <a:endParaRPr lang="en-US" sz="18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Short </a:t>
                      </a:r>
                      <a:r>
                        <a:rPr lang="en-GB" sz="1800" dirty="0">
                          <a:effectLst/>
                        </a:rPr>
                        <a:t>term - immediate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UN/ </a:t>
                      </a:r>
                      <a:r>
                        <a:rPr lang="en-GB" sz="1800" dirty="0" smtClean="0">
                          <a:effectLst/>
                        </a:rPr>
                        <a:t>NPC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UN/NPC</a:t>
                      </a:r>
                      <a:endParaRPr lang="en-US" sz="18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04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Emerging context</a:t>
                      </a:r>
                      <a:endParaRPr lang="en-US" sz="18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effectLst/>
                        </a:rPr>
                        <a:t>Addendum to show alignment with emerging development context</a:t>
                      </a:r>
                      <a:r>
                        <a:rPr lang="en-GB" sz="1800" dirty="0" smtClean="0">
                          <a:effectLst/>
                        </a:rPr>
                        <a:t>.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effectLst/>
                        </a:rPr>
                        <a:t>Reformulate Pillar 1 to include Disaster Risk Management </a:t>
                      </a:r>
                      <a:r>
                        <a:rPr lang="en-GB" sz="1800" dirty="0" smtClean="0">
                          <a:effectLst/>
                        </a:rPr>
                        <a:t>Preparedness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effectLst/>
                        </a:rPr>
                        <a:t>Decision on governance related activities</a:t>
                      </a:r>
                      <a:endParaRPr lang="en-US" sz="18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Short term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en-GB" sz="1800" dirty="0" smtClean="0">
                          <a:effectLst/>
                        </a:rPr>
                        <a:t>Short </a:t>
                      </a:r>
                      <a:r>
                        <a:rPr lang="en-GB" sz="1800" dirty="0">
                          <a:effectLst/>
                        </a:rPr>
                        <a:t>term 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Short term</a:t>
                      </a:r>
                      <a:endParaRPr lang="en-US" sz="18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UN/ NPC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en-GB" sz="1800" dirty="0" smtClean="0">
                          <a:effectLst/>
                        </a:rPr>
                        <a:t>UNCT/EHFP/NPC/OPM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UN/OPM/NPC</a:t>
                      </a:r>
                      <a:endParaRPr lang="en-US" sz="18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598" y="983789"/>
            <a:ext cx="10159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Main recommendation is for the UNPAF to in its current form continue with a few change until 2018</a:t>
            </a:r>
            <a:r>
              <a:rPr lang="is-IS" sz="2400" dirty="0" smtClean="0"/>
              <a:t>….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6965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974" y="282038"/>
            <a:ext cx="9601200" cy="715488"/>
          </a:xfrm>
        </p:spPr>
        <p:txBody>
          <a:bodyPr/>
          <a:lstStyle/>
          <a:p>
            <a:r>
              <a:rPr lang="en-US" smtClean="0"/>
              <a:t>Recommendations</a:t>
            </a:r>
            <a:endParaRPr lang="en-US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39233"/>
              </p:ext>
            </p:extLst>
          </p:nvPr>
        </p:nvGraphicFramePr>
        <p:xfrm>
          <a:off x="1193468" y="997526"/>
          <a:ext cx="10681856" cy="58201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70464"/>
                <a:gridCol w="2670464"/>
                <a:gridCol w="2670464"/>
                <a:gridCol w="2670464"/>
              </a:tblGrid>
              <a:tr h="4515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Theme</a:t>
                      </a:r>
                      <a:endParaRPr lang="en-US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Recommendation</a:t>
                      </a:r>
                      <a:endParaRPr lang="en-US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Timeframe</a:t>
                      </a:r>
                      <a:endParaRPr lang="en-US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Responsible party</a:t>
                      </a:r>
                      <a:endParaRPr lang="en-US" sz="2400" b="0" dirty="0">
                        <a:latin typeface="+mj-lt"/>
                      </a:endParaRPr>
                    </a:p>
                  </a:txBody>
                  <a:tcPr/>
                </a:tc>
              </a:tr>
              <a:tr h="218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Reporting and M&amp;E</a:t>
                      </a:r>
                      <a:endParaRPr lang="en-US" sz="180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effectLst/>
                        </a:rPr>
                        <a:t>Develop GRN M&amp;E framework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 smtClean="0">
                          <a:effectLst/>
                        </a:rPr>
                        <a:t>Build capacity of UN and </a:t>
                      </a:r>
                      <a:r>
                        <a:rPr lang="en-GB" sz="1800" dirty="0">
                          <a:effectLst/>
                        </a:rPr>
                        <a:t>GRN </a:t>
                      </a:r>
                      <a:r>
                        <a:rPr lang="en-GB" sz="1800" dirty="0" smtClean="0">
                          <a:effectLst/>
                        </a:rPr>
                        <a:t>on M&amp;E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 smtClean="0">
                          <a:effectLst/>
                        </a:rPr>
                        <a:t>Align </a:t>
                      </a:r>
                      <a:r>
                        <a:rPr lang="en-GB" sz="1800" dirty="0">
                          <a:effectLst/>
                        </a:rPr>
                        <a:t>UNPAF results matrix to GRN M&amp;E framework</a:t>
                      </a:r>
                      <a:endParaRPr lang="en-US" sz="18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Short term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Medium term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Short term</a:t>
                      </a:r>
                      <a:endParaRPr lang="en-US" sz="18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NPC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UNCT/ </a:t>
                      </a:r>
                      <a:r>
                        <a:rPr lang="en-GB" sz="1800" dirty="0">
                          <a:effectLst/>
                        </a:rPr>
                        <a:t>M&amp;E </a:t>
                      </a:r>
                      <a:r>
                        <a:rPr lang="en-GB" sz="1800" dirty="0" smtClean="0">
                          <a:effectLst/>
                        </a:rPr>
                        <a:t>Team/ </a:t>
                      </a:r>
                      <a:r>
                        <a:rPr lang="en-GB" sz="1800" dirty="0">
                          <a:effectLst/>
                        </a:rPr>
                        <a:t>SAU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UN</a:t>
                      </a:r>
                      <a:endParaRPr lang="en-US" sz="18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115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Coordination Mechanism</a:t>
                      </a:r>
                      <a:endParaRPr lang="en-US" sz="18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effectLst/>
                        </a:rPr>
                        <a:t>Reinstate GRN-UN Technical Committee and include </a:t>
                      </a:r>
                      <a:r>
                        <a:rPr lang="en-GB" sz="1800" dirty="0" smtClean="0">
                          <a:effectLst/>
                        </a:rPr>
                        <a:t>IPs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 smtClean="0">
                          <a:effectLst/>
                        </a:rPr>
                        <a:t>Development Forum to be held annually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 smtClean="0">
                          <a:effectLst/>
                        </a:rPr>
                        <a:t>Reinstate </a:t>
                      </a:r>
                      <a:r>
                        <a:rPr lang="en-GB" sz="1800" dirty="0">
                          <a:effectLst/>
                        </a:rPr>
                        <a:t>Pillar Meetings with GRN counterparts </a:t>
                      </a:r>
                      <a:endParaRPr lang="en-GB" sz="18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 smtClean="0">
                          <a:effectLst/>
                        </a:rPr>
                        <a:t>Strengthen coordination capacity</a:t>
                      </a:r>
                      <a:endParaRPr lang="en-US" sz="18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Short </a:t>
                      </a:r>
                      <a:r>
                        <a:rPr lang="en-GB" sz="1800" dirty="0">
                          <a:effectLst/>
                        </a:rPr>
                        <a:t>term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Short </a:t>
                      </a:r>
                      <a:r>
                        <a:rPr lang="en-GB" sz="1800" dirty="0">
                          <a:effectLst/>
                        </a:rPr>
                        <a:t>term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Short term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Medium term</a:t>
                      </a:r>
                      <a:endParaRPr lang="en-US" sz="18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NPC/UN (RCO</a:t>
                      </a:r>
                      <a:r>
                        <a:rPr lang="en-GB" sz="1800" dirty="0" smtClean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NPC/RCO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NPC/UN/IPs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RCO/NPC</a:t>
                      </a:r>
                      <a:endParaRPr lang="en-US" sz="18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6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6740"/>
          </a:xfrm>
        </p:spPr>
        <p:txBody>
          <a:bodyPr/>
          <a:lstStyle/>
          <a:p>
            <a:r>
              <a:rPr lang="en-GB" dirty="0" smtClean="0"/>
              <a:t>Presentation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1922"/>
            <a:ext cx="9601200" cy="414547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Key principles for GRN – UN Partnership</a:t>
            </a:r>
          </a:p>
          <a:p>
            <a:r>
              <a:rPr lang="en-GB" sz="2800" dirty="0" smtClean="0"/>
              <a:t>Outline of UNPAF</a:t>
            </a:r>
          </a:p>
          <a:p>
            <a:r>
              <a:rPr lang="en-GB" sz="2800" dirty="0" smtClean="0"/>
              <a:t>Assumptions on UNPAF operation</a:t>
            </a:r>
          </a:p>
          <a:p>
            <a:r>
              <a:rPr lang="en-GB" sz="2800" dirty="0" smtClean="0"/>
              <a:t>Scope of MTR</a:t>
            </a:r>
          </a:p>
          <a:p>
            <a:r>
              <a:rPr lang="en-GB" sz="2800" dirty="0" smtClean="0"/>
              <a:t>Findings</a:t>
            </a:r>
          </a:p>
          <a:p>
            <a:r>
              <a:rPr lang="en-GB" sz="2800" dirty="0" smtClean="0"/>
              <a:t>Conclusions</a:t>
            </a:r>
          </a:p>
          <a:p>
            <a:r>
              <a:rPr lang="en-GB" sz="2800" dirty="0" smtClean="0"/>
              <a:t>Recommendations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12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THANK YOU!</a:t>
            </a: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9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34537"/>
            <a:ext cx="9898084" cy="94111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“</a:t>
            </a:r>
            <a:r>
              <a:rPr lang="en-GB" b="1" i="1" dirty="0"/>
              <a:t>Enhanced GRN-UN Partnership through Delivering as One (</a:t>
            </a:r>
            <a:r>
              <a:rPr lang="en-GB" b="1" i="1" dirty="0" err="1"/>
              <a:t>DaO</a:t>
            </a:r>
            <a:r>
              <a:rPr lang="en-GB" b="1" i="1" dirty="0"/>
              <a:t>) in Namibia</a:t>
            </a:r>
            <a:r>
              <a:rPr lang="en-GB" dirty="0"/>
              <a:t>”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496291"/>
            <a:ext cx="10586853" cy="5130140"/>
          </a:xfrm>
        </p:spPr>
        <p:txBody>
          <a:bodyPr>
            <a:normAutofit/>
          </a:bodyPr>
          <a:lstStyle/>
          <a:p>
            <a:endParaRPr lang="en-GB" sz="2800" b="1" i="1" dirty="0" smtClean="0"/>
          </a:p>
          <a:p>
            <a:r>
              <a:rPr lang="en-GB" sz="2800" b="1" dirty="0" smtClean="0"/>
              <a:t>Government </a:t>
            </a:r>
            <a:r>
              <a:rPr lang="en-GB" sz="2800" b="1" dirty="0"/>
              <a:t>ownership and leadership of national development </a:t>
            </a:r>
            <a:r>
              <a:rPr lang="en-GB" sz="2800" b="1" dirty="0" smtClean="0"/>
              <a:t>processes</a:t>
            </a:r>
          </a:p>
          <a:p>
            <a:r>
              <a:rPr lang="en-GB" sz="2800" b="1" dirty="0" smtClean="0"/>
              <a:t>Use </a:t>
            </a:r>
            <a:r>
              <a:rPr lang="en-GB" sz="2800" b="1" dirty="0"/>
              <a:t>of existing government </a:t>
            </a:r>
            <a:r>
              <a:rPr lang="en-GB" sz="2800" b="1" dirty="0" smtClean="0"/>
              <a:t>systems</a:t>
            </a:r>
          </a:p>
          <a:p>
            <a:r>
              <a:rPr lang="en-GB" sz="2800" b="1" dirty="0" smtClean="0"/>
              <a:t>Full </a:t>
            </a:r>
            <a:r>
              <a:rPr lang="en-GB" sz="2800" b="1" dirty="0"/>
              <a:t>alignment of UN country programmes with the NDP </a:t>
            </a:r>
            <a:r>
              <a:rPr lang="en-GB" sz="2800" b="1" dirty="0" smtClean="0"/>
              <a:t>4</a:t>
            </a:r>
            <a:endParaRPr lang="en-US" sz="2800" dirty="0"/>
          </a:p>
          <a:p>
            <a:r>
              <a:rPr lang="en-GB" sz="2800" b="1" dirty="0" smtClean="0"/>
              <a:t>Implementation </a:t>
            </a:r>
            <a:r>
              <a:rPr lang="en-GB" sz="2800" b="1" dirty="0"/>
              <a:t>through the UN system, where appropriate, of government-funded sector programmes and projects. </a:t>
            </a:r>
            <a:endParaRPr lang="en-US" sz="2800" dirty="0"/>
          </a:p>
          <a:p>
            <a:r>
              <a:rPr lang="en-GB" sz="2800" b="1" dirty="0"/>
              <a:t>Leveraging the limited available </a:t>
            </a:r>
            <a:r>
              <a:rPr lang="en-GB" sz="2800" b="1" dirty="0" smtClean="0"/>
              <a:t>resources</a:t>
            </a:r>
          </a:p>
          <a:p>
            <a:r>
              <a:rPr lang="en-GB" sz="2800" b="1" dirty="0" smtClean="0"/>
              <a:t>Progressive </a:t>
            </a:r>
            <a:r>
              <a:rPr lang="en-GB" sz="2800" b="1" dirty="0"/>
              <a:t>and sequenced movement towards Delivering as </a:t>
            </a:r>
            <a:r>
              <a:rPr lang="en-GB" sz="2800" b="1" dirty="0" smtClean="0"/>
              <a:t>One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3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3691"/>
            <a:ext cx="9601200" cy="742950"/>
          </a:xfrm>
        </p:spPr>
        <p:txBody>
          <a:bodyPr/>
          <a:lstStyle/>
          <a:p>
            <a:r>
              <a:rPr lang="en-US" dirty="0" smtClean="0"/>
              <a:t>The UNPAF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5762"/>
            <a:ext cx="10242468" cy="5266706"/>
          </a:xfrm>
        </p:spPr>
        <p:txBody>
          <a:bodyPr/>
          <a:lstStyle/>
          <a:p>
            <a:r>
              <a:rPr lang="en-US" dirty="0" smtClean="0"/>
              <a:t>Five Year partnership framework between GRN and UN System</a:t>
            </a:r>
          </a:p>
          <a:p>
            <a:r>
              <a:rPr lang="en-US" dirty="0" smtClean="0"/>
              <a:t>Aligned with national development plan – NDP4</a:t>
            </a:r>
          </a:p>
          <a:p>
            <a:r>
              <a:rPr lang="en-US" dirty="0" smtClean="0"/>
              <a:t>Budget of USD 79.5 Million</a:t>
            </a:r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5366078"/>
              </p:ext>
            </p:extLst>
          </p:nvPr>
        </p:nvGraphicFramePr>
        <p:xfrm>
          <a:off x="1556986" y="2529445"/>
          <a:ext cx="9558317" cy="4215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402" y="147824"/>
            <a:ext cx="2955925" cy="22225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90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1743"/>
          </a:xfrm>
        </p:spPr>
        <p:txBody>
          <a:bodyPr/>
          <a:lstStyle/>
          <a:p>
            <a:r>
              <a:rPr lang="en-US" dirty="0" smtClean="0"/>
              <a:t>Assumptions</a:t>
            </a:r>
            <a:r>
              <a:rPr lang="is-IS" dirty="0" smtClean="0"/>
              <a:t>… Coordination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03166"/>
              </p:ext>
            </p:extLst>
          </p:nvPr>
        </p:nvGraphicFramePr>
        <p:xfrm>
          <a:off x="1371600" y="1651000"/>
          <a:ext cx="10277475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7-Point Star 4"/>
          <p:cNvSpPr/>
          <p:nvPr/>
        </p:nvSpPr>
        <p:spPr>
          <a:xfrm>
            <a:off x="9761517" y="1033153"/>
            <a:ext cx="1793174" cy="1532247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 Forum</a:t>
            </a:r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>
            <a:off x="1674421" y="2755405"/>
            <a:ext cx="167323" cy="22203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9351" y="3230089"/>
            <a:ext cx="611313" cy="109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UN</a:t>
            </a:r>
          </a:p>
          <a:p>
            <a:pPr algn="ctr"/>
            <a:r>
              <a:rPr lang="en-US" dirty="0" smtClean="0"/>
              <a:t>IPs</a:t>
            </a:r>
          </a:p>
          <a:p>
            <a:pPr algn="ctr"/>
            <a:r>
              <a:rPr lang="en-US" dirty="0"/>
              <a:t>*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1743"/>
          </a:xfrm>
        </p:spPr>
        <p:txBody>
          <a:bodyPr/>
          <a:lstStyle/>
          <a:p>
            <a:r>
              <a:rPr lang="en-US" dirty="0" smtClean="0"/>
              <a:t>Assumptions</a:t>
            </a:r>
            <a:r>
              <a:rPr lang="is-IS" dirty="0" smtClean="0"/>
              <a:t>…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 two year work plans (UN agencies, developed with IPs)</a:t>
            </a:r>
          </a:p>
          <a:p>
            <a:r>
              <a:rPr lang="en-US" dirty="0" smtClean="0"/>
              <a:t>NDP 4 M&amp;E framework for monitoring </a:t>
            </a:r>
            <a:r>
              <a:rPr lang="en-US" dirty="0" smtClean="0"/>
              <a:t>progress</a:t>
            </a:r>
          </a:p>
          <a:p>
            <a:r>
              <a:rPr lang="en-US" dirty="0" smtClean="0"/>
              <a:t>Mid-term and End-term review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2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2995"/>
          </a:xfrm>
        </p:spPr>
        <p:txBody>
          <a:bodyPr/>
          <a:lstStyle/>
          <a:p>
            <a:r>
              <a:rPr lang="en-US" dirty="0" smtClean="0"/>
              <a:t>Assumptions</a:t>
            </a:r>
            <a:r>
              <a:rPr lang="is-IS" dirty="0" smtClean="0"/>
              <a:t>… UN Delivering as One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459927"/>
              </p:ext>
            </p:extLst>
          </p:nvPr>
        </p:nvGraphicFramePr>
        <p:xfrm>
          <a:off x="1371600" y="1840675"/>
          <a:ext cx="9601200" cy="4560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098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6740"/>
          </a:xfrm>
        </p:spPr>
        <p:txBody>
          <a:bodyPr/>
          <a:lstStyle/>
          <a:p>
            <a:r>
              <a:rPr lang="en-US" smtClean="0"/>
              <a:t>Scope of the MTR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16925"/>
            <a:ext cx="10242468" cy="446512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Evaluate overall implementation of UNPAF</a:t>
            </a:r>
          </a:p>
          <a:p>
            <a:pPr lvl="1"/>
            <a:r>
              <a:rPr lang="en-US" dirty="0" smtClean="0"/>
              <a:t>Framework management</a:t>
            </a:r>
          </a:p>
          <a:p>
            <a:pPr lvl="1"/>
            <a:r>
              <a:rPr lang="en-US" dirty="0" smtClean="0"/>
              <a:t>Coordination Mechanisms</a:t>
            </a:r>
          </a:p>
          <a:p>
            <a:pPr lvl="1"/>
            <a:r>
              <a:rPr lang="en-US" dirty="0" smtClean="0"/>
              <a:t>Reporting (M&amp;E)</a:t>
            </a:r>
          </a:p>
          <a:p>
            <a:pPr lvl="1"/>
            <a:r>
              <a:rPr lang="en-US" dirty="0" smtClean="0"/>
              <a:t>Capacity</a:t>
            </a:r>
          </a:p>
          <a:p>
            <a:pPr lvl="1"/>
            <a:r>
              <a:rPr lang="en-US" dirty="0" smtClean="0"/>
              <a:t>Sustainability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Relevance</a:t>
            </a:r>
          </a:p>
          <a:p>
            <a:pPr lvl="1"/>
            <a:r>
              <a:rPr lang="en-US" dirty="0" smtClean="0"/>
              <a:t>UN Delivering as One</a:t>
            </a:r>
          </a:p>
          <a:p>
            <a:r>
              <a:rPr lang="en-US" sz="2800" dirty="0" smtClean="0"/>
              <a:t>Conclusions</a:t>
            </a:r>
          </a:p>
          <a:p>
            <a:r>
              <a:rPr lang="en-US" sz="2800" dirty="0" smtClean="0"/>
              <a:t>Recommendations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84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r>
              <a:rPr lang="is-IS" dirty="0" smtClean="0"/>
              <a:t>… Framework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874332" cy="4150426"/>
          </a:xfrm>
        </p:spPr>
        <p:txBody>
          <a:bodyPr>
            <a:normAutofit/>
          </a:bodyPr>
          <a:lstStyle/>
          <a:p>
            <a:r>
              <a:rPr lang="en-US" sz="2800" dirty="0"/>
              <a:t>Limited understanding of UNPAF amongst GRN </a:t>
            </a:r>
            <a:r>
              <a:rPr lang="en-US" sz="2800" dirty="0" smtClean="0"/>
              <a:t>IPs</a:t>
            </a:r>
            <a:endParaRPr lang="en-US" sz="2800" dirty="0" smtClean="0"/>
          </a:p>
          <a:p>
            <a:pPr lvl="1"/>
            <a:r>
              <a:rPr lang="en-US" sz="2800" dirty="0" smtClean="0"/>
              <a:t>Delayed </a:t>
            </a:r>
            <a:r>
              <a:rPr lang="en-US" sz="2800" dirty="0" smtClean="0"/>
              <a:t>GRN signing of Action </a:t>
            </a:r>
            <a:r>
              <a:rPr lang="en-US" sz="2800" dirty="0" smtClean="0"/>
              <a:t>Plan and change</a:t>
            </a:r>
            <a:endParaRPr lang="en-US" sz="2800" dirty="0" smtClean="0"/>
          </a:p>
          <a:p>
            <a:pPr lvl="1"/>
            <a:r>
              <a:rPr lang="en-US" sz="2600" dirty="0" smtClean="0"/>
              <a:t>Insufficient </a:t>
            </a:r>
            <a:r>
              <a:rPr lang="en-US" sz="2600" dirty="0" smtClean="0"/>
              <a:t>use of trouble shooting mechanism when faced with challenges</a:t>
            </a:r>
          </a:p>
          <a:p>
            <a:r>
              <a:rPr lang="en-US" sz="2800" dirty="0" smtClean="0"/>
              <a:t>Insufficient </a:t>
            </a:r>
            <a:r>
              <a:rPr lang="en-US" sz="2800" dirty="0" smtClean="0"/>
              <a:t>engagement of CSOs and other stakeholders in implementation</a:t>
            </a:r>
          </a:p>
          <a:p>
            <a:pPr marL="0" indent="0" algn="ctr">
              <a:buNone/>
            </a:pPr>
            <a:r>
              <a:rPr lang="en-US" sz="2800" dirty="0" smtClean="0"/>
              <a:t> </a:t>
            </a:r>
          </a:p>
          <a:p>
            <a:pPr marL="0" indent="0" algn="ctr">
              <a:buNone/>
            </a:pPr>
            <a:r>
              <a:rPr lang="en-US" sz="2800" b="1" u="sng" dirty="0" smtClean="0"/>
              <a:t>Did not delay implementation of the activities!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0553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1541</TotalTime>
  <Words>1163</Words>
  <Application>Microsoft Macintosh PowerPoint</Application>
  <PresentationFormat>Widescreen</PresentationFormat>
  <Paragraphs>278</Paragraphs>
  <Slides>20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Franklin Gothic Book</vt:lpstr>
      <vt:lpstr>Times New Roman</vt:lpstr>
      <vt:lpstr>Crop</vt:lpstr>
      <vt:lpstr>NAMibia unpaf mtr</vt:lpstr>
      <vt:lpstr>Presentation outline</vt:lpstr>
      <vt:lpstr>“Enhanced GRN-UN Partnership through Delivering as One (DaO) in Namibia”  </vt:lpstr>
      <vt:lpstr>The UNPAF…</vt:lpstr>
      <vt:lpstr>Assumptions… Coordination</vt:lpstr>
      <vt:lpstr>Assumptions… Implementation</vt:lpstr>
      <vt:lpstr>Assumptions… UN Delivering as One</vt:lpstr>
      <vt:lpstr>Scope of the MTR</vt:lpstr>
      <vt:lpstr>Findings… Framework management</vt:lpstr>
      <vt:lpstr>Findings… Framework coordination</vt:lpstr>
      <vt:lpstr>Findings…</vt:lpstr>
      <vt:lpstr>Findings… emerging development context</vt:lpstr>
      <vt:lpstr>Alignment with emerging development context</vt:lpstr>
      <vt:lpstr>Findings… UN Delivering as One</vt:lpstr>
      <vt:lpstr>Findings… Where coordination and implementation led to results</vt:lpstr>
      <vt:lpstr>SWOT Analysis on UNPAF delivery…</vt:lpstr>
      <vt:lpstr>Conclusions…</vt:lpstr>
      <vt:lpstr>Recommendations</vt:lpstr>
      <vt:lpstr>Recommendations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NAMibia unpaf mtr</dc:title>
  <dc:creator>Neema Siwingwa</dc:creator>
  <cp:lastModifiedBy>Neema Siwingwa</cp:lastModifiedBy>
  <cp:revision>62</cp:revision>
  <dcterms:created xsi:type="dcterms:W3CDTF">2016-10-25T13:45:41Z</dcterms:created>
  <dcterms:modified xsi:type="dcterms:W3CDTF">2016-10-27T07:50:57Z</dcterms:modified>
</cp:coreProperties>
</file>