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dul Hamid Khan" userId="322a73f43eb38d35" providerId="LiveId" clId="{04639E8B-ABB5-4A31-8AD4-1E59AF48BD88}"/>
    <pc:docChg chg="undo custSel addSld modSld">
      <pc:chgData name="Abdul Hamid Khan" userId="322a73f43eb38d35" providerId="LiveId" clId="{04639E8B-ABB5-4A31-8AD4-1E59AF48BD88}" dt="2021-10-06T12:31:35.768" v="107" actId="207"/>
      <pc:docMkLst>
        <pc:docMk/>
      </pc:docMkLst>
      <pc:sldChg chg="modSp">
        <pc:chgData name="Abdul Hamid Khan" userId="322a73f43eb38d35" providerId="LiveId" clId="{04639E8B-ABB5-4A31-8AD4-1E59AF48BD88}" dt="2021-10-06T08:36:34.521" v="55" actId="20577"/>
        <pc:sldMkLst>
          <pc:docMk/>
          <pc:sldMk cId="3012753389" sldId="263"/>
        </pc:sldMkLst>
        <pc:graphicFrameChg chg="mod">
          <ac:chgData name="Abdul Hamid Khan" userId="322a73f43eb38d35" providerId="LiveId" clId="{04639E8B-ABB5-4A31-8AD4-1E59AF48BD88}" dt="2021-10-06T08:36:34.521" v="55" actId="20577"/>
          <ac:graphicFrameMkLst>
            <pc:docMk/>
            <pc:sldMk cId="3012753389" sldId="263"/>
            <ac:graphicFrameMk id="17" creationId="{140324F8-F0BE-46ED-840B-7F978A9E93A0}"/>
          </ac:graphicFrameMkLst>
        </pc:graphicFrameChg>
      </pc:sldChg>
      <pc:sldChg chg="modSp">
        <pc:chgData name="Abdul Hamid Khan" userId="322a73f43eb38d35" providerId="LiveId" clId="{04639E8B-ABB5-4A31-8AD4-1E59AF48BD88}" dt="2021-10-06T08:34:54.120" v="34" actId="313"/>
        <pc:sldMkLst>
          <pc:docMk/>
          <pc:sldMk cId="2923634489" sldId="264"/>
        </pc:sldMkLst>
        <pc:graphicFrameChg chg="mod">
          <ac:chgData name="Abdul Hamid Khan" userId="322a73f43eb38d35" providerId="LiveId" clId="{04639E8B-ABB5-4A31-8AD4-1E59AF48BD88}" dt="2021-10-06T08:34:54.120" v="34" actId="313"/>
          <ac:graphicFrameMkLst>
            <pc:docMk/>
            <pc:sldMk cId="2923634489" sldId="264"/>
            <ac:graphicFrameMk id="19" creationId="{1900ACB9-775A-46A7-A238-1ED1F86741FC}"/>
          </ac:graphicFrameMkLst>
        </pc:graphicFrameChg>
      </pc:sldChg>
      <pc:sldChg chg="addSp delSp modSp mod chgLayout">
        <pc:chgData name="Abdul Hamid Khan" userId="322a73f43eb38d35" providerId="LiveId" clId="{04639E8B-ABB5-4A31-8AD4-1E59AF48BD88}" dt="2021-10-06T08:42:53.005" v="57" actId="6264"/>
        <pc:sldMkLst>
          <pc:docMk/>
          <pc:sldMk cId="1719270231" sldId="269"/>
        </pc:sldMkLst>
        <pc:spChg chg="add del mod ord">
          <ac:chgData name="Abdul Hamid Khan" userId="322a73f43eb38d35" providerId="LiveId" clId="{04639E8B-ABB5-4A31-8AD4-1E59AF48BD88}" dt="2021-10-06T08:42:53.005" v="57" actId="6264"/>
          <ac:spMkLst>
            <pc:docMk/>
            <pc:sldMk cId="1719270231" sldId="269"/>
            <ac:spMk id="2" creationId="{8990B30F-AC81-4140-8B14-EAB39F2F7C82}"/>
          </ac:spMkLst>
        </pc:spChg>
        <pc:spChg chg="add del mod ord">
          <ac:chgData name="Abdul Hamid Khan" userId="322a73f43eb38d35" providerId="LiveId" clId="{04639E8B-ABB5-4A31-8AD4-1E59AF48BD88}" dt="2021-10-06T08:42:53.005" v="57" actId="6264"/>
          <ac:spMkLst>
            <pc:docMk/>
            <pc:sldMk cId="1719270231" sldId="269"/>
            <ac:spMk id="3" creationId="{D8D1CD6D-488D-47F6-AA25-43FD9BB66B69}"/>
          </ac:spMkLst>
        </pc:spChg>
      </pc:sldChg>
      <pc:sldChg chg="addSp delSp modSp new mod">
        <pc:chgData name="Abdul Hamid Khan" userId="322a73f43eb38d35" providerId="LiveId" clId="{04639E8B-ABB5-4A31-8AD4-1E59AF48BD88}" dt="2021-10-06T12:31:35.768" v="107" actId="207"/>
        <pc:sldMkLst>
          <pc:docMk/>
          <pc:sldMk cId="2940814342" sldId="272"/>
        </pc:sldMkLst>
        <pc:spChg chg="add mod">
          <ac:chgData name="Abdul Hamid Khan" userId="322a73f43eb38d35" providerId="LiveId" clId="{04639E8B-ABB5-4A31-8AD4-1E59AF48BD88}" dt="2021-10-06T12:24:32.469" v="97" actId="14100"/>
          <ac:spMkLst>
            <pc:docMk/>
            <pc:sldMk cId="2940814342" sldId="272"/>
            <ac:spMk id="3" creationId="{2E9F6186-3BE7-4AAC-A414-94DDEC811D64}"/>
          </ac:spMkLst>
        </pc:spChg>
        <pc:spChg chg="add mod">
          <ac:chgData name="Abdul Hamid Khan" userId="322a73f43eb38d35" providerId="LiveId" clId="{04639E8B-ABB5-4A31-8AD4-1E59AF48BD88}" dt="2021-10-06T12:20:15.830" v="81" actId="14100"/>
          <ac:spMkLst>
            <pc:docMk/>
            <pc:sldMk cId="2940814342" sldId="272"/>
            <ac:spMk id="5" creationId="{ACFBA40F-1884-4246-A7CF-3A5E9175B266}"/>
          </ac:spMkLst>
        </pc:spChg>
        <pc:spChg chg="add mod">
          <ac:chgData name="Abdul Hamid Khan" userId="322a73f43eb38d35" providerId="LiveId" clId="{04639E8B-ABB5-4A31-8AD4-1E59AF48BD88}" dt="2021-10-06T08:48:33.595" v="73" actId="1076"/>
          <ac:spMkLst>
            <pc:docMk/>
            <pc:sldMk cId="2940814342" sldId="272"/>
            <ac:spMk id="6" creationId="{093C8420-0ED9-4B28-99EB-6E8D17E49950}"/>
          </ac:spMkLst>
        </pc:spChg>
        <pc:spChg chg="add mod">
          <ac:chgData name="Abdul Hamid Khan" userId="322a73f43eb38d35" providerId="LiveId" clId="{04639E8B-ABB5-4A31-8AD4-1E59AF48BD88}" dt="2021-10-06T12:22:45.737" v="86" actId="1076"/>
          <ac:spMkLst>
            <pc:docMk/>
            <pc:sldMk cId="2940814342" sldId="272"/>
            <ac:spMk id="8" creationId="{E7BEC5FF-90F1-4600-A744-7D9DFB470562}"/>
          </ac:spMkLst>
        </pc:spChg>
        <pc:graphicFrameChg chg="add del mod modGraphic">
          <ac:chgData name="Abdul Hamid Khan" userId="322a73f43eb38d35" providerId="LiveId" clId="{04639E8B-ABB5-4A31-8AD4-1E59AF48BD88}" dt="2021-10-06T12:18:14.771" v="75" actId="478"/>
          <ac:graphicFrameMkLst>
            <pc:docMk/>
            <pc:sldMk cId="2940814342" sldId="272"/>
            <ac:graphicFrameMk id="2" creationId="{70E60EC3-AF41-41C7-BD94-1EECBBC7833F}"/>
          </ac:graphicFrameMkLst>
        </pc:graphicFrameChg>
        <pc:graphicFrameChg chg="add mod modGraphic">
          <ac:chgData name="Abdul Hamid Khan" userId="322a73f43eb38d35" providerId="LiveId" clId="{04639E8B-ABB5-4A31-8AD4-1E59AF48BD88}" dt="2021-10-06T12:31:35.768" v="107" actId="207"/>
          <ac:graphicFrameMkLst>
            <pc:docMk/>
            <pc:sldMk cId="2940814342" sldId="272"/>
            <ac:graphicFrameMk id="4" creationId="{68E08049-789E-4FD2-8405-94989B77C51A}"/>
          </ac:graphicFrameMkLst>
        </pc:graphicFrameChg>
        <pc:picChg chg="add mod">
          <ac:chgData name="Abdul Hamid Khan" userId="322a73f43eb38d35" providerId="LiveId" clId="{04639E8B-ABB5-4A31-8AD4-1E59AF48BD88}" dt="2021-10-06T08:50:05.309" v="74"/>
          <ac:picMkLst>
            <pc:docMk/>
            <pc:sldMk cId="2940814342" sldId="272"/>
            <ac:picMk id="7" creationId="{32C53280-24AA-4B5B-9DB4-576E5F630D8E}"/>
          </ac:picMkLst>
        </pc:picChg>
      </pc:sldChg>
    </pc:docChg>
  </pc:docChgLst>
  <pc:docChgLst>
    <pc:chgData name="Umer Malik" userId="5e55318e-95f5-4057-b4c6-e512d9365537" providerId="ADAL" clId="{78884842-74D6-40BB-9514-618FE7ACE2B5}"/>
    <pc:docChg chg="undo custSel addSld delSld modSld">
      <pc:chgData name="Umer Malik" userId="5e55318e-95f5-4057-b4c6-e512d9365537" providerId="ADAL" clId="{78884842-74D6-40BB-9514-618FE7ACE2B5}" dt="2021-10-04T06:27:31.091" v="37" actId="47"/>
      <pc:docMkLst>
        <pc:docMk/>
      </pc:docMkLst>
      <pc:sldChg chg="addSp delSp modSp del mod delAnim">
        <pc:chgData name="Umer Malik" userId="5e55318e-95f5-4057-b4c6-e512d9365537" providerId="ADAL" clId="{78884842-74D6-40BB-9514-618FE7ACE2B5}" dt="2021-10-04T06:27:31.091" v="37" actId="47"/>
        <pc:sldMkLst>
          <pc:docMk/>
          <pc:sldMk cId="3440109993" sldId="256"/>
        </pc:sldMkLst>
        <pc:spChg chg="mod">
          <ac:chgData name="Umer Malik" userId="5e55318e-95f5-4057-b4c6-e512d9365537" providerId="ADAL" clId="{78884842-74D6-40BB-9514-618FE7ACE2B5}" dt="2021-10-04T06:27:20.985" v="34" actId="20577"/>
          <ac:spMkLst>
            <pc:docMk/>
            <pc:sldMk cId="3440109993" sldId="256"/>
            <ac:spMk id="2" creationId="{EADDCA86-9C9F-4C23-9243-35314E058DFF}"/>
          </ac:spMkLst>
        </pc:spChg>
        <pc:spChg chg="del">
          <ac:chgData name="Umer Malik" userId="5e55318e-95f5-4057-b4c6-e512d9365537" providerId="ADAL" clId="{78884842-74D6-40BB-9514-618FE7ACE2B5}" dt="2021-10-01T05:16:51.155" v="32" actId="478"/>
          <ac:spMkLst>
            <pc:docMk/>
            <pc:sldMk cId="3440109993" sldId="256"/>
            <ac:spMk id="3" creationId="{67EF9324-CE53-406A-9B4B-BEF555819716}"/>
          </ac:spMkLst>
        </pc:spChg>
        <pc:spChg chg="add del mod">
          <ac:chgData name="Umer Malik" userId="5e55318e-95f5-4057-b4c6-e512d9365537" providerId="ADAL" clId="{78884842-74D6-40BB-9514-618FE7ACE2B5}" dt="2021-10-01T05:16:56.250" v="33" actId="21"/>
          <ac:spMkLst>
            <pc:docMk/>
            <pc:sldMk cId="3440109993" sldId="256"/>
            <ac:spMk id="6" creationId="{34C20CCF-F500-4E8A-8647-B96BFCAA33B6}"/>
          </ac:spMkLst>
        </pc:spChg>
      </pc:sldChg>
      <pc:sldChg chg="add del">
        <pc:chgData name="Umer Malik" userId="5e55318e-95f5-4057-b4c6-e512d9365537" providerId="ADAL" clId="{78884842-74D6-40BB-9514-618FE7ACE2B5}" dt="2021-10-01T05:10:49.229" v="1" actId="47"/>
        <pc:sldMkLst>
          <pc:docMk/>
          <pc:sldMk cId="0" sldId="270"/>
        </pc:sldMkLst>
      </pc:sldChg>
      <pc:sldChg chg="addSp delSp modSp add del mod setBg delAnim">
        <pc:chgData name="Umer Malik" userId="5e55318e-95f5-4057-b4c6-e512d9365537" providerId="ADAL" clId="{78884842-74D6-40BB-9514-618FE7ACE2B5}" dt="2021-10-01T05:15:59.521" v="13" actId="47"/>
        <pc:sldMkLst>
          <pc:docMk/>
          <pc:sldMk cId="1822403323" sldId="270"/>
        </pc:sldMkLst>
        <pc:spChg chg="del">
          <ac:chgData name="Umer Malik" userId="5e55318e-95f5-4057-b4c6-e512d9365537" providerId="ADAL" clId="{78884842-74D6-40BB-9514-618FE7ACE2B5}" dt="2021-10-01T05:11:06.122" v="4" actId="21"/>
          <ac:spMkLst>
            <pc:docMk/>
            <pc:sldMk cId="1822403323" sldId="270"/>
            <ac:spMk id="2" creationId="{EADDCA86-9C9F-4C23-9243-35314E058DFF}"/>
          </ac:spMkLst>
        </pc:spChg>
        <pc:spChg chg="del">
          <ac:chgData name="Umer Malik" userId="5e55318e-95f5-4057-b4c6-e512d9365537" providerId="ADAL" clId="{78884842-74D6-40BB-9514-618FE7ACE2B5}" dt="2021-10-01T05:11:20.206" v="7" actId="21"/>
          <ac:spMkLst>
            <pc:docMk/>
            <pc:sldMk cId="1822403323" sldId="270"/>
            <ac:spMk id="3" creationId="{67EF9324-CE53-406A-9B4B-BEF555819716}"/>
          </ac:spMkLst>
        </pc:spChg>
        <pc:spChg chg="add del mod">
          <ac:chgData name="Umer Malik" userId="5e55318e-95f5-4057-b4c6-e512d9365537" providerId="ADAL" clId="{78884842-74D6-40BB-9514-618FE7ACE2B5}" dt="2021-10-01T05:11:25.050" v="8" actId="21"/>
          <ac:spMkLst>
            <pc:docMk/>
            <pc:sldMk cId="1822403323" sldId="270"/>
            <ac:spMk id="6" creationId="{4B87AB98-9EBE-4B11-B620-9F738BC8BF43}"/>
          </ac:spMkLst>
        </pc:spChg>
        <pc:spChg chg="add del mod">
          <ac:chgData name="Umer Malik" userId="5e55318e-95f5-4057-b4c6-e512d9365537" providerId="ADAL" clId="{78884842-74D6-40BB-9514-618FE7ACE2B5}" dt="2021-10-01T05:11:31.124" v="9" actId="21"/>
          <ac:spMkLst>
            <pc:docMk/>
            <pc:sldMk cId="1822403323" sldId="270"/>
            <ac:spMk id="8" creationId="{A2C83BCC-EC3A-4436-AEA7-EFDD52A32F1A}"/>
          </ac:spMkLst>
        </pc:spChg>
        <pc:spChg chg="add del">
          <ac:chgData name="Umer Malik" userId="5e55318e-95f5-4057-b4c6-e512d9365537" providerId="ADAL" clId="{78884842-74D6-40BB-9514-618FE7ACE2B5}" dt="2021-10-01T05:11:11.191" v="6" actId="478"/>
          <ac:spMkLst>
            <pc:docMk/>
            <pc:sldMk cId="1822403323" sldId="270"/>
            <ac:spMk id="23" creationId="{EA94D7AF-51AD-48A2-B539-C744A301199F}"/>
          </ac:spMkLst>
        </pc:spChg>
        <pc:spChg chg="add mod">
          <ac:chgData name="Umer Malik" userId="5e55318e-95f5-4057-b4c6-e512d9365537" providerId="ADAL" clId="{78884842-74D6-40BB-9514-618FE7ACE2B5}" dt="2021-10-01T05:11:56.254" v="10"/>
          <ac:spMkLst>
            <pc:docMk/>
            <pc:sldMk cId="1822403323" sldId="270"/>
            <ac:spMk id="24" creationId="{EC57ED9C-AA41-49A4-A064-2912392BA7C8}"/>
          </ac:spMkLst>
        </pc:spChg>
      </pc:sldChg>
      <pc:sldChg chg="modSp add mod setBg">
        <pc:chgData name="Umer Malik" userId="5e55318e-95f5-4057-b4c6-e512d9365537" providerId="ADAL" clId="{78884842-74D6-40BB-9514-618FE7ACE2B5}" dt="2021-10-01T05:16:16.252" v="16" actId="14100"/>
        <pc:sldMkLst>
          <pc:docMk/>
          <pc:sldMk cId="477442510" sldId="271"/>
        </pc:sldMkLst>
        <pc:grpChg chg="mod">
          <ac:chgData name="Umer Malik" userId="5e55318e-95f5-4057-b4c6-e512d9365537" providerId="ADAL" clId="{78884842-74D6-40BB-9514-618FE7ACE2B5}" dt="2021-10-01T05:16:16.252" v="16" actId="14100"/>
          <ac:grpSpMkLst>
            <pc:docMk/>
            <pc:sldMk cId="477442510" sldId="271"/>
            <ac:grpSpMk id="16" creationId="{CB9D7ACF-C0AD-43DA-9117-60580297F827}"/>
          </ac:grpSpMkLst>
        </pc:grpChg>
      </pc:sldChg>
      <pc:sldChg chg="addSp delSp modSp add del mod">
        <pc:chgData name="Umer Malik" userId="5e55318e-95f5-4057-b4c6-e512d9365537" providerId="ADAL" clId="{78884842-74D6-40BB-9514-618FE7ACE2B5}" dt="2021-10-04T06:27:25.860" v="35" actId="47"/>
        <pc:sldMkLst>
          <pc:docMk/>
          <pc:sldMk cId="931693726" sldId="426"/>
        </pc:sldMkLst>
        <pc:spChg chg="mod">
          <ac:chgData name="Umer Malik" userId="5e55318e-95f5-4057-b4c6-e512d9365537" providerId="ADAL" clId="{78884842-74D6-40BB-9514-618FE7ACE2B5}" dt="2021-10-01T05:16:22.423" v="18"/>
          <ac:spMkLst>
            <pc:docMk/>
            <pc:sldMk cId="931693726" sldId="426"/>
            <ac:spMk id="40" creationId="{BC8C49FA-33EF-4D0E-9FAD-201628629845}"/>
          </ac:spMkLst>
        </pc:spChg>
        <pc:spChg chg="mod">
          <ac:chgData name="Umer Malik" userId="5e55318e-95f5-4057-b4c6-e512d9365537" providerId="ADAL" clId="{78884842-74D6-40BB-9514-618FE7ACE2B5}" dt="2021-10-01T05:16:22.423" v="18"/>
          <ac:spMkLst>
            <pc:docMk/>
            <pc:sldMk cId="931693726" sldId="426"/>
            <ac:spMk id="41" creationId="{64623066-6CEC-49D6-8FAE-6B708A3C3ADC}"/>
          </ac:spMkLst>
        </pc:spChg>
        <pc:spChg chg="mod">
          <ac:chgData name="Umer Malik" userId="5e55318e-95f5-4057-b4c6-e512d9365537" providerId="ADAL" clId="{78884842-74D6-40BB-9514-618FE7ACE2B5}" dt="2021-10-01T05:16:22.423" v="18"/>
          <ac:spMkLst>
            <pc:docMk/>
            <pc:sldMk cId="931693726" sldId="426"/>
            <ac:spMk id="42" creationId="{D9460BCA-15B2-4F31-B59F-B14FEB769C80}"/>
          </ac:spMkLst>
        </pc:spChg>
        <pc:spChg chg="mod">
          <ac:chgData name="Umer Malik" userId="5e55318e-95f5-4057-b4c6-e512d9365537" providerId="ADAL" clId="{78884842-74D6-40BB-9514-618FE7ACE2B5}" dt="2021-10-01T05:16:22.423" v="18"/>
          <ac:spMkLst>
            <pc:docMk/>
            <pc:sldMk cId="931693726" sldId="426"/>
            <ac:spMk id="43" creationId="{CA0EFDB0-B9A4-4F6B-BA2B-75CD647C11DC}"/>
          </ac:spMkLst>
        </pc:spChg>
        <pc:spChg chg="mod">
          <ac:chgData name="Umer Malik" userId="5e55318e-95f5-4057-b4c6-e512d9365537" providerId="ADAL" clId="{78884842-74D6-40BB-9514-618FE7ACE2B5}" dt="2021-10-01T05:16:22.423" v="18"/>
          <ac:spMkLst>
            <pc:docMk/>
            <pc:sldMk cId="931693726" sldId="426"/>
            <ac:spMk id="44" creationId="{BE8B82C2-9434-48FD-AA19-35565EDE4A41}"/>
          </ac:spMkLst>
        </pc:spChg>
        <pc:grpChg chg="del">
          <ac:chgData name="Umer Malik" userId="5e55318e-95f5-4057-b4c6-e512d9365537" providerId="ADAL" clId="{78884842-74D6-40BB-9514-618FE7ACE2B5}" dt="2021-10-01T05:16:21.379" v="17" actId="478"/>
          <ac:grpSpMkLst>
            <pc:docMk/>
            <pc:sldMk cId="931693726" sldId="426"/>
            <ac:grpSpMk id="11" creationId="{988469A4-650D-4F7F-A0FF-106A6A76C2B1}"/>
          </ac:grpSpMkLst>
        </pc:grpChg>
        <pc:grpChg chg="add mod">
          <ac:chgData name="Umer Malik" userId="5e55318e-95f5-4057-b4c6-e512d9365537" providerId="ADAL" clId="{78884842-74D6-40BB-9514-618FE7ACE2B5}" dt="2021-10-01T05:16:22.423" v="18"/>
          <ac:grpSpMkLst>
            <pc:docMk/>
            <pc:sldMk cId="931693726" sldId="426"/>
            <ac:grpSpMk id="39" creationId="{25B7D9C7-AD03-4BCF-9568-91E33E3F6D4B}"/>
          </ac:grpSpMkLst>
        </pc:grpChg>
      </pc:sldChg>
      <pc:sldChg chg="addSp delSp modSp add del mod">
        <pc:chgData name="Umer Malik" userId="5e55318e-95f5-4057-b4c6-e512d9365537" providerId="ADAL" clId="{78884842-74D6-40BB-9514-618FE7ACE2B5}" dt="2021-10-04T06:27:27.825" v="36" actId="47"/>
        <pc:sldMkLst>
          <pc:docMk/>
          <pc:sldMk cId="3576810216" sldId="428"/>
        </pc:sldMkLst>
        <pc:spChg chg="mod">
          <ac:chgData name="Umer Malik" userId="5e55318e-95f5-4057-b4c6-e512d9365537" providerId="ADAL" clId="{78884842-74D6-40BB-9514-618FE7ACE2B5}" dt="2021-10-01T05:16:28.456" v="20"/>
          <ac:spMkLst>
            <pc:docMk/>
            <pc:sldMk cId="3576810216" sldId="428"/>
            <ac:spMk id="37" creationId="{0B52A93F-DBB5-48AB-B553-C701C0E129DB}"/>
          </ac:spMkLst>
        </pc:spChg>
        <pc:spChg chg="mod">
          <ac:chgData name="Umer Malik" userId="5e55318e-95f5-4057-b4c6-e512d9365537" providerId="ADAL" clId="{78884842-74D6-40BB-9514-618FE7ACE2B5}" dt="2021-10-01T05:16:28.456" v="20"/>
          <ac:spMkLst>
            <pc:docMk/>
            <pc:sldMk cId="3576810216" sldId="428"/>
            <ac:spMk id="38" creationId="{39EE3F7C-1BAD-4E0C-822A-DA0D72A5F28E}"/>
          </ac:spMkLst>
        </pc:spChg>
        <pc:spChg chg="mod">
          <ac:chgData name="Umer Malik" userId="5e55318e-95f5-4057-b4c6-e512d9365537" providerId="ADAL" clId="{78884842-74D6-40BB-9514-618FE7ACE2B5}" dt="2021-10-01T05:16:28.456" v="20"/>
          <ac:spMkLst>
            <pc:docMk/>
            <pc:sldMk cId="3576810216" sldId="428"/>
            <ac:spMk id="39" creationId="{BF13981A-F6D9-4297-9E0C-68F9CC7A98E8}"/>
          </ac:spMkLst>
        </pc:spChg>
        <pc:spChg chg="mod">
          <ac:chgData name="Umer Malik" userId="5e55318e-95f5-4057-b4c6-e512d9365537" providerId="ADAL" clId="{78884842-74D6-40BB-9514-618FE7ACE2B5}" dt="2021-10-01T05:16:28.456" v="20"/>
          <ac:spMkLst>
            <pc:docMk/>
            <pc:sldMk cId="3576810216" sldId="428"/>
            <ac:spMk id="40" creationId="{BB962E6A-5044-4C84-A248-3D6EEFF8D6D9}"/>
          </ac:spMkLst>
        </pc:spChg>
        <pc:spChg chg="mod">
          <ac:chgData name="Umer Malik" userId="5e55318e-95f5-4057-b4c6-e512d9365537" providerId="ADAL" clId="{78884842-74D6-40BB-9514-618FE7ACE2B5}" dt="2021-10-01T05:16:28.456" v="20"/>
          <ac:spMkLst>
            <pc:docMk/>
            <pc:sldMk cId="3576810216" sldId="428"/>
            <ac:spMk id="41" creationId="{F113233F-3E21-4C7C-9FC9-CE71A15F924D}"/>
          </ac:spMkLst>
        </pc:spChg>
        <pc:grpChg chg="del">
          <ac:chgData name="Umer Malik" userId="5e55318e-95f5-4057-b4c6-e512d9365537" providerId="ADAL" clId="{78884842-74D6-40BB-9514-618FE7ACE2B5}" dt="2021-10-01T05:16:27.509" v="19" actId="478"/>
          <ac:grpSpMkLst>
            <pc:docMk/>
            <pc:sldMk cId="3576810216" sldId="428"/>
            <ac:grpSpMk id="25" creationId="{D2D9288D-2DF3-4747-BBB8-04267ED7C3F0}"/>
          </ac:grpSpMkLst>
        </pc:grpChg>
        <pc:grpChg chg="add mod">
          <ac:chgData name="Umer Malik" userId="5e55318e-95f5-4057-b4c6-e512d9365537" providerId="ADAL" clId="{78884842-74D6-40BB-9514-618FE7ACE2B5}" dt="2021-10-01T05:16:28.456" v="20"/>
          <ac:grpSpMkLst>
            <pc:docMk/>
            <pc:sldMk cId="3576810216" sldId="428"/>
            <ac:grpSpMk id="33" creationId="{53CB2DD9-6E41-471A-81DC-F05A4B9686BC}"/>
          </ac:grpSpMkLst>
        </pc:grpChg>
      </pc:sldChg>
      <pc:sldMasterChg chg="delSldLayout">
        <pc:chgData name="Umer Malik" userId="5e55318e-95f5-4057-b4c6-e512d9365537" providerId="ADAL" clId="{78884842-74D6-40BB-9514-618FE7ACE2B5}" dt="2021-10-04T06:27:27.825" v="36" actId="47"/>
        <pc:sldMasterMkLst>
          <pc:docMk/>
          <pc:sldMasterMk cId="2580001099" sldId="2147483660"/>
        </pc:sldMasterMkLst>
        <pc:sldLayoutChg chg="del">
          <pc:chgData name="Umer Malik" userId="5e55318e-95f5-4057-b4c6-e512d9365537" providerId="ADAL" clId="{78884842-74D6-40BB-9514-618FE7ACE2B5}" dt="2021-10-04T06:27:25.860" v="35" actId="47"/>
          <pc:sldLayoutMkLst>
            <pc:docMk/>
            <pc:sldMasterMk cId="2580001099" sldId="2147483660"/>
            <pc:sldLayoutMk cId="3071832500" sldId="2147483672"/>
          </pc:sldLayoutMkLst>
        </pc:sldLayoutChg>
        <pc:sldLayoutChg chg="del">
          <pc:chgData name="Umer Malik" userId="5e55318e-95f5-4057-b4c6-e512d9365537" providerId="ADAL" clId="{78884842-74D6-40BB-9514-618FE7ACE2B5}" dt="2021-10-01T05:10:49.229" v="1" actId="47"/>
          <pc:sldLayoutMkLst>
            <pc:docMk/>
            <pc:sldMasterMk cId="2580001099" sldId="2147483660"/>
            <pc:sldLayoutMk cId="3420055773" sldId="2147483672"/>
          </pc:sldLayoutMkLst>
        </pc:sldLayoutChg>
        <pc:sldLayoutChg chg="del">
          <pc:chgData name="Umer Malik" userId="5e55318e-95f5-4057-b4c6-e512d9365537" providerId="ADAL" clId="{78884842-74D6-40BB-9514-618FE7ACE2B5}" dt="2021-10-04T06:27:27.825" v="36" actId="47"/>
          <pc:sldLayoutMkLst>
            <pc:docMk/>
            <pc:sldMasterMk cId="2580001099" sldId="2147483660"/>
            <pc:sldLayoutMk cId="4055036919" sldId="214748367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3C43E9-B3F8-49FD-93FB-A73824C48AAD}" type="doc">
      <dgm:prSet loTypeId="urn:microsoft.com/office/officeart/2008/layout/LinedList" loCatId="list" qsTypeId="urn:microsoft.com/office/officeart/2005/8/quickstyle/simple1" qsCatId="simple" csTypeId="urn:microsoft.com/office/officeart/2005/8/colors/accent4_1" csCatId="accent4" phldr="1"/>
      <dgm:spPr/>
      <dgm:t>
        <a:bodyPr/>
        <a:lstStyle/>
        <a:p>
          <a:endParaRPr lang="en-US"/>
        </a:p>
      </dgm:t>
    </dgm:pt>
    <dgm:pt modelId="{7607F14B-839B-4DAD-855F-BD669EA0E7D6}">
      <dgm:prSet/>
      <dgm:spPr/>
      <dgm:t>
        <a:bodyPr/>
        <a:lstStyle/>
        <a:p>
          <a:r>
            <a:rPr lang="en-US" dirty="0"/>
            <a:t>Analysis of Project achievements - both expected and unexpected results</a:t>
          </a:r>
        </a:p>
      </dgm:t>
    </dgm:pt>
    <dgm:pt modelId="{A0CA6DB9-C931-4E4C-AEAE-8CC99D03334C}" type="parTrans" cxnId="{93108085-D6B1-47FA-8CF7-D3FB78404424}">
      <dgm:prSet/>
      <dgm:spPr/>
      <dgm:t>
        <a:bodyPr/>
        <a:lstStyle/>
        <a:p>
          <a:endParaRPr lang="en-US"/>
        </a:p>
      </dgm:t>
    </dgm:pt>
    <dgm:pt modelId="{0EFD5C0B-88E3-4F81-9793-26DB91584C27}" type="sibTrans" cxnId="{93108085-D6B1-47FA-8CF7-D3FB78404424}">
      <dgm:prSet/>
      <dgm:spPr/>
      <dgm:t>
        <a:bodyPr/>
        <a:lstStyle/>
        <a:p>
          <a:endParaRPr lang="en-US"/>
        </a:p>
      </dgm:t>
    </dgm:pt>
    <dgm:pt modelId="{C7A38D44-C25F-4EB6-9176-573A78B0757E}">
      <dgm:prSet/>
      <dgm:spPr/>
      <dgm:t>
        <a:bodyPr/>
        <a:lstStyle/>
        <a:p>
          <a:r>
            <a:rPr lang="en-US" dirty="0"/>
            <a:t>Evaluation criteria: Relevance, coherence, effectiveness, efficiency, impact, and sustainability, as well as Leaving No One Behind.</a:t>
          </a:r>
        </a:p>
      </dgm:t>
    </dgm:pt>
    <dgm:pt modelId="{E2CCFC2E-F057-4819-A336-A5A59A336A1D}" type="parTrans" cxnId="{F86DEF57-29FA-40F1-A6E0-65356EDD02AF}">
      <dgm:prSet/>
      <dgm:spPr/>
      <dgm:t>
        <a:bodyPr/>
        <a:lstStyle/>
        <a:p>
          <a:endParaRPr lang="en-US"/>
        </a:p>
      </dgm:t>
    </dgm:pt>
    <dgm:pt modelId="{8E747377-0ACC-4CF7-BEB7-DE888695F0C9}" type="sibTrans" cxnId="{F86DEF57-29FA-40F1-A6E0-65356EDD02AF}">
      <dgm:prSet/>
      <dgm:spPr/>
      <dgm:t>
        <a:bodyPr/>
        <a:lstStyle/>
        <a:p>
          <a:endParaRPr lang="en-US"/>
        </a:p>
      </dgm:t>
    </dgm:pt>
    <dgm:pt modelId="{EF11D074-4967-40E7-A9F1-E5B3FCF2AAF6}">
      <dgm:prSet/>
      <dgm:spPr/>
      <dgm:t>
        <a:bodyPr/>
        <a:lstStyle/>
        <a:p>
          <a:r>
            <a:rPr lang="en-US" dirty="0"/>
            <a:t>Limited to activities and interventions funded by PSP</a:t>
          </a:r>
        </a:p>
      </dgm:t>
    </dgm:pt>
    <dgm:pt modelId="{59EE5AF5-1943-4B5C-8651-A1C9A183BAA6}" type="parTrans" cxnId="{227FD6A5-BDE9-4FEC-9113-356C5CF52B44}">
      <dgm:prSet/>
      <dgm:spPr/>
      <dgm:t>
        <a:bodyPr/>
        <a:lstStyle/>
        <a:p>
          <a:endParaRPr lang="en-US"/>
        </a:p>
      </dgm:t>
    </dgm:pt>
    <dgm:pt modelId="{DD804398-904F-40D7-9D6A-41F9178DD665}" type="sibTrans" cxnId="{227FD6A5-BDE9-4FEC-9113-356C5CF52B44}">
      <dgm:prSet/>
      <dgm:spPr/>
      <dgm:t>
        <a:bodyPr/>
        <a:lstStyle/>
        <a:p>
          <a:endParaRPr lang="en-US"/>
        </a:p>
      </dgm:t>
    </dgm:pt>
    <dgm:pt modelId="{354A38B8-3D0A-4F55-96EA-FBA283FE59CE}">
      <dgm:prSet/>
      <dgm:spPr/>
      <dgm:t>
        <a:bodyPr/>
        <a:lstStyle/>
        <a:p>
          <a:r>
            <a:rPr lang="en-US"/>
            <a:t>Limited to impact in terms of policy actions (not impact on the ultimate beneficiaries of the policies)</a:t>
          </a:r>
        </a:p>
      </dgm:t>
    </dgm:pt>
    <dgm:pt modelId="{532C5BD1-65A3-40E3-B4C2-3B08D7185875}" type="parTrans" cxnId="{FA29EF32-1651-4893-A665-951DC0572723}">
      <dgm:prSet/>
      <dgm:spPr/>
      <dgm:t>
        <a:bodyPr/>
        <a:lstStyle/>
        <a:p>
          <a:endParaRPr lang="en-US"/>
        </a:p>
      </dgm:t>
    </dgm:pt>
    <dgm:pt modelId="{39436CCF-CDCD-4962-B593-5889FD21291A}" type="sibTrans" cxnId="{FA29EF32-1651-4893-A665-951DC0572723}">
      <dgm:prSet/>
      <dgm:spPr/>
      <dgm:t>
        <a:bodyPr/>
        <a:lstStyle/>
        <a:p>
          <a:endParaRPr lang="en-US"/>
        </a:p>
      </dgm:t>
    </dgm:pt>
    <dgm:pt modelId="{608C3B34-4417-4CF4-B096-3C86DF70CAE0}">
      <dgm:prSet/>
      <dgm:spPr/>
      <dgm:t>
        <a:bodyPr/>
        <a:lstStyle/>
        <a:p>
          <a:r>
            <a:rPr lang="en-US" dirty="0"/>
            <a:t>Project Period 2013 – 2020</a:t>
          </a:r>
        </a:p>
      </dgm:t>
    </dgm:pt>
    <dgm:pt modelId="{B71BBCB6-7009-4234-9A90-45A9B6DB9B01}" type="parTrans" cxnId="{8BC8E23C-C9E7-4D64-A284-AEA2FEA6AFC0}">
      <dgm:prSet/>
      <dgm:spPr/>
      <dgm:t>
        <a:bodyPr/>
        <a:lstStyle/>
        <a:p>
          <a:endParaRPr lang="en-US"/>
        </a:p>
      </dgm:t>
    </dgm:pt>
    <dgm:pt modelId="{915C42A6-7FBA-42D1-92A3-A4528A7C037E}" type="sibTrans" cxnId="{8BC8E23C-C9E7-4D64-A284-AEA2FEA6AFC0}">
      <dgm:prSet/>
      <dgm:spPr/>
      <dgm:t>
        <a:bodyPr/>
        <a:lstStyle/>
        <a:p>
          <a:endParaRPr lang="en-US"/>
        </a:p>
      </dgm:t>
    </dgm:pt>
    <dgm:pt modelId="{F6947947-D1A2-4EA6-9E68-C18B3C6FF7F7}" type="pres">
      <dgm:prSet presAssocID="{3D3C43E9-B3F8-49FD-93FB-A73824C48AAD}" presName="vert0" presStyleCnt="0">
        <dgm:presLayoutVars>
          <dgm:dir/>
          <dgm:animOne val="branch"/>
          <dgm:animLvl val="lvl"/>
        </dgm:presLayoutVars>
      </dgm:prSet>
      <dgm:spPr/>
    </dgm:pt>
    <dgm:pt modelId="{C1724322-3F9E-4C7C-ACFD-9441ECAE943A}" type="pres">
      <dgm:prSet presAssocID="{7607F14B-839B-4DAD-855F-BD669EA0E7D6}" presName="thickLine" presStyleLbl="alignNode1" presStyleIdx="0" presStyleCnt="5"/>
      <dgm:spPr/>
    </dgm:pt>
    <dgm:pt modelId="{40CE3932-85A6-43AC-B022-375C84CFA7C9}" type="pres">
      <dgm:prSet presAssocID="{7607F14B-839B-4DAD-855F-BD669EA0E7D6}" presName="horz1" presStyleCnt="0"/>
      <dgm:spPr/>
    </dgm:pt>
    <dgm:pt modelId="{EE03ED8F-5158-40BA-A0F0-7963B8B80C87}" type="pres">
      <dgm:prSet presAssocID="{7607F14B-839B-4DAD-855F-BD669EA0E7D6}" presName="tx1" presStyleLbl="revTx" presStyleIdx="0" presStyleCnt="5"/>
      <dgm:spPr/>
    </dgm:pt>
    <dgm:pt modelId="{334AB26F-253A-4DFB-9509-2A84B930C918}" type="pres">
      <dgm:prSet presAssocID="{7607F14B-839B-4DAD-855F-BD669EA0E7D6}" presName="vert1" presStyleCnt="0"/>
      <dgm:spPr/>
    </dgm:pt>
    <dgm:pt modelId="{44201BB5-4324-487F-8C76-EF63D2A9DBBD}" type="pres">
      <dgm:prSet presAssocID="{C7A38D44-C25F-4EB6-9176-573A78B0757E}" presName="thickLine" presStyleLbl="alignNode1" presStyleIdx="1" presStyleCnt="5"/>
      <dgm:spPr/>
    </dgm:pt>
    <dgm:pt modelId="{D34B0B88-21BB-4924-A1AB-F132EC9C5889}" type="pres">
      <dgm:prSet presAssocID="{C7A38D44-C25F-4EB6-9176-573A78B0757E}" presName="horz1" presStyleCnt="0"/>
      <dgm:spPr/>
    </dgm:pt>
    <dgm:pt modelId="{2E36CF8C-323B-4071-A618-007BF3E3E2B2}" type="pres">
      <dgm:prSet presAssocID="{C7A38D44-C25F-4EB6-9176-573A78B0757E}" presName="tx1" presStyleLbl="revTx" presStyleIdx="1" presStyleCnt="5"/>
      <dgm:spPr/>
    </dgm:pt>
    <dgm:pt modelId="{665DAF2B-4BFE-4E56-8ECA-C56025407386}" type="pres">
      <dgm:prSet presAssocID="{C7A38D44-C25F-4EB6-9176-573A78B0757E}" presName="vert1" presStyleCnt="0"/>
      <dgm:spPr/>
    </dgm:pt>
    <dgm:pt modelId="{F8A48597-95AC-4712-95C3-666EF204A15A}" type="pres">
      <dgm:prSet presAssocID="{EF11D074-4967-40E7-A9F1-E5B3FCF2AAF6}" presName="thickLine" presStyleLbl="alignNode1" presStyleIdx="2" presStyleCnt="5"/>
      <dgm:spPr/>
    </dgm:pt>
    <dgm:pt modelId="{15E8A288-5D49-4EC2-9E1D-74289A0F175C}" type="pres">
      <dgm:prSet presAssocID="{EF11D074-4967-40E7-A9F1-E5B3FCF2AAF6}" presName="horz1" presStyleCnt="0"/>
      <dgm:spPr/>
    </dgm:pt>
    <dgm:pt modelId="{EF901FA2-0642-4E12-9B22-DD285010EA9D}" type="pres">
      <dgm:prSet presAssocID="{EF11D074-4967-40E7-A9F1-E5B3FCF2AAF6}" presName="tx1" presStyleLbl="revTx" presStyleIdx="2" presStyleCnt="5"/>
      <dgm:spPr/>
    </dgm:pt>
    <dgm:pt modelId="{DA8FE1AD-5CC9-44E2-B97A-9830AE5779A3}" type="pres">
      <dgm:prSet presAssocID="{EF11D074-4967-40E7-A9F1-E5B3FCF2AAF6}" presName="vert1" presStyleCnt="0"/>
      <dgm:spPr/>
    </dgm:pt>
    <dgm:pt modelId="{1062BE1C-1FC8-4859-BAD8-AB84FB697681}" type="pres">
      <dgm:prSet presAssocID="{354A38B8-3D0A-4F55-96EA-FBA283FE59CE}" presName="thickLine" presStyleLbl="alignNode1" presStyleIdx="3" presStyleCnt="5"/>
      <dgm:spPr/>
    </dgm:pt>
    <dgm:pt modelId="{F2359360-BB21-45D0-BAD5-2ABE9777A31D}" type="pres">
      <dgm:prSet presAssocID="{354A38B8-3D0A-4F55-96EA-FBA283FE59CE}" presName="horz1" presStyleCnt="0"/>
      <dgm:spPr/>
    </dgm:pt>
    <dgm:pt modelId="{EEB8F7C4-B27F-49BC-83F9-0F2F0C4EF4CD}" type="pres">
      <dgm:prSet presAssocID="{354A38B8-3D0A-4F55-96EA-FBA283FE59CE}" presName="tx1" presStyleLbl="revTx" presStyleIdx="3" presStyleCnt="5"/>
      <dgm:spPr/>
    </dgm:pt>
    <dgm:pt modelId="{6B3FF29B-128D-4B35-BB5B-EAD10F5EF43C}" type="pres">
      <dgm:prSet presAssocID="{354A38B8-3D0A-4F55-96EA-FBA283FE59CE}" presName="vert1" presStyleCnt="0"/>
      <dgm:spPr/>
    </dgm:pt>
    <dgm:pt modelId="{2A33BCA3-75DD-4693-B821-D5BF024D4FB4}" type="pres">
      <dgm:prSet presAssocID="{608C3B34-4417-4CF4-B096-3C86DF70CAE0}" presName="thickLine" presStyleLbl="alignNode1" presStyleIdx="4" presStyleCnt="5"/>
      <dgm:spPr/>
    </dgm:pt>
    <dgm:pt modelId="{1144200D-0191-492A-A4F6-4769541EAEDA}" type="pres">
      <dgm:prSet presAssocID="{608C3B34-4417-4CF4-B096-3C86DF70CAE0}" presName="horz1" presStyleCnt="0"/>
      <dgm:spPr/>
    </dgm:pt>
    <dgm:pt modelId="{17B23582-3C55-4AC8-8627-B4FDC3F1A752}" type="pres">
      <dgm:prSet presAssocID="{608C3B34-4417-4CF4-B096-3C86DF70CAE0}" presName="tx1" presStyleLbl="revTx" presStyleIdx="4" presStyleCnt="5"/>
      <dgm:spPr/>
    </dgm:pt>
    <dgm:pt modelId="{D5227264-69EF-4DAB-B839-311F84F21443}" type="pres">
      <dgm:prSet presAssocID="{608C3B34-4417-4CF4-B096-3C86DF70CAE0}" presName="vert1" presStyleCnt="0"/>
      <dgm:spPr/>
    </dgm:pt>
  </dgm:ptLst>
  <dgm:cxnLst>
    <dgm:cxn modelId="{0772DE06-0F0D-4A42-A057-1446E76D031B}" type="presOf" srcId="{608C3B34-4417-4CF4-B096-3C86DF70CAE0}" destId="{17B23582-3C55-4AC8-8627-B4FDC3F1A752}" srcOrd="0" destOrd="0" presId="urn:microsoft.com/office/officeart/2008/layout/LinedList"/>
    <dgm:cxn modelId="{D75BA728-3660-4EEA-8FF2-63DCA77E43A2}" type="presOf" srcId="{3D3C43E9-B3F8-49FD-93FB-A73824C48AAD}" destId="{F6947947-D1A2-4EA6-9E68-C18B3C6FF7F7}" srcOrd="0" destOrd="0" presId="urn:microsoft.com/office/officeart/2008/layout/LinedList"/>
    <dgm:cxn modelId="{FA29EF32-1651-4893-A665-951DC0572723}" srcId="{3D3C43E9-B3F8-49FD-93FB-A73824C48AAD}" destId="{354A38B8-3D0A-4F55-96EA-FBA283FE59CE}" srcOrd="3" destOrd="0" parTransId="{532C5BD1-65A3-40E3-B4C2-3B08D7185875}" sibTransId="{39436CCF-CDCD-4962-B593-5889FD21291A}"/>
    <dgm:cxn modelId="{8BC8E23C-C9E7-4D64-A284-AEA2FEA6AFC0}" srcId="{3D3C43E9-B3F8-49FD-93FB-A73824C48AAD}" destId="{608C3B34-4417-4CF4-B096-3C86DF70CAE0}" srcOrd="4" destOrd="0" parTransId="{B71BBCB6-7009-4234-9A90-45A9B6DB9B01}" sibTransId="{915C42A6-7FBA-42D1-92A3-A4528A7C037E}"/>
    <dgm:cxn modelId="{3CD90A4C-2D00-49B5-A04D-E7534C8DBB9B}" type="presOf" srcId="{7607F14B-839B-4DAD-855F-BD669EA0E7D6}" destId="{EE03ED8F-5158-40BA-A0F0-7963B8B80C87}" srcOrd="0" destOrd="0" presId="urn:microsoft.com/office/officeart/2008/layout/LinedList"/>
    <dgm:cxn modelId="{8ED0D873-CF25-4B88-8FC6-DB794551746C}" type="presOf" srcId="{C7A38D44-C25F-4EB6-9176-573A78B0757E}" destId="{2E36CF8C-323B-4071-A618-007BF3E3E2B2}" srcOrd="0" destOrd="0" presId="urn:microsoft.com/office/officeart/2008/layout/LinedList"/>
    <dgm:cxn modelId="{F86DEF57-29FA-40F1-A6E0-65356EDD02AF}" srcId="{3D3C43E9-B3F8-49FD-93FB-A73824C48AAD}" destId="{C7A38D44-C25F-4EB6-9176-573A78B0757E}" srcOrd="1" destOrd="0" parTransId="{E2CCFC2E-F057-4819-A336-A5A59A336A1D}" sibTransId="{8E747377-0ACC-4CF7-BEB7-DE888695F0C9}"/>
    <dgm:cxn modelId="{93108085-D6B1-47FA-8CF7-D3FB78404424}" srcId="{3D3C43E9-B3F8-49FD-93FB-A73824C48AAD}" destId="{7607F14B-839B-4DAD-855F-BD669EA0E7D6}" srcOrd="0" destOrd="0" parTransId="{A0CA6DB9-C931-4E4C-AEAE-8CC99D03334C}" sibTransId="{0EFD5C0B-88E3-4F81-9793-26DB91584C27}"/>
    <dgm:cxn modelId="{8A708FA1-3C82-4DCB-AFAD-E87D1AF6F0EA}" type="presOf" srcId="{EF11D074-4967-40E7-A9F1-E5B3FCF2AAF6}" destId="{EF901FA2-0642-4E12-9B22-DD285010EA9D}" srcOrd="0" destOrd="0" presId="urn:microsoft.com/office/officeart/2008/layout/LinedList"/>
    <dgm:cxn modelId="{227FD6A5-BDE9-4FEC-9113-356C5CF52B44}" srcId="{3D3C43E9-B3F8-49FD-93FB-A73824C48AAD}" destId="{EF11D074-4967-40E7-A9F1-E5B3FCF2AAF6}" srcOrd="2" destOrd="0" parTransId="{59EE5AF5-1943-4B5C-8651-A1C9A183BAA6}" sibTransId="{DD804398-904F-40D7-9D6A-41F9178DD665}"/>
    <dgm:cxn modelId="{C3A361D7-A6A1-42D9-81FA-3FEE1093325D}" type="presOf" srcId="{354A38B8-3D0A-4F55-96EA-FBA283FE59CE}" destId="{EEB8F7C4-B27F-49BC-83F9-0F2F0C4EF4CD}" srcOrd="0" destOrd="0" presId="urn:microsoft.com/office/officeart/2008/layout/LinedList"/>
    <dgm:cxn modelId="{E9883D8E-3F0A-4B1B-8868-5C66D7539E9A}" type="presParOf" srcId="{F6947947-D1A2-4EA6-9E68-C18B3C6FF7F7}" destId="{C1724322-3F9E-4C7C-ACFD-9441ECAE943A}" srcOrd="0" destOrd="0" presId="urn:microsoft.com/office/officeart/2008/layout/LinedList"/>
    <dgm:cxn modelId="{AD9FA7BD-F633-46DB-A064-B51404776A9A}" type="presParOf" srcId="{F6947947-D1A2-4EA6-9E68-C18B3C6FF7F7}" destId="{40CE3932-85A6-43AC-B022-375C84CFA7C9}" srcOrd="1" destOrd="0" presId="urn:microsoft.com/office/officeart/2008/layout/LinedList"/>
    <dgm:cxn modelId="{637D4DCD-6B2C-4C99-B768-994B8D5BEA13}" type="presParOf" srcId="{40CE3932-85A6-43AC-B022-375C84CFA7C9}" destId="{EE03ED8F-5158-40BA-A0F0-7963B8B80C87}" srcOrd="0" destOrd="0" presId="urn:microsoft.com/office/officeart/2008/layout/LinedList"/>
    <dgm:cxn modelId="{5E63B9B7-F075-4550-82D9-45D93275CFDD}" type="presParOf" srcId="{40CE3932-85A6-43AC-B022-375C84CFA7C9}" destId="{334AB26F-253A-4DFB-9509-2A84B930C918}" srcOrd="1" destOrd="0" presId="urn:microsoft.com/office/officeart/2008/layout/LinedList"/>
    <dgm:cxn modelId="{9B33B5CF-54EC-4416-9FEB-C7D071FB4ED9}" type="presParOf" srcId="{F6947947-D1A2-4EA6-9E68-C18B3C6FF7F7}" destId="{44201BB5-4324-487F-8C76-EF63D2A9DBBD}" srcOrd="2" destOrd="0" presId="urn:microsoft.com/office/officeart/2008/layout/LinedList"/>
    <dgm:cxn modelId="{77C818AC-3CDE-457F-96B0-7898FFA13CC3}" type="presParOf" srcId="{F6947947-D1A2-4EA6-9E68-C18B3C6FF7F7}" destId="{D34B0B88-21BB-4924-A1AB-F132EC9C5889}" srcOrd="3" destOrd="0" presId="urn:microsoft.com/office/officeart/2008/layout/LinedList"/>
    <dgm:cxn modelId="{520244DD-DB74-4526-8B2E-FC1B1EDD85B6}" type="presParOf" srcId="{D34B0B88-21BB-4924-A1AB-F132EC9C5889}" destId="{2E36CF8C-323B-4071-A618-007BF3E3E2B2}" srcOrd="0" destOrd="0" presId="urn:microsoft.com/office/officeart/2008/layout/LinedList"/>
    <dgm:cxn modelId="{BDDD2F27-6269-4080-9A11-71F35A7B5D44}" type="presParOf" srcId="{D34B0B88-21BB-4924-A1AB-F132EC9C5889}" destId="{665DAF2B-4BFE-4E56-8ECA-C56025407386}" srcOrd="1" destOrd="0" presId="urn:microsoft.com/office/officeart/2008/layout/LinedList"/>
    <dgm:cxn modelId="{4155E462-C147-491F-B1C3-69D40E34C1FF}" type="presParOf" srcId="{F6947947-D1A2-4EA6-9E68-C18B3C6FF7F7}" destId="{F8A48597-95AC-4712-95C3-666EF204A15A}" srcOrd="4" destOrd="0" presId="urn:microsoft.com/office/officeart/2008/layout/LinedList"/>
    <dgm:cxn modelId="{FA521784-F6E6-4A54-B3B4-3486AE512097}" type="presParOf" srcId="{F6947947-D1A2-4EA6-9E68-C18B3C6FF7F7}" destId="{15E8A288-5D49-4EC2-9E1D-74289A0F175C}" srcOrd="5" destOrd="0" presId="urn:microsoft.com/office/officeart/2008/layout/LinedList"/>
    <dgm:cxn modelId="{C179A9BE-9E9C-4125-A1F0-6508995DFE3D}" type="presParOf" srcId="{15E8A288-5D49-4EC2-9E1D-74289A0F175C}" destId="{EF901FA2-0642-4E12-9B22-DD285010EA9D}" srcOrd="0" destOrd="0" presId="urn:microsoft.com/office/officeart/2008/layout/LinedList"/>
    <dgm:cxn modelId="{5B079492-0100-4B3E-9E48-3680135A3758}" type="presParOf" srcId="{15E8A288-5D49-4EC2-9E1D-74289A0F175C}" destId="{DA8FE1AD-5CC9-44E2-B97A-9830AE5779A3}" srcOrd="1" destOrd="0" presId="urn:microsoft.com/office/officeart/2008/layout/LinedList"/>
    <dgm:cxn modelId="{947410A8-031C-4544-9729-C2F0F246C4C6}" type="presParOf" srcId="{F6947947-D1A2-4EA6-9E68-C18B3C6FF7F7}" destId="{1062BE1C-1FC8-4859-BAD8-AB84FB697681}" srcOrd="6" destOrd="0" presId="urn:microsoft.com/office/officeart/2008/layout/LinedList"/>
    <dgm:cxn modelId="{E4A5C1E6-F6D2-40ED-98CB-FAB4DE02D96B}" type="presParOf" srcId="{F6947947-D1A2-4EA6-9E68-C18B3C6FF7F7}" destId="{F2359360-BB21-45D0-BAD5-2ABE9777A31D}" srcOrd="7" destOrd="0" presId="urn:microsoft.com/office/officeart/2008/layout/LinedList"/>
    <dgm:cxn modelId="{273DFAAF-A7D6-4E91-AE84-7012FF2542F8}" type="presParOf" srcId="{F2359360-BB21-45D0-BAD5-2ABE9777A31D}" destId="{EEB8F7C4-B27F-49BC-83F9-0F2F0C4EF4CD}" srcOrd="0" destOrd="0" presId="urn:microsoft.com/office/officeart/2008/layout/LinedList"/>
    <dgm:cxn modelId="{7FF53F42-906F-426F-81CF-197A6AE279F8}" type="presParOf" srcId="{F2359360-BB21-45D0-BAD5-2ABE9777A31D}" destId="{6B3FF29B-128D-4B35-BB5B-EAD10F5EF43C}" srcOrd="1" destOrd="0" presId="urn:microsoft.com/office/officeart/2008/layout/LinedList"/>
    <dgm:cxn modelId="{10AAA83F-EAC2-4765-AB8A-B89FCA09819C}" type="presParOf" srcId="{F6947947-D1A2-4EA6-9E68-C18B3C6FF7F7}" destId="{2A33BCA3-75DD-4693-B821-D5BF024D4FB4}" srcOrd="8" destOrd="0" presId="urn:microsoft.com/office/officeart/2008/layout/LinedList"/>
    <dgm:cxn modelId="{47D616DD-7ED8-4C63-B388-F0D40F773C8E}" type="presParOf" srcId="{F6947947-D1A2-4EA6-9E68-C18B3C6FF7F7}" destId="{1144200D-0191-492A-A4F6-4769541EAEDA}" srcOrd="9" destOrd="0" presId="urn:microsoft.com/office/officeart/2008/layout/LinedList"/>
    <dgm:cxn modelId="{AD9DF02E-E6B8-4321-9227-783C5C144242}" type="presParOf" srcId="{1144200D-0191-492A-A4F6-4769541EAEDA}" destId="{17B23582-3C55-4AC8-8627-B4FDC3F1A752}" srcOrd="0" destOrd="0" presId="urn:microsoft.com/office/officeart/2008/layout/LinedList"/>
    <dgm:cxn modelId="{CEFED39F-07BB-4AB5-A25E-06FFC1C206DC}" type="presParOf" srcId="{1144200D-0191-492A-A4F6-4769541EAEDA}" destId="{D5227264-69EF-4DAB-B839-311F84F2144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8E32AA3-F411-41EA-8B16-F3F2CC54595F}"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B242E5D2-388C-4AD6-987C-D90260EE298F}">
      <dgm:prSet/>
      <dgm:spPr/>
      <dgm:t>
        <a:bodyPr/>
        <a:lstStyle/>
        <a:p>
          <a:r>
            <a:rPr lang="en-US"/>
            <a:t>UNDP core team’s lead on policy support is more impactful. </a:t>
          </a:r>
        </a:p>
      </dgm:t>
    </dgm:pt>
    <dgm:pt modelId="{884EA59B-1082-469A-A739-68164BDD7BB7}" type="parTrans" cxnId="{921472BA-B7B9-4DBC-B685-A9B2712F6642}">
      <dgm:prSet/>
      <dgm:spPr/>
      <dgm:t>
        <a:bodyPr/>
        <a:lstStyle/>
        <a:p>
          <a:endParaRPr lang="en-US"/>
        </a:p>
      </dgm:t>
    </dgm:pt>
    <dgm:pt modelId="{07F044E1-CFD8-48B7-881E-8BB7FEC64D68}" type="sibTrans" cxnId="{921472BA-B7B9-4DBC-B685-A9B2712F6642}">
      <dgm:prSet/>
      <dgm:spPr/>
      <dgm:t>
        <a:bodyPr/>
        <a:lstStyle/>
        <a:p>
          <a:endParaRPr lang="en-US"/>
        </a:p>
      </dgm:t>
    </dgm:pt>
    <dgm:pt modelId="{FB568626-5526-4701-A847-827DDC2A0A28}">
      <dgm:prSet/>
      <dgm:spPr/>
      <dgm:t>
        <a:bodyPr/>
        <a:lstStyle/>
        <a:p>
          <a:r>
            <a:rPr lang="en-US" dirty="0"/>
            <a:t>Project focus on specific project issues, rather than spreading too thin, generates impact. </a:t>
          </a:r>
        </a:p>
      </dgm:t>
    </dgm:pt>
    <dgm:pt modelId="{97A06978-B756-4B74-8F8B-4A1C8CEC7461}" type="parTrans" cxnId="{312AA699-BC2F-4848-94B1-972AC81BC3AA}">
      <dgm:prSet/>
      <dgm:spPr/>
      <dgm:t>
        <a:bodyPr/>
        <a:lstStyle/>
        <a:p>
          <a:endParaRPr lang="en-US"/>
        </a:p>
      </dgm:t>
    </dgm:pt>
    <dgm:pt modelId="{92F8CEE1-4978-403D-B85D-EDAA3C55FD30}" type="sibTrans" cxnId="{312AA699-BC2F-4848-94B1-972AC81BC3AA}">
      <dgm:prSet/>
      <dgm:spPr/>
      <dgm:t>
        <a:bodyPr/>
        <a:lstStyle/>
        <a:p>
          <a:endParaRPr lang="en-US"/>
        </a:p>
      </dgm:t>
    </dgm:pt>
    <dgm:pt modelId="{34CC5F3E-3700-410C-86FB-7F67354E5114}">
      <dgm:prSet/>
      <dgm:spPr/>
      <dgm:t>
        <a:bodyPr/>
        <a:lstStyle/>
        <a:p>
          <a:r>
            <a:rPr lang="en-US" dirty="0"/>
            <a:t>UNDP direct implementation modality suits policy work on sensitive issues</a:t>
          </a:r>
        </a:p>
      </dgm:t>
    </dgm:pt>
    <dgm:pt modelId="{125D6166-D18E-423B-9082-98A32EC60398}" type="parTrans" cxnId="{7EAE1AB6-B88F-43CD-AA6A-66B29A87D45F}">
      <dgm:prSet/>
      <dgm:spPr/>
      <dgm:t>
        <a:bodyPr/>
        <a:lstStyle/>
        <a:p>
          <a:endParaRPr lang="en-US"/>
        </a:p>
      </dgm:t>
    </dgm:pt>
    <dgm:pt modelId="{F72B27EA-299E-43DB-A9D5-5EBA007EA041}" type="sibTrans" cxnId="{7EAE1AB6-B88F-43CD-AA6A-66B29A87D45F}">
      <dgm:prSet/>
      <dgm:spPr/>
      <dgm:t>
        <a:bodyPr/>
        <a:lstStyle/>
        <a:p>
          <a:endParaRPr lang="en-US"/>
        </a:p>
      </dgm:t>
    </dgm:pt>
    <dgm:pt modelId="{86F4428E-50C7-46F2-B968-1668F45DA1DC}">
      <dgm:prSet/>
      <dgm:spPr/>
      <dgm:t>
        <a:bodyPr/>
        <a:lstStyle/>
        <a:p>
          <a:r>
            <a:rPr lang="en-US" dirty="0"/>
            <a:t>UNDP leading NHDR preparation, as a UNDP product, is the better option </a:t>
          </a:r>
        </a:p>
      </dgm:t>
    </dgm:pt>
    <dgm:pt modelId="{C134BE29-AE3F-4CD4-90C1-0FECFC8F2B48}" type="parTrans" cxnId="{3F3E6794-C275-4CFF-A04D-098766FF21C9}">
      <dgm:prSet/>
      <dgm:spPr/>
      <dgm:t>
        <a:bodyPr/>
        <a:lstStyle/>
        <a:p>
          <a:endParaRPr lang="en-US"/>
        </a:p>
      </dgm:t>
    </dgm:pt>
    <dgm:pt modelId="{73BAD08F-E8E6-4882-B6FD-552AE22D8943}" type="sibTrans" cxnId="{3F3E6794-C275-4CFF-A04D-098766FF21C9}">
      <dgm:prSet/>
      <dgm:spPr/>
      <dgm:t>
        <a:bodyPr/>
        <a:lstStyle/>
        <a:p>
          <a:endParaRPr lang="en-US"/>
        </a:p>
      </dgm:t>
    </dgm:pt>
    <dgm:pt modelId="{C47BD5A5-B668-4525-A4DE-EAA0FABF2337}">
      <dgm:prSet/>
      <dgm:spPr/>
      <dgm:t>
        <a:bodyPr/>
        <a:lstStyle/>
        <a:p>
          <a:r>
            <a:rPr lang="en-US" dirty="0"/>
            <a:t>Political engagement is key to policy actions (example: NHDRs)</a:t>
          </a:r>
        </a:p>
      </dgm:t>
    </dgm:pt>
    <dgm:pt modelId="{0B83B918-85D5-4800-90EC-1D5FE85EB7F7}" type="parTrans" cxnId="{6A91519D-0D15-42EB-ABB2-ACF1373546FC}">
      <dgm:prSet/>
      <dgm:spPr/>
      <dgm:t>
        <a:bodyPr/>
        <a:lstStyle/>
        <a:p>
          <a:endParaRPr lang="en-US"/>
        </a:p>
      </dgm:t>
    </dgm:pt>
    <dgm:pt modelId="{C4F82123-160E-4C91-8F08-39F35E46182A}" type="sibTrans" cxnId="{6A91519D-0D15-42EB-ABB2-ACF1373546FC}">
      <dgm:prSet/>
      <dgm:spPr/>
      <dgm:t>
        <a:bodyPr/>
        <a:lstStyle/>
        <a:p>
          <a:endParaRPr lang="en-US"/>
        </a:p>
      </dgm:t>
    </dgm:pt>
    <dgm:pt modelId="{05132E87-A4CA-41BC-8008-E145F3B282CF}" type="pres">
      <dgm:prSet presAssocID="{88E32AA3-F411-41EA-8B16-F3F2CC54595F}" presName="vert0" presStyleCnt="0">
        <dgm:presLayoutVars>
          <dgm:dir/>
          <dgm:animOne val="branch"/>
          <dgm:animLvl val="lvl"/>
        </dgm:presLayoutVars>
      </dgm:prSet>
      <dgm:spPr/>
    </dgm:pt>
    <dgm:pt modelId="{9A91C60E-01A6-4506-8BAB-E6406AC6F505}" type="pres">
      <dgm:prSet presAssocID="{B242E5D2-388C-4AD6-987C-D90260EE298F}" presName="thickLine" presStyleLbl="alignNode1" presStyleIdx="0" presStyleCnt="5"/>
      <dgm:spPr/>
    </dgm:pt>
    <dgm:pt modelId="{7E776E0E-0C3E-4C57-8F40-00C7F2BE6303}" type="pres">
      <dgm:prSet presAssocID="{B242E5D2-388C-4AD6-987C-D90260EE298F}" presName="horz1" presStyleCnt="0"/>
      <dgm:spPr/>
    </dgm:pt>
    <dgm:pt modelId="{D4F6B094-AD66-4B4A-ACE8-1015DE23BA80}" type="pres">
      <dgm:prSet presAssocID="{B242E5D2-388C-4AD6-987C-D90260EE298F}" presName="tx1" presStyleLbl="revTx" presStyleIdx="0" presStyleCnt="5"/>
      <dgm:spPr/>
    </dgm:pt>
    <dgm:pt modelId="{F241D2AC-FF5E-4CFB-AB82-BCA84531A85C}" type="pres">
      <dgm:prSet presAssocID="{B242E5D2-388C-4AD6-987C-D90260EE298F}" presName="vert1" presStyleCnt="0"/>
      <dgm:spPr/>
    </dgm:pt>
    <dgm:pt modelId="{A05EB28C-D3D7-4283-B80B-F9647A3C6662}" type="pres">
      <dgm:prSet presAssocID="{FB568626-5526-4701-A847-827DDC2A0A28}" presName="thickLine" presStyleLbl="alignNode1" presStyleIdx="1" presStyleCnt="5"/>
      <dgm:spPr/>
    </dgm:pt>
    <dgm:pt modelId="{A60D35DD-C5FE-4F2B-B0AC-4D703E533606}" type="pres">
      <dgm:prSet presAssocID="{FB568626-5526-4701-A847-827DDC2A0A28}" presName="horz1" presStyleCnt="0"/>
      <dgm:spPr/>
    </dgm:pt>
    <dgm:pt modelId="{0B282BED-4F35-4E2D-8A7D-8B73B8E10647}" type="pres">
      <dgm:prSet presAssocID="{FB568626-5526-4701-A847-827DDC2A0A28}" presName="tx1" presStyleLbl="revTx" presStyleIdx="1" presStyleCnt="5"/>
      <dgm:spPr/>
    </dgm:pt>
    <dgm:pt modelId="{A730F328-9993-4523-9B80-60520E30DD7D}" type="pres">
      <dgm:prSet presAssocID="{FB568626-5526-4701-A847-827DDC2A0A28}" presName="vert1" presStyleCnt="0"/>
      <dgm:spPr/>
    </dgm:pt>
    <dgm:pt modelId="{DA1F08F6-53B8-4869-AB66-2EE5CD3BC4FD}" type="pres">
      <dgm:prSet presAssocID="{34CC5F3E-3700-410C-86FB-7F67354E5114}" presName="thickLine" presStyleLbl="alignNode1" presStyleIdx="2" presStyleCnt="5"/>
      <dgm:spPr/>
    </dgm:pt>
    <dgm:pt modelId="{B7F23197-54CF-46A4-84C2-3B6BD0F66102}" type="pres">
      <dgm:prSet presAssocID="{34CC5F3E-3700-410C-86FB-7F67354E5114}" presName="horz1" presStyleCnt="0"/>
      <dgm:spPr/>
    </dgm:pt>
    <dgm:pt modelId="{1F8423CD-B97B-469E-9E47-FBC058A56BF2}" type="pres">
      <dgm:prSet presAssocID="{34CC5F3E-3700-410C-86FB-7F67354E5114}" presName="tx1" presStyleLbl="revTx" presStyleIdx="2" presStyleCnt="5"/>
      <dgm:spPr/>
    </dgm:pt>
    <dgm:pt modelId="{FFEB65DB-C2A1-4BE8-B26A-AB81263B2E5C}" type="pres">
      <dgm:prSet presAssocID="{34CC5F3E-3700-410C-86FB-7F67354E5114}" presName="vert1" presStyleCnt="0"/>
      <dgm:spPr/>
    </dgm:pt>
    <dgm:pt modelId="{3DAAE717-2398-4AB7-9CF9-1B29688B3F97}" type="pres">
      <dgm:prSet presAssocID="{86F4428E-50C7-46F2-B968-1668F45DA1DC}" presName="thickLine" presStyleLbl="alignNode1" presStyleIdx="3" presStyleCnt="5"/>
      <dgm:spPr/>
    </dgm:pt>
    <dgm:pt modelId="{E6EBB76E-DF21-492A-A188-2181D64D9F84}" type="pres">
      <dgm:prSet presAssocID="{86F4428E-50C7-46F2-B968-1668F45DA1DC}" presName="horz1" presStyleCnt="0"/>
      <dgm:spPr/>
    </dgm:pt>
    <dgm:pt modelId="{1F6694DC-235D-4E83-84F8-E1FA9FB94608}" type="pres">
      <dgm:prSet presAssocID="{86F4428E-50C7-46F2-B968-1668F45DA1DC}" presName="tx1" presStyleLbl="revTx" presStyleIdx="3" presStyleCnt="5"/>
      <dgm:spPr/>
    </dgm:pt>
    <dgm:pt modelId="{EE416F5B-424B-41DF-B11B-7169490D0C47}" type="pres">
      <dgm:prSet presAssocID="{86F4428E-50C7-46F2-B968-1668F45DA1DC}" presName="vert1" presStyleCnt="0"/>
      <dgm:spPr/>
    </dgm:pt>
    <dgm:pt modelId="{3C9753F8-EB5D-4D61-A1E7-41904EBE5DE0}" type="pres">
      <dgm:prSet presAssocID="{C47BD5A5-B668-4525-A4DE-EAA0FABF2337}" presName="thickLine" presStyleLbl="alignNode1" presStyleIdx="4" presStyleCnt="5"/>
      <dgm:spPr/>
    </dgm:pt>
    <dgm:pt modelId="{F213C829-9C53-467E-AF1C-2FEBA2F439C7}" type="pres">
      <dgm:prSet presAssocID="{C47BD5A5-B668-4525-A4DE-EAA0FABF2337}" presName="horz1" presStyleCnt="0"/>
      <dgm:spPr/>
    </dgm:pt>
    <dgm:pt modelId="{81F15E0E-8A8D-460C-95D4-5C3F3EC93EA4}" type="pres">
      <dgm:prSet presAssocID="{C47BD5A5-B668-4525-A4DE-EAA0FABF2337}" presName="tx1" presStyleLbl="revTx" presStyleIdx="4" presStyleCnt="5"/>
      <dgm:spPr/>
    </dgm:pt>
    <dgm:pt modelId="{EB55FD33-EC57-4BBA-9723-EA15D9C59A21}" type="pres">
      <dgm:prSet presAssocID="{C47BD5A5-B668-4525-A4DE-EAA0FABF2337}" presName="vert1" presStyleCnt="0"/>
      <dgm:spPr/>
    </dgm:pt>
  </dgm:ptLst>
  <dgm:cxnLst>
    <dgm:cxn modelId="{B167AD0C-6176-465B-94DE-D493EFBEB3B4}" type="presOf" srcId="{C47BD5A5-B668-4525-A4DE-EAA0FABF2337}" destId="{81F15E0E-8A8D-460C-95D4-5C3F3EC93EA4}" srcOrd="0" destOrd="0" presId="urn:microsoft.com/office/officeart/2008/layout/LinedList"/>
    <dgm:cxn modelId="{88468E16-319C-4959-AF38-293F7DF4CF71}" type="presOf" srcId="{88E32AA3-F411-41EA-8B16-F3F2CC54595F}" destId="{05132E87-A4CA-41BC-8008-E145F3B282CF}" srcOrd="0" destOrd="0" presId="urn:microsoft.com/office/officeart/2008/layout/LinedList"/>
    <dgm:cxn modelId="{5345C416-568D-424E-A571-4EEFBDE27A12}" type="presOf" srcId="{34CC5F3E-3700-410C-86FB-7F67354E5114}" destId="{1F8423CD-B97B-469E-9E47-FBC058A56BF2}" srcOrd="0" destOrd="0" presId="urn:microsoft.com/office/officeart/2008/layout/LinedList"/>
    <dgm:cxn modelId="{41FF3C19-C084-4952-9E1F-615FC5B22724}" type="presOf" srcId="{B242E5D2-388C-4AD6-987C-D90260EE298F}" destId="{D4F6B094-AD66-4B4A-ACE8-1015DE23BA80}" srcOrd="0" destOrd="0" presId="urn:microsoft.com/office/officeart/2008/layout/LinedList"/>
    <dgm:cxn modelId="{81F8E340-9A71-4356-A50A-538281C79F22}" type="presOf" srcId="{FB568626-5526-4701-A847-827DDC2A0A28}" destId="{0B282BED-4F35-4E2D-8A7D-8B73B8E10647}" srcOrd="0" destOrd="0" presId="urn:microsoft.com/office/officeart/2008/layout/LinedList"/>
    <dgm:cxn modelId="{3F3E6794-C275-4CFF-A04D-098766FF21C9}" srcId="{88E32AA3-F411-41EA-8B16-F3F2CC54595F}" destId="{86F4428E-50C7-46F2-B968-1668F45DA1DC}" srcOrd="3" destOrd="0" parTransId="{C134BE29-AE3F-4CD4-90C1-0FECFC8F2B48}" sibTransId="{73BAD08F-E8E6-4882-B6FD-552AE22D8943}"/>
    <dgm:cxn modelId="{29DFC298-C552-4D82-84C4-37EA919696DF}" type="presOf" srcId="{86F4428E-50C7-46F2-B968-1668F45DA1DC}" destId="{1F6694DC-235D-4E83-84F8-E1FA9FB94608}" srcOrd="0" destOrd="0" presId="urn:microsoft.com/office/officeart/2008/layout/LinedList"/>
    <dgm:cxn modelId="{312AA699-BC2F-4848-94B1-972AC81BC3AA}" srcId="{88E32AA3-F411-41EA-8B16-F3F2CC54595F}" destId="{FB568626-5526-4701-A847-827DDC2A0A28}" srcOrd="1" destOrd="0" parTransId="{97A06978-B756-4B74-8F8B-4A1C8CEC7461}" sibTransId="{92F8CEE1-4978-403D-B85D-EDAA3C55FD30}"/>
    <dgm:cxn modelId="{6A91519D-0D15-42EB-ABB2-ACF1373546FC}" srcId="{88E32AA3-F411-41EA-8B16-F3F2CC54595F}" destId="{C47BD5A5-B668-4525-A4DE-EAA0FABF2337}" srcOrd="4" destOrd="0" parTransId="{0B83B918-85D5-4800-90EC-1D5FE85EB7F7}" sibTransId="{C4F82123-160E-4C91-8F08-39F35E46182A}"/>
    <dgm:cxn modelId="{7EAE1AB6-B88F-43CD-AA6A-66B29A87D45F}" srcId="{88E32AA3-F411-41EA-8B16-F3F2CC54595F}" destId="{34CC5F3E-3700-410C-86FB-7F67354E5114}" srcOrd="2" destOrd="0" parTransId="{125D6166-D18E-423B-9082-98A32EC60398}" sibTransId="{F72B27EA-299E-43DB-A9D5-5EBA007EA041}"/>
    <dgm:cxn modelId="{921472BA-B7B9-4DBC-B685-A9B2712F6642}" srcId="{88E32AA3-F411-41EA-8B16-F3F2CC54595F}" destId="{B242E5D2-388C-4AD6-987C-D90260EE298F}" srcOrd="0" destOrd="0" parTransId="{884EA59B-1082-469A-A739-68164BDD7BB7}" sibTransId="{07F044E1-CFD8-48B7-881E-8BB7FEC64D68}"/>
    <dgm:cxn modelId="{047E0466-D057-4113-9242-1FB9AD3AE16E}" type="presParOf" srcId="{05132E87-A4CA-41BC-8008-E145F3B282CF}" destId="{9A91C60E-01A6-4506-8BAB-E6406AC6F505}" srcOrd="0" destOrd="0" presId="urn:microsoft.com/office/officeart/2008/layout/LinedList"/>
    <dgm:cxn modelId="{B4219ED9-A785-41E0-874C-E18BB4C7AE82}" type="presParOf" srcId="{05132E87-A4CA-41BC-8008-E145F3B282CF}" destId="{7E776E0E-0C3E-4C57-8F40-00C7F2BE6303}" srcOrd="1" destOrd="0" presId="urn:microsoft.com/office/officeart/2008/layout/LinedList"/>
    <dgm:cxn modelId="{1C794CD6-649A-488A-ADEA-EF4D1E499298}" type="presParOf" srcId="{7E776E0E-0C3E-4C57-8F40-00C7F2BE6303}" destId="{D4F6B094-AD66-4B4A-ACE8-1015DE23BA80}" srcOrd="0" destOrd="0" presId="urn:microsoft.com/office/officeart/2008/layout/LinedList"/>
    <dgm:cxn modelId="{0280A24A-A6B3-49EA-B3E5-4CFE8EB4E811}" type="presParOf" srcId="{7E776E0E-0C3E-4C57-8F40-00C7F2BE6303}" destId="{F241D2AC-FF5E-4CFB-AB82-BCA84531A85C}" srcOrd="1" destOrd="0" presId="urn:microsoft.com/office/officeart/2008/layout/LinedList"/>
    <dgm:cxn modelId="{29A3CF3B-0F7E-4F46-985B-89600F599C0D}" type="presParOf" srcId="{05132E87-A4CA-41BC-8008-E145F3B282CF}" destId="{A05EB28C-D3D7-4283-B80B-F9647A3C6662}" srcOrd="2" destOrd="0" presId="urn:microsoft.com/office/officeart/2008/layout/LinedList"/>
    <dgm:cxn modelId="{CF68B522-E86A-4297-8859-09D01B6A53AE}" type="presParOf" srcId="{05132E87-A4CA-41BC-8008-E145F3B282CF}" destId="{A60D35DD-C5FE-4F2B-B0AC-4D703E533606}" srcOrd="3" destOrd="0" presId="urn:microsoft.com/office/officeart/2008/layout/LinedList"/>
    <dgm:cxn modelId="{7FFA86B6-A755-4F62-AAC3-68B5A08B3AE8}" type="presParOf" srcId="{A60D35DD-C5FE-4F2B-B0AC-4D703E533606}" destId="{0B282BED-4F35-4E2D-8A7D-8B73B8E10647}" srcOrd="0" destOrd="0" presId="urn:microsoft.com/office/officeart/2008/layout/LinedList"/>
    <dgm:cxn modelId="{A1FDA5F0-9EE0-4134-9F20-B9807351DB9D}" type="presParOf" srcId="{A60D35DD-C5FE-4F2B-B0AC-4D703E533606}" destId="{A730F328-9993-4523-9B80-60520E30DD7D}" srcOrd="1" destOrd="0" presId="urn:microsoft.com/office/officeart/2008/layout/LinedList"/>
    <dgm:cxn modelId="{5778B6AA-F592-43D7-8FD5-1968E5E2CEF0}" type="presParOf" srcId="{05132E87-A4CA-41BC-8008-E145F3B282CF}" destId="{DA1F08F6-53B8-4869-AB66-2EE5CD3BC4FD}" srcOrd="4" destOrd="0" presId="urn:microsoft.com/office/officeart/2008/layout/LinedList"/>
    <dgm:cxn modelId="{D0953453-AC1E-47E2-AE3F-37F4253FB08E}" type="presParOf" srcId="{05132E87-A4CA-41BC-8008-E145F3B282CF}" destId="{B7F23197-54CF-46A4-84C2-3B6BD0F66102}" srcOrd="5" destOrd="0" presId="urn:microsoft.com/office/officeart/2008/layout/LinedList"/>
    <dgm:cxn modelId="{ED5D5EF9-7403-46E1-A486-EE161260F604}" type="presParOf" srcId="{B7F23197-54CF-46A4-84C2-3B6BD0F66102}" destId="{1F8423CD-B97B-469E-9E47-FBC058A56BF2}" srcOrd="0" destOrd="0" presId="urn:microsoft.com/office/officeart/2008/layout/LinedList"/>
    <dgm:cxn modelId="{6C0B54C3-F1D3-4C76-85CB-A026656B37EC}" type="presParOf" srcId="{B7F23197-54CF-46A4-84C2-3B6BD0F66102}" destId="{FFEB65DB-C2A1-4BE8-B26A-AB81263B2E5C}" srcOrd="1" destOrd="0" presId="urn:microsoft.com/office/officeart/2008/layout/LinedList"/>
    <dgm:cxn modelId="{EB266A14-ED8A-47FD-A742-BD8ED319D3CD}" type="presParOf" srcId="{05132E87-A4CA-41BC-8008-E145F3B282CF}" destId="{3DAAE717-2398-4AB7-9CF9-1B29688B3F97}" srcOrd="6" destOrd="0" presId="urn:microsoft.com/office/officeart/2008/layout/LinedList"/>
    <dgm:cxn modelId="{3ABC0A9E-963A-419B-B9DA-6F12B69F0B76}" type="presParOf" srcId="{05132E87-A4CA-41BC-8008-E145F3B282CF}" destId="{E6EBB76E-DF21-492A-A188-2181D64D9F84}" srcOrd="7" destOrd="0" presId="urn:microsoft.com/office/officeart/2008/layout/LinedList"/>
    <dgm:cxn modelId="{BC06D859-EA77-4426-B8EB-6AE1DD84B376}" type="presParOf" srcId="{E6EBB76E-DF21-492A-A188-2181D64D9F84}" destId="{1F6694DC-235D-4E83-84F8-E1FA9FB94608}" srcOrd="0" destOrd="0" presId="urn:microsoft.com/office/officeart/2008/layout/LinedList"/>
    <dgm:cxn modelId="{0D3583F3-7AE4-43F7-92E7-9083B131E22B}" type="presParOf" srcId="{E6EBB76E-DF21-492A-A188-2181D64D9F84}" destId="{EE416F5B-424B-41DF-B11B-7169490D0C47}" srcOrd="1" destOrd="0" presId="urn:microsoft.com/office/officeart/2008/layout/LinedList"/>
    <dgm:cxn modelId="{A070F6B8-6B53-4C43-9991-9CDAC5167A76}" type="presParOf" srcId="{05132E87-A4CA-41BC-8008-E145F3B282CF}" destId="{3C9753F8-EB5D-4D61-A1E7-41904EBE5DE0}" srcOrd="8" destOrd="0" presId="urn:microsoft.com/office/officeart/2008/layout/LinedList"/>
    <dgm:cxn modelId="{9AB0466A-8F07-43FD-893C-B5D0D806F6D3}" type="presParOf" srcId="{05132E87-A4CA-41BC-8008-E145F3B282CF}" destId="{F213C829-9C53-467E-AF1C-2FEBA2F439C7}" srcOrd="9" destOrd="0" presId="urn:microsoft.com/office/officeart/2008/layout/LinedList"/>
    <dgm:cxn modelId="{5192CECA-EC7A-424C-BD6C-9F43D602E013}" type="presParOf" srcId="{F213C829-9C53-467E-AF1C-2FEBA2F439C7}" destId="{81F15E0E-8A8D-460C-95D4-5C3F3EC93EA4}" srcOrd="0" destOrd="0" presId="urn:microsoft.com/office/officeart/2008/layout/LinedList"/>
    <dgm:cxn modelId="{60495DAF-AC57-4975-A309-34CA367DB261}" type="presParOf" srcId="{F213C829-9C53-467E-AF1C-2FEBA2F439C7}" destId="{EB55FD33-EC57-4BBA-9723-EA15D9C59A2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AB05C8-C502-4BAE-B60C-F9EEE03F107C}"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7B153A3C-C532-4542-8BA1-B608B3284B9F}">
      <dgm:prSet/>
      <dgm:spPr/>
      <dgm:t>
        <a:bodyPr/>
        <a:lstStyle/>
        <a:p>
          <a:r>
            <a:rPr lang="en-US" dirty="0"/>
            <a:t>Inception: Clarity on TORs, scope, finalization of methodology, report outline</a:t>
          </a:r>
        </a:p>
      </dgm:t>
    </dgm:pt>
    <dgm:pt modelId="{664E6E61-AF4D-4D7B-B2F8-6891C3A1FD3F}" type="parTrans" cxnId="{C58F5008-05A0-45FE-996E-7C4E94E1B058}">
      <dgm:prSet/>
      <dgm:spPr/>
      <dgm:t>
        <a:bodyPr/>
        <a:lstStyle/>
        <a:p>
          <a:endParaRPr lang="en-US"/>
        </a:p>
      </dgm:t>
    </dgm:pt>
    <dgm:pt modelId="{1A4B0D94-70D9-4751-B2FE-AB3767319C60}" type="sibTrans" cxnId="{C58F5008-05A0-45FE-996E-7C4E94E1B058}">
      <dgm:prSet/>
      <dgm:spPr/>
      <dgm:t>
        <a:bodyPr/>
        <a:lstStyle/>
        <a:p>
          <a:endParaRPr lang="en-US"/>
        </a:p>
      </dgm:t>
    </dgm:pt>
    <dgm:pt modelId="{AC40836A-F797-4D2C-98F3-8F3117CA868B}">
      <dgm:prSet/>
      <dgm:spPr/>
      <dgm:t>
        <a:bodyPr/>
        <a:lstStyle/>
        <a:p>
          <a:r>
            <a:rPr lang="en-US" dirty="0"/>
            <a:t>Data: </a:t>
          </a:r>
          <a:br>
            <a:rPr lang="en-US" dirty="0"/>
          </a:br>
          <a:r>
            <a:rPr lang="en-US" dirty="0"/>
            <a:t>1) Secondary data analysis (Project reports, online information);</a:t>
          </a:r>
          <a:br>
            <a:rPr lang="en-US" dirty="0"/>
          </a:br>
          <a:r>
            <a:rPr lang="en-US" dirty="0"/>
            <a:t>2) Primary data / feedback from Key Informant Interview, Focus Group Discussion</a:t>
          </a:r>
        </a:p>
      </dgm:t>
    </dgm:pt>
    <dgm:pt modelId="{8E7F3688-A9A4-4272-B256-BC6482960B17}" type="parTrans" cxnId="{FC9408C1-606C-45D7-ABB8-DFE96F45D1EA}">
      <dgm:prSet/>
      <dgm:spPr/>
      <dgm:t>
        <a:bodyPr/>
        <a:lstStyle/>
        <a:p>
          <a:endParaRPr lang="en-US"/>
        </a:p>
      </dgm:t>
    </dgm:pt>
    <dgm:pt modelId="{A87D9FA2-4E5E-4A05-802E-82A880B9D074}" type="sibTrans" cxnId="{FC9408C1-606C-45D7-ABB8-DFE96F45D1EA}">
      <dgm:prSet/>
      <dgm:spPr/>
      <dgm:t>
        <a:bodyPr/>
        <a:lstStyle/>
        <a:p>
          <a:endParaRPr lang="en-US"/>
        </a:p>
      </dgm:t>
    </dgm:pt>
    <dgm:pt modelId="{C7D74A61-5059-411E-8EAB-DFA5150AA141}">
      <dgm:prSet/>
      <dgm:spPr/>
      <dgm:t>
        <a:bodyPr/>
        <a:lstStyle/>
        <a:p>
          <a:r>
            <a:rPr lang="en-US" dirty="0"/>
            <a:t>Analysis - Largely qualitative through: </a:t>
          </a:r>
          <a:br>
            <a:rPr lang="en-US" dirty="0"/>
          </a:br>
          <a:r>
            <a:rPr lang="en-US" dirty="0"/>
            <a:t>(1) Triangulation (primary and secondary information); </a:t>
          </a:r>
          <a:br>
            <a:rPr lang="en-US" dirty="0"/>
          </a:br>
          <a:r>
            <a:rPr lang="en-US" dirty="0"/>
            <a:t>(2) Quotes / citations from KIIs; </a:t>
          </a:r>
          <a:br>
            <a:rPr lang="en-US" dirty="0"/>
          </a:br>
          <a:r>
            <a:rPr lang="en-US" dirty="0"/>
            <a:t>(3) Performance rating by KIIs</a:t>
          </a:r>
        </a:p>
      </dgm:t>
    </dgm:pt>
    <dgm:pt modelId="{37E80EBD-5DC3-44DE-A0F5-9B14D123B787}" type="parTrans" cxnId="{65B003B8-4860-4AD8-BEFF-136FAF4E6244}">
      <dgm:prSet/>
      <dgm:spPr/>
      <dgm:t>
        <a:bodyPr/>
        <a:lstStyle/>
        <a:p>
          <a:endParaRPr lang="en-US"/>
        </a:p>
      </dgm:t>
    </dgm:pt>
    <dgm:pt modelId="{C01E781D-5CF7-4E3E-8029-7F39F227A41A}" type="sibTrans" cxnId="{65B003B8-4860-4AD8-BEFF-136FAF4E6244}">
      <dgm:prSet/>
      <dgm:spPr/>
      <dgm:t>
        <a:bodyPr/>
        <a:lstStyle/>
        <a:p>
          <a:endParaRPr lang="en-US"/>
        </a:p>
      </dgm:t>
    </dgm:pt>
    <dgm:pt modelId="{495F7823-DCCE-474F-9AD7-31DA4FB65DFD}">
      <dgm:prSet/>
      <dgm:spPr/>
      <dgm:t>
        <a:bodyPr/>
        <a:lstStyle/>
        <a:p>
          <a:r>
            <a:rPr lang="en-US" dirty="0"/>
            <a:t>Presentation: Standard UNDP evaluation report template</a:t>
          </a:r>
        </a:p>
      </dgm:t>
    </dgm:pt>
    <dgm:pt modelId="{7026DCD9-DA6F-4F90-A99D-EC1BA0B12747}" type="parTrans" cxnId="{8B58CCD6-2DC4-4F7F-AB8E-1DFE2F756585}">
      <dgm:prSet/>
      <dgm:spPr/>
      <dgm:t>
        <a:bodyPr/>
        <a:lstStyle/>
        <a:p>
          <a:endParaRPr lang="en-US"/>
        </a:p>
      </dgm:t>
    </dgm:pt>
    <dgm:pt modelId="{DAF98195-BCA5-40BC-8981-9E09B992DF16}" type="sibTrans" cxnId="{8B58CCD6-2DC4-4F7F-AB8E-1DFE2F756585}">
      <dgm:prSet/>
      <dgm:spPr/>
      <dgm:t>
        <a:bodyPr/>
        <a:lstStyle/>
        <a:p>
          <a:endParaRPr lang="en-US"/>
        </a:p>
      </dgm:t>
    </dgm:pt>
    <dgm:pt modelId="{2E1823E4-1C04-483E-85BE-6932A8E1668B}">
      <dgm:prSet/>
      <dgm:spPr/>
      <dgm:t>
        <a:bodyPr/>
        <a:lstStyle/>
        <a:p>
          <a:r>
            <a:rPr lang="en-US" dirty="0"/>
            <a:t>Limitations: Qualitative analysis, online interviews, impact in the form of policy actions and not at the beneficiary level     </a:t>
          </a:r>
        </a:p>
      </dgm:t>
    </dgm:pt>
    <dgm:pt modelId="{9DAF9419-A58C-4F1F-95B3-D07DD973F5FC}" type="parTrans" cxnId="{82F4BD6D-EF4C-4266-A672-F749F6FB596B}">
      <dgm:prSet/>
      <dgm:spPr/>
      <dgm:t>
        <a:bodyPr/>
        <a:lstStyle/>
        <a:p>
          <a:endParaRPr lang="en-US"/>
        </a:p>
      </dgm:t>
    </dgm:pt>
    <dgm:pt modelId="{F879C126-7080-430A-B72D-BA70C303CAEB}" type="sibTrans" cxnId="{82F4BD6D-EF4C-4266-A672-F749F6FB596B}">
      <dgm:prSet/>
      <dgm:spPr/>
      <dgm:t>
        <a:bodyPr/>
        <a:lstStyle/>
        <a:p>
          <a:endParaRPr lang="en-US"/>
        </a:p>
      </dgm:t>
    </dgm:pt>
    <dgm:pt modelId="{6A2608FF-7B4F-43DC-A67E-7D251DA17F98}" type="pres">
      <dgm:prSet presAssocID="{5EAB05C8-C502-4BAE-B60C-F9EEE03F107C}" presName="vert0" presStyleCnt="0">
        <dgm:presLayoutVars>
          <dgm:dir/>
          <dgm:animOne val="branch"/>
          <dgm:animLvl val="lvl"/>
        </dgm:presLayoutVars>
      </dgm:prSet>
      <dgm:spPr/>
    </dgm:pt>
    <dgm:pt modelId="{EED788F1-3DC3-4C82-87B9-CA5E0840140A}" type="pres">
      <dgm:prSet presAssocID="{7B153A3C-C532-4542-8BA1-B608B3284B9F}" presName="thickLine" presStyleLbl="alignNode1" presStyleIdx="0" presStyleCnt="5"/>
      <dgm:spPr/>
    </dgm:pt>
    <dgm:pt modelId="{2D565C41-1EAD-491F-B66B-1F3A28E1FBCE}" type="pres">
      <dgm:prSet presAssocID="{7B153A3C-C532-4542-8BA1-B608B3284B9F}" presName="horz1" presStyleCnt="0"/>
      <dgm:spPr/>
    </dgm:pt>
    <dgm:pt modelId="{980474A7-C461-48B0-8935-3897264293B2}" type="pres">
      <dgm:prSet presAssocID="{7B153A3C-C532-4542-8BA1-B608B3284B9F}" presName="tx1" presStyleLbl="revTx" presStyleIdx="0" presStyleCnt="5"/>
      <dgm:spPr/>
    </dgm:pt>
    <dgm:pt modelId="{1980BBA2-1EAA-47CF-99A4-33B9722AA725}" type="pres">
      <dgm:prSet presAssocID="{7B153A3C-C532-4542-8BA1-B608B3284B9F}" presName="vert1" presStyleCnt="0"/>
      <dgm:spPr/>
    </dgm:pt>
    <dgm:pt modelId="{E1848254-DB79-49D5-B0CC-4D4045CDCC11}" type="pres">
      <dgm:prSet presAssocID="{AC40836A-F797-4D2C-98F3-8F3117CA868B}" presName="thickLine" presStyleLbl="alignNode1" presStyleIdx="1" presStyleCnt="5" custLinFactNeighborX="-458" custLinFactNeighborY="-34575"/>
      <dgm:spPr/>
    </dgm:pt>
    <dgm:pt modelId="{565E1AC6-02F7-4246-8BC3-1082B2924B4B}" type="pres">
      <dgm:prSet presAssocID="{AC40836A-F797-4D2C-98F3-8F3117CA868B}" presName="horz1" presStyleCnt="0"/>
      <dgm:spPr/>
    </dgm:pt>
    <dgm:pt modelId="{66A69283-5F4F-4E1D-BE87-74A83CBBCE0C}" type="pres">
      <dgm:prSet presAssocID="{AC40836A-F797-4D2C-98F3-8F3117CA868B}" presName="tx1" presStyleLbl="revTx" presStyleIdx="1" presStyleCnt="5" custLinFactNeighborY="-27813"/>
      <dgm:spPr/>
    </dgm:pt>
    <dgm:pt modelId="{C63C16CD-A349-44B9-A435-1ABFA9F6FEDB}" type="pres">
      <dgm:prSet presAssocID="{AC40836A-F797-4D2C-98F3-8F3117CA868B}" presName="vert1" presStyleCnt="0"/>
      <dgm:spPr/>
    </dgm:pt>
    <dgm:pt modelId="{B72E8568-8719-452C-9728-27905C940109}" type="pres">
      <dgm:prSet presAssocID="{C7D74A61-5059-411E-8EAB-DFA5150AA141}" presName="thickLine" presStyleLbl="alignNode1" presStyleIdx="2" presStyleCnt="5" custLinFactNeighborX="334" custLinFactNeighborY="-21501"/>
      <dgm:spPr/>
    </dgm:pt>
    <dgm:pt modelId="{956B1039-32D5-407F-BD8A-BBCEACAC1A23}" type="pres">
      <dgm:prSet presAssocID="{C7D74A61-5059-411E-8EAB-DFA5150AA141}" presName="horz1" presStyleCnt="0"/>
      <dgm:spPr/>
    </dgm:pt>
    <dgm:pt modelId="{F31BF587-A403-4148-B626-CF735418BA38}" type="pres">
      <dgm:prSet presAssocID="{C7D74A61-5059-411E-8EAB-DFA5150AA141}" presName="tx1" presStyleLbl="revTx" presStyleIdx="2" presStyleCnt="5" custLinFactNeighborY="-17647"/>
      <dgm:spPr/>
    </dgm:pt>
    <dgm:pt modelId="{146240F8-4F55-436A-B355-B82770BD8D0D}" type="pres">
      <dgm:prSet presAssocID="{C7D74A61-5059-411E-8EAB-DFA5150AA141}" presName="vert1" presStyleCnt="0"/>
      <dgm:spPr/>
    </dgm:pt>
    <dgm:pt modelId="{AC62AFFD-343B-4C0F-8AC6-A7A084409A09}" type="pres">
      <dgm:prSet presAssocID="{495F7823-DCCE-474F-9AD7-31DA4FB65DFD}" presName="thickLine" presStyleLbl="alignNode1" presStyleIdx="3" presStyleCnt="5" custLinFactNeighborY="-15016"/>
      <dgm:spPr/>
    </dgm:pt>
    <dgm:pt modelId="{9D0D09D9-BA27-481B-BF09-B040567CBDED}" type="pres">
      <dgm:prSet presAssocID="{495F7823-DCCE-474F-9AD7-31DA4FB65DFD}" presName="horz1" presStyleCnt="0"/>
      <dgm:spPr/>
    </dgm:pt>
    <dgm:pt modelId="{930816CB-6318-4D9C-A02C-9F141F4B9623}" type="pres">
      <dgm:prSet presAssocID="{495F7823-DCCE-474F-9AD7-31DA4FB65DFD}" presName="tx1" presStyleLbl="revTx" presStyleIdx="3" presStyleCnt="5" custScaleY="64019" custLinFactNeighborY="-3628"/>
      <dgm:spPr/>
    </dgm:pt>
    <dgm:pt modelId="{DDF8C6D6-3A8A-4F58-A43F-82EADD8BC4B7}" type="pres">
      <dgm:prSet presAssocID="{495F7823-DCCE-474F-9AD7-31DA4FB65DFD}" presName="vert1" presStyleCnt="0"/>
      <dgm:spPr/>
    </dgm:pt>
    <dgm:pt modelId="{DD760029-8CB1-4CC7-A4E0-7284EBE6CC44}" type="pres">
      <dgm:prSet presAssocID="{2E1823E4-1C04-483E-85BE-6932A8E1668B}" presName="thickLine" presStyleLbl="alignNode1" presStyleIdx="4" presStyleCnt="5"/>
      <dgm:spPr/>
    </dgm:pt>
    <dgm:pt modelId="{6294DBA9-9D22-42AD-8487-4D430A5292D0}" type="pres">
      <dgm:prSet presAssocID="{2E1823E4-1C04-483E-85BE-6932A8E1668B}" presName="horz1" presStyleCnt="0"/>
      <dgm:spPr/>
    </dgm:pt>
    <dgm:pt modelId="{9F1EFF28-0C15-4C4F-9956-5A348780C1A8}" type="pres">
      <dgm:prSet presAssocID="{2E1823E4-1C04-483E-85BE-6932A8E1668B}" presName="tx1" presStyleLbl="revTx" presStyleIdx="4" presStyleCnt="5" custLinFactNeighborX="-16840" custLinFactNeighborY="27050"/>
      <dgm:spPr/>
    </dgm:pt>
    <dgm:pt modelId="{5808F174-8AC8-4EDE-BCAE-4301487193E5}" type="pres">
      <dgm:prSet presAssocID="{2E1823E4-1C04-483E-85BE-6932A8E1668B}" presName="vert1" presStyleCnt="0"/>
      <dgm:spPr/>
    </dgm:pt>
  </dgm:ptLst>
  <dgm:cxnLst>
    <dgm:cxn modelId="{C58F5008-05A0-45FE-996E-7C4E94E1B058}" srcId="{5EAB05C8-C502-4BAE-B60C-F9EEE03F107C}" destId="{7B153A3C-C532-4542-8BA1-B608B3284B9F}" srcOrd="0" destOrd="0" parTransId="{664E6E61-AF4D-4D7B-B2F8-6891C3A1FD3F}" sibTransId="{1A4B0D94-70D9-4751-B2FE-AB3767319C60}"/>
    <dgm:cxn modelId="{C116EC26-6C9B-41AE-BBCF-53FD7D147F9B}" type="presOf" srcId="{5EAB05C8-C502-4BAE-B60C-F9EEE03F107C}" destId="{6A2608FF-7B4F-43DC-A67E-7D251DA17F98}" srcOrd="0" destOrd="0" presId="urn:microsoft.com/office/officeart/2008/layout/LinedList"/>
    <dgm:cxn modelId="{C02F6131-CC8C-4AF1-9B0F-D96036022CFC}" type="presOf" srcId="{AC40836A-F797-4D2C-98F3-8F3117CA868B}" destId="{66A69283-5F4F-4E1D-BE87-74A83CBBCE0C}" srcOrd="0" destOrd="0" presId="urn:microsoft.com/office/officeart/2008/layout/LinedList"/>
    <dgm:cxn modelId="{678D393B-DEE9-4150-B5DD-F4D69C47DE98}" type="presOf" srcId="{495F7823-DCCE-474F-9AD7-31DA4FB65DFD}" destId="{930816CB-6318-4D9C-A02C-9F141F4B9623}" srcOrd="0" destOrd="0" presId="urn:microsoft.com/office/officeart/2008/layout/LinedList"/>
    <dgm:cxn modelId="{82F4BD6D-EF4C-4266-A672-F749F6FB596B}" srcId="{5EAB05C8-C502-4BAE-B60C-F9EEE03F107C}" destId="{2E1823E4-1C04-483E-85BE-6932A8E1668B}" srcOrd="4" destOrd="0" parTransId="{9DAF9419-A58C-4F1F-95B3-D07DD973F5FC}" sibTransId="{F879C126-7080-430A-B72D-BA70C303CAEB}"/>
    <dgm:cxn modelId="{FF0BEFAC-A61D-493C-B9FD-43F576830085}" type="presOf" srcId="{7B153A3C-C532-4542-8BA1-B608B3284B9F}" destId="{980474A7-C461-48B0-8935-3897264293B2}" srcOrd="0" destOrd="0" presId="urn:microsoft.com/office/officeart/2008/layout/LinedList"/>
    <dgm:cxn modelId="{9C2367AD-CD76-4AC8-9C2F-2479569F1C52}" type="presOf" srcId="{2E1823E4-1C04-483E-85BE-6932A8E1668B}" destId="{9F1EFF28-0C15-4C4F-9956-5A348780C1A8}" srcOrd="0" destOrd="0" presId="urn:microsoft.com/office/officeart/2008/layout/LinedList"/>
    <dgm:cxn modelId="{65B003B8-4860-4AD8-BEFF-136FAF4E6244}" srcId="{5EAB05C8-C502-4BAE-B60C-F9EEE03F107C}" destId="{C7D74A61-5059-411E-8EAB-DFA5150AA141}" srcOrd="2" destOrd="0" parTransId="{37E80EBD-5DC3-44DE-A0F5-9B14D123B787}" sibTransId="{C01E781D-5CF7-4E3E-8029-7F39F227A41A}"/>
    <dgm:cxn modelId="{FC9408C1-606C-45D7-ABB8-DFE96F45D1EA}" srcId="{5EAB05C8-C502-4BAE-B60C-F9EEE03F107C}" destId="{AC40836A-F797-4D2C-98F3-8F3117CA868B}" srcOrd="1" destOrd="0" parTransId="{8E7F3688-A9A4-4272-B256-BC6482960B17}" sibTransId="{A87D9FA2-4E5E-4A05-802E-82A880B9D074}"/>
    <dgm:cxn modelId="{6B0315C8-B22B-4D1C-86FA-B35B0F3AAB4C}" type="presOf" srcId="{C7D74A61-5059-411E-8EAB-DFA5150AA141}" destId="{F31BF587-A403-4148-B626-CF735418BA38}" srcOrd="0" destOrd="0" presId="urn:microsoft.com/office/officeart/2008/layout/LinedList"/>
    <dgm:cxn modelId="{8B58CCD6-2DC4-4F7F-AB8E-1DFE2F756585}" srcId="{5EAB05C8-C502-4BAE-B60C-F9EEE03F107C}" destId="{495F7823-DCCE-474F-9AD7-31DA4FB65DFD}" srcOrd="3" destOrd="0" parTransId="{7026DCD9-DA6F-4F90-A99D-EC1BA0B12747}" sibTransId="{DAF98195-BCA5-40BC-8981-9E09B992DF16}"/>
    <dgm:cxn modelId="{FBDE82DB-94F1-4943-99EE-79880BC96AB8}" type="presParOf" srcId="{6A2608FF-7B4F-43DC-A67E-7D251DA17F98}" destId="{EED788F1-3DC3-4C82-87B9-CA5E0840140A}" srcOrd="0" destOrd="0" presId="urn:microsoft.com/office/officeart/2008/layout/LinedList"/>
    <dgm:cxn modelId="{6F555D90-EBC1-4C8B-B42C-DE85BD84EE15}" type="presParOf" srcId="{6A2608FF-7B4F-43DC-A67E-7D251DA17F98}" destId="{2D565C41-1EAD-491F-B66B-1F3A28E1FBCE}" srcOrd="1" destOrd="0" presId="urn:microsoft.com/office/officeart/2008/layout/LinedList"/>
    <dgm:cxn modelId="{5821113D-D75F-45FC-8600-32BF6BCE98A9}" type="presParOf" srcId="{2D565C41-1EAD-491F-B66B-1F3A28E1FBCE}" destId="{980474A7-C461-48B0-8935-3897264293B2}" srcOrd="0" destOrd="0" presId="urn:microsoft.com/office/officeart/2008/layout/LinedList"/>
    <dgm:cxn modelId="{F4FBF96F-09D5-4C1F-87F0-00214D46BB87}" type="presParOf" srcId="{2D565C41-1EAD-491F-B66B-1F3A28E1FBCE}" destId="{1980BBA2-1EAA-47CF-99A4-33B9722AA725}" srcOrd="1" destOrd="0" presId="urn:microsoft.com/office/officeart/2008/layout/LinedList"/>
    <dgm:cxn modelId="{C7C59A78-9DF6-47C0-95BC-066CC06B69F2}" type="presParOf" srcId="{6A2608FF-7B4F-43DC-A67E-7D251DA17F98}" destId="{E1848254-DB79-49D5-B0CC-4D4045CDCC11}" srcOrd="2" destOrd="0" presId="urn:microsoft.com/office/officeart/2008/layout/LinedList"/>
    <dgm:cxn modelId="{69E9AE7A-2455-4570-A417-04C5DE79721F}" type="presParOf" srcId="{6A2608FF-7B4F-43DC-A67E-7D251DA17F98}" destId="{565E1AC6-02F7-4246-8BC3-1082B2924B4B}" srcOrd="3" destOrd="0" presId="urn:microsoft.com/office/officeart/2008/layout/LinedList"/>
    <dgm:cxn modelId="{D48C04FD-7F97-48CC-9A31-67E86407CA99}" type="presParOf" srcId="{565E1AC6-02F7-4246-8BC3-1082B2924B4B}" destId="{66A69283-5F4F-4E1D-BE87-74A83CBBCE0C}" srcOrd="0" destOrd="0" presId="urn:microsoft.com/office/officeart/2008/layout/LinedList"/>
    <dgm:cxn modelId="{F887749B-036F-471E-8CAE-16A695A07CBD}" type="presParOf" srcId="{565E1AC6-02F7-4246-8BC3-1082B2924B4B}" destId="{C63C16CD-A349-44B9-A435-1ABFA9F6FEDB}" srcOrd="1" destOrd="0" presId="urn:microsoft.com/office/officeart/2008/layout/LinedList"/>
    <dgm:cxn modelId="{922FAD7B-5769-43C1-8DEB-E3741BDAFFB1}" type="presParOf" srcId="{6A2608FF-7B4F-43DC-A67E-7D251DA17F98}" destId="{B72E8568-8719-452C-9728-27905C940109}" srcOrd="4" destOrd="0" presId="urn:microsoft.com/office/officeart/2008/layout/LinedList"/>
    <dgm:cxn modelId="{D63C56FF-509D-490A-ADC5-1079864AEA78}" type="presParOf" srcId="{6A2608FF-7B4F-43DC-A67E-7D251DA17F98}" destId="{956B1039-32D5-407F-BD8A-BBCEACAC1A23}" srcOrd="5" destOrd="0" presId="urn:microsoft.com/office/officeart/2008/layout/LinedList"/>
    <dgm:cxn modelId="{019FEAB1-4ABA-4128-A2CC-FE46645CB73E}" type="presParOf" srcId="{956B1039-32D5-407F-BD8A-BBCEACAC1A23}" destId="{F31BF587-A403-4148-B626-CF735418BA38}" srcOrd="0" destOrd="0" presId="urn:microsoft.com/office/officeart/2008/layout/LinedList"/>
    <dgm:cxn modelId="{7ECA4974-626B-4DFB-A61E-885669631A6C}" type="presParOf" srcId="{956B1039-32D5-407F-BD8A-BBCEACAC1A23}" destId="{146240F8-4F55-436A-B355-B82770BD8D0D}" srcOrd="1" destOrd="0" presId="urn:microsoft.com/office/officeart/2008/layout/LinedList"/>
    <dgm:cxn modelId="{D0701B7E-7390-4970-A3CD-07CC97C40038}" type="presParOf" srcId="{6A2608FF-7B4F-43DC-A67E-7D251DA17F98}" destId="{AC62AFFD-343B-4C0F-8AC6-A7A084409A09}" srcOrd="6" destOrd="0" presId="urn:microsoft.com/office/officeart/2008/layout/LinedList"/>
    <dgm:cxn modelId="{0A88FA03-082B-40F2-8D50-973117057A8A}" type="presParOf" srcId="{6A2608FF-7B4F-43DC-A67E-7D251DA17F98}" destId="{9D0D09D9-BA27-481B-BF09-B040567CBDED}" srcOrd="7" destOrd="0" presId="urn:microsoft.com/office/officeart/2008/layout/LinedList"/>
    <dgm:cxn modelId="{2ED0D2FE-5E99-46E3-9AA8-7A4CE6418864}" type="presParOf" srcId="{9D0D09D9-BA27-481B-BF09-B040567CBDED}" destId="{930816CB-6318-4D9C-A02C-9F141F4B9623}" srcOrd="0" destOrd="0" presId="urn:microsoft.com/office/officeart/2008/layout/LinedList"/>
    <dgm:cxn modelId="{F370782D-2796-4501-9663-0451E5448BEA}" type="presParOf" srcId="{9D0D09D9-BA27-481B-BF09-B040567CBDED}" destId="{DDF8C6D6-3A8A-4F58-A43F-82EADD8BC4B7}" srcOrd="1" destOrd="0" presId="urn:microsoft.com/office/officeart/2008/layout/LinedList"/>
    <dgm:cxn modelId="{333AA676-3255-4EF5-AB0B-0946B2F03F0E}" type="presParOf" srcId="{6A2608FF-7B4F-43DC-A67E-7D251DA17F98}" destId="{DD760029-8CB1-4CC7-A4E0-7284EBE6CC44}" srcOrd="8" destOrd="0" presId="urn:microsoft.com/office/officeart/2008/layout/LinedList"/>
    <dgm:cxn modelId="{98ECCED6-2B1A-4974-8AA3-FF954464875B}" type="presParOf" srcId="{6A2608FF-7B4F-43DC-A67E-7D251DA17F98}" destId="{6294DBA9-9D22-42AD-8487-4D430A5292D0}" srcOrd="9" destOrd="0" presId="urn:microsoft.com/office/officeart/2008/layout/LinedList"/>
    <dgm:cxn modelId="{CC4E1E4A-920A-46C1-866B-40DD0A8712D8}" type="presParOf" srcId="{6294DBA9-9D22-42AD-8487-4D430A5292D0}" destId="{9F1EFF28-0C15-4C4F-9956-5A348780C1A8}" srcOrd="0" destOrd="0" presId="urn:microsoft.com/office/officeart/2008/layout/LinedList"/>
    <dgm:cxn modelId="{A0899911-9950-4281-B74D-E35E26ED9E5A}" type="presParOf" srcId="{6294DBA9-9D22-42AD-8487-4D430A5292D0}" destId="{5808F174-8AC8-4EDE-BCAE-4301487193E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E6DFF8-2B6C-4A8E-B0A7-AA1A80D27154}" type="doc">
      <dgm:prSet loTypeId="urn:microsoft.com/office/officeart/2008/layout/LinedList" loCatId="list" qsTypeId="urn:microsoft.com/office/officeart/2005/8/quickstyle/simple1" qsCatId="simple" csTypeId="urn:microsoft.com/office/officeart/2005/8/colors/accent2_1" csCatId="accent2" phldr="1"/>
      <dgm:spPr/>
      <dgm:t>
        <a:bodyPr/>
        <a:lstStyle/>
        <a:p>
          <a:endParaRPr lang="en-US"/>
        </a:p>
      </dgm:t>
    </dgm:pt>
    <dgm:pt modelId="{172AE42F-170E-46F3-83A5-94E83E09A930}">
      <dgm:prSet/>
      <dgm:spPr/>
      <dgm:t>
        <a:bodyPr/>
        <a:lstStyle/>
        <a:p>
          <a:r>
            <a:rPr lang="en-US" dirty="0"/>
            <a:t>Highly relevant to Pakistan’s MIC context, UNDP SP, UN SDF and CPD 2018-22</a:t>
          </a:r>
        </a:p>
      </dgm:t>
    </dgm:pt>
    <dgm:pt modelId="{D3EBF29C-9B3F-4549-B5AB-D642C621E029}" type="parTrans" cxnId="{1F5110C0-4A6F-42B5-B4FD-C14AB2240426}">
      <dgm:prSet/>
      <dgm:spPr/>
      <dgm:t>
        <a:bodyPr/>
        <a:lstStyle/>
        <a:p>
          <a:endParaRPr lang="en-US"/>
        </a:p>
      </dgm:t>
    </dgm:pt>
    <dgm:pt modelId="{392FEC74-3D25-406D-9DB2-F1C45FB6895A}" type="sibTrans" cxnId="{1F5110C0-4A6F-42B5-B4FD-C14AB2240426}">
      <dgm:prSet/>
      <dgm:spPr/>
      <dgm:t>
        <a:bodyPr/>
        <a:lstStyle/>
        <a:p>
          <a:endParaRPr lang="en-US"/>
        </a:p>
      </dgm:t>
    </dgm:pt>
    <dgm:pt modelId="{C15EAF8E-E846-4921-BDC8-8848D1CEAC25}">
      <dgm:prSet/>
      <dgm:spPr/>
      <dgm:t>
        <a:bodyPr/>
        <a:lstStyle/>
        <a:p>
          <a:r>
            <a:rPr lang="en-US" dirty="0"/>
            <a:t>Key enablers: </a:t>
          </a:r>
          <a:br>
            <a:rPr lang="en-US" dirty="0"/>
          </a:br>
          <a:r>
            <a:rPr lang="en-US" dirty="0"/>
            <a:t>(1) Focus on inclusion and innovation;</a:t>
          </a:r>
          <a:br>
            <a:rPr lang="en-US" dirty="0"/>
          </a:br>
          <a:r>
            <a:rPr lang="en-US" dirty="0"/>
            <a:t>(2) Unique products - MPI, NHDR on Youth and Inequality; </a:t>
          </a:r>
          <a:br>
            <a:rPr lang="en-US" dirty="0"/>
          </a:br>
          <a:r>
            <a:rPr lang="en-US" dirty="0"/>
            <a:t>(3) Sustained policy advocacy through DAP; </a:t>
          </a:r>
          <a:br>
            <a:rPr lang="en-US" dirty="0"/>
          </a:br>
          <a:r>
            <a:rPr lang="en-US" dirty="0"/>
            <a:t>(4) Flexibility and promoting innovation (urban platform, water recycling)</a:t>
          </a:r>
        </a:p>
      </dgm:t>
    </dgm:pt>
    <dgm:pt modelId="{32091FB8-8D44-489D-AC2E-3D6BC9F4AD53}" type="parTrans" cxnId="{653143DA-C4C5-475E-BBEE-38822063B738}">
      <dgm:prSet/>
      <dgm:spPr/>
      <dgm:t>
        <a:bodyPr/>
        <a:lstStyle/>
        <a:p>
          <a:endParaRPr lang="en-US"/>
        </a:p>
      </dgm:t>
    </dgm:pt>
    <dgm:pt modelId="{38E5BBC0-9EC2-43CB-808B-F04566B7CA64}" type="sibTrans" cxnId="{653143DA-C4C5-475E-BBEE-38822063B738}">
      <dgm:prSet/>
      <dgm:spPr/>
      <dgm:t>
        <a:bodyPr/>
        <a:lstStyle/>
        <a:p>
          <a:endParaRPr lang="en-US"/>
        </a:p>
      </dgm:t>
    </dgm:pt>
    <dgm:pt modelId="{AEF5F351-EDEB-492F-8D9A-997084714D92}">
      <dgm:prSet/>
      <dgm:spPr/>
      <dgm:t>
        <a:bodyPr/>
        <a:lstStyle/>
        <a:p>
          <a:r>
            <a:rPr lang="en-US" dirty="0"/>
            <a:t>Areas for improvement: </a:t>
          </a:r>
          <a:br>
            <a:rPr lang="en-US" dirty="0"/>
          </a:br>
          <a:r>
            <a:rPr lang="en-US" dirty="0"/>
            <a:t>(1) Project design – theory of change, stakeholder consultations, results framework including linking to right outcomes and outputs; </a:t>
          </a:r>
          <a:br>
            <a:rPr lang="en-US" dirty="0"/>
          </a:br>
          <a:r>
            <a:rPr lang="en-US" dirty="0"/>
            <a:t>(2) Greater focus on sustainable production and consumption;</a:t>
          </a:r>
          <a:br>
            <a:rPr lang="en-US" dirty="0"/>
          </a:br>
          <a:r>
            <a:rPr lang="en-US" dirty="0"/>
            <a:t>(3) Leave No One Behind, with focus on key issues facing vulnerable populations</a:t>
          </a:r>
        </a:p>
      </dgm:t>
    </dgm:pt>
    <dgm:pt modelId="{6BD67B37-DB05-40F5-85DF-A7B56DD94EAA}" type="parTrans" cxnId="{CF028A3E-9184-4130-B19A-B68D5A613829}">
      <dgm:prSet/>
      <dgm:spPr/>
      <dgm:t>
        <a:bodyPr/>
        <a:lstStyle/>
        <a:p>
          <a:endParaRPr lang="en-US"/>
        </a:p>
      </dgm:t>
    </dgm:pt>
    <dgm:pt modelId="{79185D55-F10D-4C4C-A891-19D9EFE3A3E1}" type="sibTrans" cxnId="{CF028A3E-9184-4130-B19A-B68D5A613829}">
      <dgm:prSet/>
      <dgm:spPr/>
      <dgm:t>
        <a:bodyPr/>
        <a:lstStyle/>
        <a:p>
          <a:endParaRPr lang="en-US"/>
        </a:p>
      </dgm:t>
    </dgm:pt>
    <dgm:pt modelId="{F55E8109-C4F3-477C-9F21-184BCC65FE95}" type="pres">
      <dgm:prSet presAssocID="{A0E6DFF8-2B6C-4A8E-B0A7-AA1A80D27154}" presName="vert0" presStyleCnt="0">
        <dgm:presLayoutVars>
          <dgm:dir/>
          <dgm:animOne val="branch"/>
          <dgm:animLvl val="lvl"/>
        </dgm:presLayoutVars>
      </dgm:prSet>
      <dgm:spPr/>
    </dgm:pt>
    <dgm:pt modelId="{D09D26E1-74AF-41FD-900A-A244BB2757FB}" type="pres">
      <dgm:prSet presAssocID="{172AE42F-170E-46F3-83A5-94E83E09A930}" presName="thickLine" presStyleLbl="alignNode1" presStyleIdx="0" presStyleCnt="3"/>
      <dgm:spPr/>
    </dgm:pt>
    <dgm:pt modelId="{1FAD6879-8B3D-425A-AE31-AC88A9270AFB}" type="pres">
      <dgm:prSet presAssocID="{172AE42F-170E-46F3-83A5-94E83E09A930}" presName="horz1" presStyleCnt="0"/>
      <dgm:spPr/>
    </dgm:pt>
    <dgm:pt modelId="{19A5B36A-58AE-49F9-865A-3069198682E7}" type="pres">
      <dgm:prSet presAssocID="{172AE42F-170E-46F3-83A5-94E83E09A930}" presName="tx1" presStyleLbl="revTx" presStyleIdx="0" presStyleCnt="3" custScaleY="49853"/>
      <dgm:spPr/>
    </dgm:pt>
    <dgm:pt modelId="{006AC896-3877-4904-8F27-4CE07F257858}" type="pres">
      <dgm:prSet presAssocID="{172AE42F-170E-46F3-83A5-94E83E09A930}" presName="vert1" presStyleCnt="0"/>
      <dgm:spPr/>
    </dgm:pt>
    <dgm:pt modelId="{05ED3A0A-6BC8-4A35-A6DA-DD900588856D}" type="pres">
      <dgm:prSet presAssocID="{C15EAF8E-E846-4921-BDC8-8848D1CEAC25}" presName="thickLine" presStyleLbl="alignNode1" presStyleIdx="1" presStyleCnt="3"/>
      <dgm:spPr/>
    </dgm:pt>
    <dgm:pt modelId="{29252CE3-FF0D-42E1-8092-0AE535C312D7}" type="pres">
      <dgm:prSet presAssocID="{C15EAF8E-E846-4921-BDC8-8848D1CEAC25}" presName="horz1" presStyleCnt="0"/>
      <dgm:spPr/>
    </dgm:pt>
    <dgm:pt modelId="{B2DB0F59-482C-484A-AE0E-F1A57FAEECFD}" type="pres">
      <dgm:prSet presAssocID="{C15EAF8E-E846-4921-BDC8-8848D1CEAC25}" presName="tx1" presStyleLbl="revTx" presStyleIdx="1" presStyleCnt="3"/>
      <dgm:spPr/>
    </dgm:pt>
    <dgm:pt modelId="{AFA4F475-997E-4F7D-B255-CB057929DC09}" type="pres">
      <dgm:prSet presAssocID="{C15EAF8E-E846-4921-BDC8-8848D1CEAC25}" presName="vert1" presStyleCnt="0"/>
      <dgm:spPr/>
    </dgm:pt>
    <dgm:pt modelId="{795BF268-15D5-4595-8976-769DD00EBC3F}" type="pres">
      <dgm:prSet presAssocID="{AEF5F351-EDEB-492F-8D9A-997084714D92}" presName="thickLine" presStyleLbl="alignNode1" presStyleIdx="2" presStyleCnt="3"/>
      <dgm:spPr/>
    </dgm:pt>
    <dgm:pt modelId="{1AE4F134-1BB0-4EFB-BD2E-ED63CB845FE8}" type="pres">
      <dgm:prSet presAssocID="{AEF5F351-EDEB-492F-8D9A-997084714D92}" presName="horz1" presStyleCnt="0"/>
      <dgm:spPr/>
    </dgm:pt>
    <dgm:pt modelId="{A08BB791-97D5-445C-9E7A-9C969B981B02}" type="pres">
      <dgm:prSet presAssocID="{AEF5F351-EDEB-492F-8D9A-997084714D92}" presName="tx1" presStyleLbl="revTx" presStyleIdx="2" presStyleCnt="3" custScaleY="129499"/>
      <dgm:spPr/>
    </dgm:pt>
    <dgm:pt modelId="{5F16AFB3-EEFC-46E5-8472-D751E87368E3}" type="pres">
      <dgm:prSet presAssocID="{AEF5F351-EDEB-492F-8D9A-997084714D92}" presName="vert1" presStyleCnt="0"/>
      <dgm:spPr/>
    </dgm:pt>
  </dgm:ptLst>
  <dgm:cxnLst>
    <dgm:cxn modelId="{1EA44A34-7111-4B29-A4EB-815BCC73A9A3}" type="presOf" srcId="{A0E6DFF8-2B6C-4A8E-B0A7-AA1A80D27154}" destId="{F55E8109-C4F3-477C-9F21-184BCC65FE95}" srcOrd="0" destOrd="0" presId="urn:microsoft.com/office/officeart/2008/layout/LinedList"/>
    <dgm:cxn modelId="{CF028A3E-9184-4130-B19A-B68D5A613829}" srcId="{A0E6DFF8-2B6C-4A8E-B0A7-AA1A80D27154}" destId="{AEF5F351-EDEB-492F-8D9A-997084714D92}" srcOrd="2" destOrd="0" parTransId="{6BD67B37-DB05-40F5-85DF-A7B56DD94EAA}" sibTransId="{79185D55-F10D-4C4C-A891-19D9EFE3A3E1}"/>
    <dgm:cxn modelId="{C1B5EE4F-CC32-4121-86FA-42730564231E}" type="presOf" srcId="{AEF5F351-EDEB-492F-8D9A-997084714D92}" destId="{A08BB791-97D5-445C-9E7A-9C969B981B02}" srcOrd="0" destOrd="0" presId="urn:microsoft.com/office/officeart/2008/layout/LinedList"/>
    <dgm:cxn modelId="{47518188-3B34-464D-B6C3-8516DB3E2D46}" type="presOf" srcId="{172AE42F-170E-46F3-83A5-94E83E09A930}" destId="{19A5B36A-58AE-49F9-865A-3069198682E7}" srcOrd="0" destOrd="0" presId="urn:microsoft.com/office/officeart/2008/layout/LinedList"/>
    <dgm:cxn modelId="{1F5110C0-4A6F-42B5-B4FD-C14AB2240426}" srcId="{A0E6DFF8-2B6C-4A8E-B0A7-AA1A80D27154}" destId="{172AE42F-170E-46F3-83A5-94E83E09A930}" srcOrd="0" destOrd="0" parTransId="{D3EBF29C-9B3F-4549-B5AB-D642C621E029}" sibTransId="{392FEC74-3D25-406D-9DB2-F1C45FB6895A}"/>
    <dgm:cxn modelId="{653143DA-C4C5-475E-BBEE-38822063B738}" srcId="{A0E6DFF8-2B6C-4A8E-B0A7-AA1A80D27154}" destId="{C15EAF8E-E846-4921-BDC8-8848D1CEAC25}" srcOrd="1" destOrd="0" parTransId="{32091FB8-8D44-489D-AC2E-3D6BC9F4AD53}" sibTransId="{38E5BBC0-9EC2-43CB-808B-F04566B7CA64}"/>
    <dgm:cxn modelId="{2B111CF1-26AE-40C2-8499-C6E22D3F1E69}" type="presOf" srcId="{C15EAF8E-E846-4921-BDC8-8848D1CEAC25}" destId="{B2DB0F59-482C-484A-AE0E-F1A57FAEECFD}" srcOrd="0" destOrd="0" presId="urn:microsoft.com/office/officeart/2008/layout/LinedList"/>
    <dgm:cxn modelId="{1E4E2FB1-27A4-45E0-9757-A80A2B26E1DC}" type="presParOf" srcId="{F55E8109-C4F3-477C-9F21-184BCC65FE95}" destId="{D09D26E1-74AF-41FD-900A-A244BB2757FB}" srcOrd="0" destOrd="0" presId="urn:microsoft.com/office/officeart/2008/layout/LinedList"/>
    <dgm:cxn modelId="{6BDCE6AF-1B73-4EAE-BE37-02D59D0966CD}" type="presParOf" srcId="{F55E8109-C4F3-477C-9F21-184BCC65FE95}" destId="{1FAD6879-8B3D-425A-AE31-AC88A9270AFB}" srcOrd="1" destOrd="0" presId="urn:microsoft.com/office/officeart/2008/layout/LinedList"/>
    <dgm:cxn modelId="{2C1C3B0E-D5A7-4C21-9321-837780D0E9BF}" type="presParOf" srcId="{1FAD6879-8B3D-425A-AE31-AC88A9270AFB}" destId="{19A5B36A-58AE-49F9-865A-3069198682E7}" srcOrd="0" destOrd="0" presId="urn:microsoft.com/office/officeart/2008/layout/LinedList"/>
    <dgm:cxn modelId="{DEC5AFE1-4240-45B6-A1E1-E9420F600547}" type="presParOf" srcId="{1FAD6879-8B3D-425A-AE31-AC88A9270AFB}" destId="{006AC896-3877-4904-8F27-4CE07F257858}" srcOrd="1" destOrd="0" presId="urn:microsoft.com/office/officeart/2008/layout/LinedList"/>
    <dgm:cxn modelId="{08160740-5CE8-4E90-A449-2FF3DD630057}" type="presParOf" srcId="{F55E8109-C4F3-477C-9F21-184BCC65FE95}" destId="{05ED3A0A-6BC8-4A35-A6DA-DD900588856D}" srcOrd="2" destOrd="0" presId="urn:microsoft.com/office/officeart/2008/layout/LinedList"/>
    <dgm:cxn modelId="{8B50D041-D77D-42BC-BD0F-59421D6B2776}" type="presParOf" srcId="{F55E8109-C4F3-477C-9F21-184BCC65FE95}" destId="{29252CE3-FF0D-42E1-8092-0AE535C312D7}" srcOrd="3" destOrd="0" presId="urn:microsoft.com/office/officeart/2008/layout/LinedList"/>
    <dgm:cxn modelId="{A4532DFB-1459-4FD2-9A20-973A5CE642CE}" type="presParOf" srcId="{29252CE3-FF0D-42E1-8092-0AE535C312D7}" destId="{B2DB0F59-482C-484A-AE0E-F1A57FAEECFD}" srcOrd="0" destOrd="0" presId="urn:microsoft.com/office/officeart/2008/layout/LinedList"/>
    <dgm:cxn modelId="{262DA9DC-AE7A-450B-9DB0-06D46CF3DC39}" type="presParOf" srcId="{29252CE3-FF0D-42E1-8092-0AE535C312D7}" destId="{AFA4F475-997E-4F7D-B255-CB057929DC09}" srcOrd="1" destOrd="0" presId="urn:microsoft.com/office/officeart/2008/layout/LinedList"/>
    <dgm:cxn modelId="{12FDCBF1-6919-425D-8CEC-38DBDB615637}" type="presParOf" srcId="{F55E8109-C4F3-477C-9F21-184BCC65FE95}" destId="{795BF268-15D5-4595-8976-769DD00EBC3F}" srcOrd="4" destOrd="0" presId="urn:microsoft.com/office/officeart/2008/layout/LinedList"/>
    <dgm:cxn modelId="{AB533CA9-2FC2-40CD-A63A-25BCB6E14FCB}" type="presParOf" srcId="{F55E8109-C4F3-477C-9F21-184BCC65FE95}" destId="{1AE4F134-1BB0-4EFB-BD2E-ED63CB845FE8}" srcOrd="5" destOrd="0" presId="urn:microsoft.com/office/officeart/2008/layout/LinedList"/>
    <dgm:cxn modelId="{FFE8E51A-C55F-49D7-BAA4-E4E07B48111C}" type="presParOf" srcId="{1AE4F134-1BB0-4EFB-BD2E-ED63CB845FE8}" destId="{A08BB791-97D5-445C-9E7A-9C969B981B02}" srcOrd="0" destOrd="0" presId="urn:microsoft.com/office/officeart/2008/layout/LinedList"/>
    <dgm:cxn modelId="{BFAFA48F-C0F0-400F-A336-4A7E4FD605A3}" type="presParOf" srcId="{1AE4F134-1BB0-4EFB-BD2E-ED63CB845FE8}" destId="{5F16AFB3-EEFC-46E5-8472-D751E87368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217D02-CF58-46F2-8E38-24A593148DFE}"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38D2030B-A542-4B7D-B1F6-BFFBDC896D98}">
      <dgm:prSet/>
      <dgm:spPr/>
      <dgm:t>
        <a:bodyPr/>
        <a:lstStyle/>
        <a:p>
          <a:r>
            <a:rPr lang="en-US" dirty="0"/>
            <a:t>Both Internal and external coherence satisfactory</a:t>
          </a:r>
        </a:p>
      </dgm:t>
    </dgm:pt>
    <dgm:pt modelId="{0FF3075D-18D4-481A-BF85-3BA13C475BAA}" type="parTrans" cxnId="{90F2B032-B53D-4E74-A1AC-814C417C7921}">
      <dgm:prSet/>
      <dgm:spPr/>
      <dgm:t>
        <a:bodyPr/>
        <a:lstStyle/>
        <a:p>
          <a:endParaRPr lang="en-US"/>
        </a:p>
      </dgm:t>
    </dgm:pt>
    <dgm:pt modelId="{B6D75269-4029-4D0D-97EB-1EFC7BC03C98}" type="sibTrans" cxnId="{90F2B032-B53D-4E74-A1AC-814C417C7921}">
      <dgm:prSet/>
      <dgm:spPr/>
      <dgm:t>
        <a:bodyPr/>
        <a:lstStyle/>
        <a:p>
          <a:endParaRPr lang="en-US"/>
        </a:p>
      </dgm:t>
    </dgm:pt>
    <dgm:pt modelId="{6BF7674F-48E8-4FAC-B1CC-3CC9BFD80F5D}">
      <dgm:prSet/>
      <dgm:spPr/>
      <dgm:t>
        <a:bodyPr/>
        <a:lstStyle/>
        <a:p>
          <a:r>
            <a:rPr lang="en-US" dirty="0"/>
            <a:t>Key enablers for internal coherence: </a:t>
          </a:r>
          <a:br>
            <a:rPr lang="en-US" dirty="0"/>
          </a:br>
          <a:r>
            <a:rPr lang="en-US" dirty="0"/>
            <a:t>(1) Unique project interventions;</a:t>
          </a:r>
          <a:br>
            <a:rPr lang="en-US" dirty="0"/>
          </a:br>
          <a:r>
            <a:rPr lang="en-US" dirty="0"/>
            <a:t>(2) DAP Advisory Council with all ARRs represented</a:t>
          </a:r>
          <a:br>
            <a:rPr lang="en-US" dirty="0"/>
          </a:br>
          <a:r>
            <a:rPr lang="en-US" dirty="0"/>
            <a:t>(3) DAP and MPI informing programmatic interventions</a:t>
          </a:r>
        </a:p>
      </dgm:t>
    </dgm:pt>
    <dgm:pt modelId="{76380382-656D-47C0-8F2E-410D09815ADB}" type="parTrans" cxnId="{DBA6EA72-A3AC-4E64-90E4-26B44BABFF4B}">
      <dgm:prSet/>
      <dgm:spPr/>
      <dgm:t>
        <a:bodyPr/>
        <a:lstStyle/>
        <a:p>
          <a:endParaRPr lang="en-US"/>
        </a:p>
      </dgm:t>
    </dgm:pt>
    <dgm:pt modelId="{DA4B31FF-4276-4753-A0F9-A7F2B0D2136A}" type="sibTrans" cxnId="{DBA6EA72-A3AC-4E64-90E4-26B44BABFF4B}">
      <dgm:prSet/>
      <dgm:spPr/>
      <dgm:t>
        <a:bodyPr/>
        <a:lstStyle/>
        <a:p>
          <a:endParaRPr lang="en-US"/>
        </a:p>
      </dgm:t>
    </dgm:pt>
    <dgm:pt modelId="{A071CB4C-2CBB-40B2-8F6F-A9562B34216A}">
      <dgm:prSet/>
      <dgm:spPr/>
      <dgm:t>
        <a:bodyPr/>
        <a:lstStyle/>
        <a:p>
          <a:r>
            <a:rPr lang="en-US" dirty="0"/>
            <a:t>Key enablers for external coherence: </a:t>
          </a:r>
          <a:br>
            <a:rPr lang="en-US" dirty="0"/>
          </a:br>
          <a:r>
            <a:rPr lang="en-US" dirty="0"/>
            <a:t>(1) Joint research work and policy dialogues with civil society and academia; </a:t>
          </a:r>
          <a:br>
            <a:rPr lang="en-US" dirty="0"/>
          </a:br>
          <a:r>
            <a:rPr lang="en-US" dirty="0"/>
            <a:t>(2) NHDR Advisory Board – RCO, UNICEF; </a:t>
          </a:r>
          <a:br>
            <a:rPr lang="en-US" dirty="0"/>
          </a:br>
          <a:r>
            <a:rPr lang="en-US" dirty="0"/>
            <a:t>(3) MOU / Cost Sharing with UNICEF</a:t>
          </a:r>
        </a:p>
      </dgm:t>
    </dgm:pt>
    <dgm:pt modelId="{38491165-DBD4-4494-AC0B-413A022901AB}" type="parTrans" cxnId="{CAC45329-4B0C-4C9A-B7B8-9A9871E50CBC}">
      <dgm:prSet/>
      <dgm:spPr/>
      <dgm:t>
        <a:bodyPr/>
        <a:lstStyle/>
        <a:p>
          <a:endParaRPr lang="en-US"/>
        </a:p>
      </dgm:t>
    </dgm:pt>
    <dgm:pt modelId="{FFF89809-7422-41A5-8739-43E989F425FE}" type="sibTrans" cxnId="{CAC45329-4B0C-4C9A-B7B8-9A9871E50CBC}">
      <dgm:prSet/>
      <dgm:spPr/>
      <dgm:t>
        <a:bodyPr/>
        <a:lstStyle/>
        <a:p>
          <a:endParaRPr lang="en-US"/>
        </a:p>
      </dgm:t>
    </dgm:pt>
    <dgm:pt modelId="{2190C8EF-7F61-4DBA-8581-18E43F36100B}">
      <dgm:prSet/>
      <dgm:spPr/>
      <dgm:t>
        <a:bodyPr/>
        <a:lstStyle/>
        <a:p>
          <a:r>
            <a:rPr lang="en-US" dirty="0"/>
            <a:t>Areas for improvement: </a:t>
          </a:r>
          <a:br>
            <a:rPr lang="en-US" dirty="0"/>
          </a:br>
          <a:r>
            <a:rPr lang="en-US" dirty="0"/>
            <a:t>(1) Internal coherence through joint research beyond DAP, project concepts / ideations; </a:t>
          </a:r>
          <a:br>
            <a:rPr lang="en-US" dirty="0"/>
          </a:br>
          <a:r>
            <a:rPr lang="en-US" dirty="0"/>
            <a:t>(2) External coherence through partnerships with private sector</a:t>
          </a:r>
        </a:p>
      </dgm:t>
    </dgm:pt>
    <dgm:pt modelId="{0AC8E5D4-BE8D-4434-A75C-88722F69E1AF}" type="parTrans" cxnId="{4AD35E3D-4123-4FDE-BC44-54A339CE96F7}">
      <dgm:prSet/>
      <dgm:spPr/>
      <dgm:t>
        <a:bodyPr/>
        <a:lstStyle/>
        <a:p>
          <a:endParaRPr lang="en-US"/>
        </a:p>
      </dgm:t>
    </dgm:pt>
    <dgm:pt modelId="{D9416A48-6824-403D-8EA1-58A28A3F9997}" type="sibTrans" cxnId="{4AD35E3D-4123-4FDE-BC44-54A339CE96F7}">
      <dgm:prSet/>
      <dgm:spPr/>
      <dgm:t>
        <a:bodyPr/>
        <a:lstStyle/>
        <a:p>
          <a:endParaRPr lang="en-US"/>
        </a:p>
      </dgm:t>
    </dgm:pt>
    <dgm:pt modelId="{4A585C2C-9676-4CA2-A3DC-45FBD25C2613}" type="pres">
      <dgm:prSet presAssocID="{1B217D02-CF58-46F2-8E38-24A593148DFE}" presName="vert0" presStyleCnt="0">
        <dgm:presLayoutVars>
          <dgm:dir/>
          <dgm:animOne val="branch"/>
          <dgm:animLvl val="lvl"/>
        </dgm:presLayoutVars>
      </dgm:prSet>
      <dgm:spPr/>
    </dgm:pt>
    <dgm:pt modelId="{A76D3FB6-C864-417A-9138-2C57E0B1D3B2}" type="pres">
      <dgm:prSet presAssocID="{38D2030B-A542-4B7D-B1F6-BFFBDC896D98}" presName="thickLine" presStyleLbl="alignNode1" presStyleIdx="0" presStyleCnt="4"/>
      <dgm:spPr/>
    </dgm:pt>
    <dgm:pt modelId="{26C726EA-8BEC-4BF3-B829-7F206B9D055C}" type="pres">
      <dgm:prSet presAssocID="{38D2030B-A542-4B7D-B1F6-BFFBDC896D98}" presName="horz1" presStyleCnt="0"/>
      <dgm:spPr/>
    </dgm:pt>
    <dgm:pt modelId="{FDDFF26A-FDED-4865-8BDB-3555A4EF8656}" type="pres">
      <dgm:prSet presAssocID="{38D2030B-A542-4B7D-B1F6-BFFBDC896D98}" presName="tx1" presStyleLbl="revTx" presStyleIdx="0" presStyleCnt="4"/>
      <dgm:spPr/>
    </dgm:pt>
    <dgm:pt modelId="{96B66DBB-C588-4A2F-8B9F-0F98DDBF85DD}" type="pres">
      <dgm:prSet presAssocID="{38D2030B-A542-4B7D-B1F6-BFFBDC896D98}" presName="vert1" presStyleCnt="0"/>
      <dgm:spPr/>
    </dgm:pt>
    <dgm:pt modelId="{456DAAB1-2A5C-44EF-BF9B-94DB66FD4722}" type="pres">
      <dgm:prSet presAssocID="{6BF7674F-48E8-4FAC-B1CC-3CC9BFD80F5D}" presName="thickLine" presStyleLbl="alignNode1" presStyleIdx="1" presStyleCnt="4" custLinFactNeighborX="-530" custLinFactNeighborY="-53599"/>
      <dgm:spPr/>
    </dgm:pt>
    <dgm:pt modelId="{BBCF5177-A6AC-4239-BC7D-A08BFF7B68DA}" type="pres">
      <dgm:prSet presAssocID="{6BF7674F-48E8-4FAC-B1CC-3CC9BFD80F5D}" presName="horz1" presStyleCnt="0"/>
      <dgm:spPr/>
    </dgm:pt>
    <dgm:pt modelId="{9C2C7E4D-A0AF-4760-A48C-D443B7C0B3F4}" type="pres">
      <dgm:prSet presAssocID="{6BF7674F-48E8-4FAC-B1CC-3CC9BFD80F5D}" presName="tx1" presStyleLbl="revTx" presStyleIdx="1" presStyleCnt="4" custScaleY="103733" custLinFactNeighborX="-531" custLinFactNeighborY="-54210"/>
      <dgm:spPr/>
    </dgm:pt>
    <dgm:pt modelId="{8CEFDE81-D527-4BA4-B043-23BD959658AA}" type="pres">
      <dgm:prSet presAssocID="{6BF7674F-48E8-4FAC-B1CC-3CC9BFD80F5D}" presName="vert1" presStyleCnt="0"/>
      <dgm:spPr/>
    </dgm:pt>
    <dgm:pt modelId="{C97245F8-98E3-45A4-8F01-00E17BCE33DE}" type="pres">
      <dgm:prSet presAssocID="{A071CB4C-2CBB-40B2-8F6F-A9562B34216A}" presName="thickLine" presStyleLbl="alignNode1" presStyleIdx="2" presStyleCnt="4" custLinFactNeighborX="0" custLinFactNeighborY="-56294"/>
      <dgm:spPr/>
    </dgm:pt>
    <dgm:pt modelId="{FFE1BABD-313F-4213-915A-8C25569B92C4}" type="pres">
      <dgm:prSet presAssocID="{A071CB4C-2CBB-40B2-8F6F-A9562B34216A}" presName="horz1" presStyleCnt="0"/>
      <dgm:spPr/>
    </dgm:pt>
    <dgm:pt modelId="{E303A2C3-A840-46FF-8E47-438C48ABA2C6}" type="pres">
      <dgm:prSet presAssocID="{A071CB4C-2CBB-40B2-8F6F-A9562B34216A}" presName="tx1" presStyleLbl="revTx" presStyleIdx="2" presStyleCnt="4" custLinFactNeighborY="-53179"/>
      <dgm:spPr/>
    </dgm:pt>
    <dgm:pt modelId="{6757BEC9-08D8-4D84-B043-F021081E86BF}" type="pres">
      <dgm:prSet presAssocID="{A071CB4C-2CBB-40B2-8F6F-A9562B34216A}" presName="vert1" presStyleCnt="0"/>
      <dgm:spPr/>
    </dgm:pt>
    <dgm:pt modelId="{9293D0B2-51C5-46AF-AB02-4412CBB3AFF1}" type="pres">
      <dgm:prSet presAssocID="{2190C8EF-7F61-4DBA-8581-18E43F36100B}" presName="thickLine" presStyleLbl="alignNode1" presStyleIdx="3" presStyleCnt="4" custLinFactNeighborX="458" custLinFactNeighborY="-38927"/>
      <dgm:spPr/>
    </dgm:pt>
    <dgm:pt modelId="{765C0526-E68F-43CE-8EB1-90C3A904501D}" type="pres">
      <dgm:prSet presAssocID="{2190C8EF-7F61-4DBA-8581-18E43F36100B}" presName="horz1" presStyleCnt="0"/>
      <dgm:spPr/>
    </dgm:pt>
    <dgm:pt modelId="{B3A54282-70F9-4593-98F1-1D9FAF27B95C}" type="pres">
      <dgm:prSet presAssocID="{2190C8EF-7F61-4DBA-8581-18E43F36100B}" presName="tx1" presStyleLbl="revTx" presStyleIdx="3" presStyleCnt="4" custScaleY="103292" custLinFactNeighborY="-33823"/>
      <dgm:spPr/>
    </dgm:pt>
    <dgm:pt modelId="{0A0336FB-0CC5-475C-9C8C-0260F67C260C}" type="pres">
      <dgm:prSet presAssocID="{2190C8EF-7F61-4DBA-8581-18E43F36100B}" presName="vert1" presStyleCnt="0"/>
      <dgm:spPr/>
    </dgm:pt>
  </dgm:ptLst>
  <dgm:cxnLst>
    <dgm:cxn modelId="{08FB6E16-700B-451B-BF34-9D51D1C15150}" type="presOf" srcId="{38D2030B-A542-4B7D-B1F6-BFFBDC896D98}" destId="{FDDFF26A-FDED-4865-8BDB-3555A4EF8656}" srcOrd="0" destOrd="0" presId="urn:microsoft.com/office/officeart/2008/layout/LinedList"/>
    <dgm:cxn modelId="{555D7A27-2E93-4A72-99F8-3A4350B84731}" type="presOf" srcId="{2190C8EF-7F61-4DBA-8581-18E43F36100B}" destId="{B3A54282-70F9-4593-98F1-1D9FAF27B95C}" srcOrd="0" destOrd="0" presId="urn:microsoft.com/office/officeart/2008/layout/LinedList"/>
    <dgm:cxn modelId="{CAC45329-4B0C-4C9A-B7B8-9A9871E50CBC}" srcId="{1B217D02-CF58-46F2-8E38-24A593148DFE}" destId="{A071CB4C-2CBB-40B2-8F6F-A9562B34216A}" srcOrd="2" destOrd="0" parTransId="{38491165-DBD4-4494-AC0B-413A022901AB}" sibTransId="{FFF89809-7422-41A5-8739-43E989F425FE}"/>
    <dgm:cxn modelId="{90F2B032-B53D-4E74-A1AC-814C417C7921}" srcId="{1B217D02-CF58-46F2-8E38-24A593148DFE}" destId="{38D2030B-A542-4B7D-B1F6-BFFBDC896D98}" srcOrd="0" destOrd="0" parTransId="{0FF3075D-18D4-481A-BF85-3BA13C475BAA}" sibTransId="{B6D75269-4029-4D0D-97EB-1EFC7BC03C98}"/>
    <dgm:cxn modelId="{E543AD3A-B41E-4929-AE85-EE33A64D4635}" type="presOf" srcId="{A071CB4C-2CBB-40B2-8F6F-A9562B34216A}" destId="{E303A2C3-A840-46FF-8E47-438C48ABA2C6}" srcOrd="0" destOrd="0" presId="urn:microsoft.com/office/officeart/2008/layout/LinedList"/>
    <dgm:cxn modelId="{4AD35E3D-4123-4FDE-BC44-54A339CE96F7}" srcId="{1B217D02-CF58-46F2-8E38-24A593148DFE}" destId="{2190C8EF-7F61-4DBA-8581-18E43F36100B}" srcOrd="3" destOrd="0" parTransId="{0AC8E5D4-BE8D-4434-A75C-88722F69E1AF}" sibTransId="{D9416A48-6824-403D-8EA1-58A28A3F9997}"/>
    <dgm:cxn modelId="{DBA6EA72-A3AC-4E64-90E4-26B44BABFF4B}" srcId="{1B217D02-CF58-46F2-8E38-24A593148DFE}" destId="{6BF7674F-48E8-4FAC-B1CC-3CC9BFD80F5D}" srcOrd="1" destOrd="0" parTransId="{76380382-656D-47C0-8F2E-410D09815ADB}" sibTransId="{DA4B31FF-4276-4753-A0F9-A7F2B0D2136A}"/>
    <dgm:cxn modelId="{CF852388-8E7F-43C8-804C-A1B4A32D1DDE}" type="presOf" srcId="{6BF7674F-48E8-4FAC-B1CC-3CC9BFD80F5D}" destId="{9C2C7E4D-A0AF-4760-A48C-D443B7C0B3F4}" srcOrd="0" destOrd="0" presId="urn:microsoft.com/office/officeart/2008/layout/LinedList"/>
    <dgm:cxn modelId="{07367B96-48D7-4E66-AF8C-E79FF5F9AF39}" type="presOf" srcId="{1B217D02-CF58-46F2-8E38-24A593148DFE}" destId="{4A585C2C-9676-4CA2-A3DC-45FBD25C2613}" srcOrd="0" destOrd="0" presId="urn:microsoft.com/office/officeart/2008/layout/LinedList"/>
    <dgm:cxn modelId="{268CFCF8-412D-4B13-98E5-43771A132672}" type="presParOf" srcId="{4A585C2C-9676-4CA2-A3DC-45FBD25C2613}" destId="{A76D3FB6-C864-417A-9138-2C57E0B1D3B2}" srcOrd="0" destOrd="0" presId="urn:microsoft.com/office/officeart/2008/layout/LinedList"/>
    <dgm:cxn modelId="{EC9A0A62-E292-4C86-9477-5BA064A6617C}" type="presParOf" srcId="{4A585C2C-9676-4CA2-A3DC-45FBD25C2613}" destId="{26C726EA-8BEC-4BF3-B829-7F206B9D055C}" srcOrd="1" destOrd="0" presId="urn:microsoft.com/office/officeart/2008/layout/LinedList"/>
    <dgm:cxn modelId="{EBB40695-65AB-4B59-AE03-13E319230328}" type="presParOf" srcId="{26C726EA-8BEC-4BF3-B829-7F206B9D055C}" destId="{FDDFF26A-FDED-4865-8BDB-3555A4EF8656}" srcOrd="0" destOrd="0" presId="urn:microsoft.com/office/officeart/2008/layout/LinedList"/>
    <dgm:cxn modelId="{BF480A16-2965-4CF7-A7A7-5EFE3F9238C8}" type="presParOf" srcId="{26C726EA-8BEC-4BF3-B829-7F206B9D055C}" destId="{96B66DBB-C588-4A2F-8B9F-0F98DDBF85DD}" srcOrd="1" destOrd="0" presId="urn:microsoft.com/office/officeart/2008/layout/LinedList"/>
    <dgm:cxn modelId="{2B79A3C9-10BE-4D7C-80BF-ACE8A94B7912}" type="presParOf" srcId="{4A585C2C-9676-4CA2-A3DC-45FBD25C2613}" destId="{456DAAB1-2A5C-44EF-BF9B-94DB66FD4722}" srcOrd="2" destOrd="0" presId="urn:microsoft.com/office/officeart/2008/layout/LinedList"/>
    <dgm:cxn modelId="{B68F7A51-3290-43CA-817F-8CD54FAF4924}" type="presParOf" srcId="{4A585C2C-9676-4CA2-A3DC-45FBD25C2613}" destId="{BBCF5177-A6AC-4239-BC7D-A08BFF7B68DA}" srcOrd="3" destOrd="0" presId="urn:microsoft.com/office/officeart/2008/layout/LinedList"/>
    <dgm:cxn modelId="{84B2FD2E-4E65-4332-9A81-4D06AE33F11E}" type="presParOf" srcId="{BBCF5177-A6AC-4239-BC7D-A08BFF7B68DA}" destId="{9C2C7E4D-A0AF-4760-A48C-D443B7C0B3F4}" srcOrd="0" destOrd="0" presId="urn:microsoft.com/office/officeart/2008/layout/LinedList"/>
    <dgm:cxn modelId="{737B1D80-1E85-4F6B-A342-EE13F9C6D222}" type="presParOf" srcId="{BBCF5177-A6AC-4239-BC7D-A08BFF7B68DA}" destId="{8CEFDE81-D527-4BA4-B043-23BD959658AA}" srcOrd="1" destOrd="0" presId="urn:microsoft.com/office/officeart/2008/layout/LinedList"/>
    <dgm:cxn modelId="{7C539989-70AC-4EF9-8868-7C2FB44FDF68}" type="presParOf" srcId="{4A585C2C-9676-4CA2-A3DC-45FBD25C2613}" destId="{C97245F8-98E3-45A4-8F01-00E17BCE33DE}" srcOrd="4" destOrd="0" presId="urn:microsoft.com/office/officeart/2008/layout/LinedList"/>
    <dgm:cxn modelId="{4D584D69-9FA3-4291-922D-73782A7BCADC}" type="presParOf" srcId="{4A585C2C-9676-4CA2-A3DC-45FBD25C2613}" destId="{FFE1BABD-313F-4213-915A-8C25569B92C4}" srcOrd="5" destOrd="0" presId="urn:microsoft.com/office/officeart/2008/layout/LinedList"/>
    <dgm:cxn modelId="{B4B8BEAE-8637-4F85-9B65-E90AE36F40D3}" type="presParOf" srcId="{FFE1BABD-313F-4213-915A-8C25569B92C4}" destId="{E303A2C3-A840-46FF-8E47-438C48ABA2C6}" srcOrd="0" destOrd="0" presId="urn:microsoft.com/office/officeart/2008/layout/LinedList"/>
    <dgm:cxn modelId="{8ABE4A75-AAEC-40E2-9CC2-C7DF2B5E6345}" type="presParOf" srcId="{FFE1BABD-313F-4213-915A-8C25569B92C4}" destId="{6757BEC9-08D8-4D84-B043-F021081E86BF}" srcOrd="1" destOrd="0" presId="urn:microsoft.com/office/officeart/2008/layout/LinedList"/>
    <dgm:cxn modelId="{95152E6A-8224-4EB2-959B-711C590AC583}" type="presParOf" srcId="{4A585C2C-9676-4CA2-A3DC-45FBD25C2613}" destId="{9293D0B2-51C5-46AF-AB02-4412CBB3AFF1}" srcOrd="6" destOrd="0" presId="urn:microsoft.com/office/officeart/2008/layout/LinedList"/>
    <dgm:cxn modelId="{47197718-D7D5-4128-A3D9-A78F5BB47D92}" type="presParOf" srcId="{4A585C2C-9676-4CA2-A3DC-45FBD25C2613}" destId="{765C0526-E68F-43CE-8EB1-90C3A904501D}" srcOrd="7" destOrd="0" presId="urn:microsoft.com/office/officeart/2008/layout/LinedList"/>
    <dgm:cxn modelId="{C9F0419A-90EE-41ED-ACAB-414E585F03B8}" type="presParOf" srcId="{765C0526-E68F-43CE-8EB1-90C3A904501D}" destId="{B3A54282-70F9-4593-98F1-1D9FAF27B95C}" srcOrd="0" destOrd="0" presId="urn:microsoft.com/office/officeart/2008/layout/LinedList"/>
    <dgm:cxn modelId="{750533AA-BE9C-47EE-9F88-0CA7E3989FD2}" type="presParOf" srcId="{765C0526-E68F-43CE-8EB1-90C3A904501D}" destId="{0A0336FB-0CC5-475C-9C8C-0260F67C260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DE0E84-60BC-4EF9-8144-1C460E8509BD}"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D39930FE-AC79-4815-9029-F872D477848B}">
      <dgm:prSet/>
      <dgm:spPr/>
      <dgm:t>
        <a:bodyPr/>
        <a:lstStyle/>
        <a:p>
          <a:r>
            <a:rPr lang="en-US"/>
            <a:t>87% achievement against output targets. Output 1 progress higher than other two outputs. Overall positive effective in influencing  public policy. </a:t>
          </a:r>
        </a:p>
      </dgm:t>
    </dgm:pt>
    <dgm:pt modelId="{C95BEA18-9690-4397-8D54-2B9DB947E354}" type="parTrans" cxnId="{61CCFAB7-AE5C-46E0-92A5-1221A58BC75A}">
      <dgm:prSet/>
      <dgm:spPr/>
      <dgm:t>
        <a:bodyPr/>
        <a:lstStyle/>
        <a:p>
          <a:endParaRPr lang="en-US"/>
        </a:p>
      </dgm:t>
    </dgm:pt>
    <dgm:pt modelId="{6BDF714D-643B-4AAD-BDC6-7731C4A595F1}" type="sibTrans" cxnId="{61CCFAB7-AE5C-46E0-92A5-1221A58BC75A}">
      <dgm:prSet/>
      <dgm:spPr/>
      <dgm:t>
        <a:bodyPr/>
        <a:lstStyle/>
        <a:p>
          <a:endParaRPr lang="en-US"/>
        </a:p>
      </dgm:t>
    </dgm:pt>
    <dgm:pt modelId="{83BC0D2A-2F6B-497F-81E8-B25D5888DD2C}">
      <dgm:prSet/>
      <dgm:spPr/>
      <dgm:t>
        <a:bodyPr/>
        <a:lstStyle/>
        <a:p>
          <a:r>
            <a:rPr lang="en-US" dirty="0"/>
            <a:t>Key enablers: </a:t>
          </a:r>
          <a:br>
            <a:rPr lang="en-US" dirty="0"/>
          </a:br>
          <a:r>
            <a:rPr lang="en-US" dirty="0"/>
            <a:t>(1) Output 1: DAP and NHDRs;</a:t>
          </a:r>
          <a:br>
            <a:rPr lang="en-US" dirty="0"/>
          </a:br>
          <a:r>
            <a:rPr lang="en-US" dirty="0"/>
            <a:t>(2) Output 2: DPU to support other program units, project developments (reform and innovation, SDGs project, Balochistan SDG Acceleration); </a:t>
          </a:r>
          <a:br>
            <a:rPr lang="en-US" dirty="0"/>
          </a:br>
          <a:r>
            <a:rPr lang="en-US" dirty="0"/>
            <a:t>(3) Output 3: Urban platform, water recycling, Randomized Control Trial, matching platform with Bangkok Office</a:t>
          </a:r>
        </a:p>
      </dgm:t>
    </dgm:pt>
    <dgm:pt modelId="{998F5DE0-3DB3-494B-97AB-770D3BF0B3A4}" type="parTrans" cxnId="{E9F02B16-ADFC-499A-AB22-28C04AB22570}">
      <dgm:prSet/>
      <dgm:spPr/>
      <dgm:t>
        <a:bodyPr/>
        <a:lstStyle/>
        <a:p>
          <a:endParaRPr lang="en-US"/>
        </a:p>
      </dgm:t>
    </dgm:pt>
    <dgm:pt modelId="{8C383A4D-9ABE-4A10-A465-4FF647CAC92B}" type="sibTrans" cxnId="{E9F02B16-ADFC-499A-AB22-28C04AB22570}">
      <dgm:prSet/>
      <dgm:spPr/>
      <dgm:t>
        <a:bodyPr/>
        <a:lstStyle/>
        <a:p>
          <a:endParaRPr lang="en-US"/>
        </a:p>
      </dgm:t>
    </dgm:pt>
    <dgm:pt modelId="{EF1887B0-1232-42E7-A2BF-6B03FDE75C51}">
      <dgm:prSet/>
      <dgm:spPr/>
      <dgm:t>
        <a:bodyPr/>
        <a:lstStyle/>
        <a:p>
          <a:r>
            <a:rPr lang="en-US" dirty="0"/>
            <a:t>Areas for improvement: </a:t>
          </a:r>
          <a:br>
            <a:rPr lang="en-US" dirty="0"/>
          </a:br>
          <a:r>
            <a:rPr lang="en-US" dirty="0"/>
            <a:t>(1) Going beyond, DPU for cross-unit support, should emphasis on joint assessment and ideas generation; </a:t>
          </a:r>
          <a:br>
            <a:rPr lang="en-US" dirty="0"/>
          </a:br>
          <a:r>
            <a:rPr lang="en-US" dirty="0"/>
            <a:t>(2) Follow up to urban platform and water recycling; </a:t>
          </a:r>
          <a:br>
            <a:rPr lang="en-US" dirty="0"/>
          </a:br>
          <a:r>
            <a:rPr lang="en-US" dirty="0"/>
            <a:t>(3) Project design issues: output targets articulation (separate for research on innovation and prototypes); </a:t>
          </a:r>
          <a:br>
            <a:rPr lang="en-US" dirty="0"/>
          </a:br>
          <a:r>
            <a:rPr lang="en-US" dirty="0"/>
            <a:t>(4) Private sector partnership; </a:t>
          </a:r>
          <a:br>
            <a:rPr lang="en-US" dirty="0"/>
          </a:br>
          <a:r>
            <a:rPr lang="en-US" dirty="0"/>
            <a:t>(5) specific interventions for ‘Leave No One Behind’.</a:t>
          </a:r>
        </a:p>
      </dgm:t>
    </dgm:pt>
    <dgm:pt modelId="{B8E5091D-A0B6-44C6-8440-54832335F388}" type="parTrans" cxnId="{D8F09E89-4A10-45C4-91B1-B1739976B311}">
      <dgm:prSet/>
      <dgm:spPr/>
      <dgm:t>
        <a:bodyPr/>
        <a:lstStyle/>
        <a:p>
          <a:endParaRPr lang="en-US"/>
        </a:p>
      </dgm:t>
    </dgm:pt>
    <dgm:pt modelId="{0ED5AA5B-41CF-4EC4-BD6F-3BEEBB563DB9}" type="sibTrans" cxnId="{D8F09E89-4A10-45C4-91B1-B1739976B311}">
      <dgm:prSet/>
      <dgm:spPr/>
      <dgm:t>
        <a:bodyPr/>
        <a:lstStyle/>
        <a:p>
          <a:endParaRPr lang="en-US"/>
        </a:p>
      </dgm:t>
    </dgm:pt>
    <dgm:pt modelId="{7817D225-645E-4132-A1AA-8A093B5C3AEB}" type="pres">
      <dgm:prSet presAssocID="{73DE0E84-60BC-4EF9-8144-1C460E8509BD}" presName="vert0" presStyleCnt="0">
        <dgm:presLayoutVars>
          <dgm:dir/>
          <dgm:animOne val="branch"/>
          <dgm:animLvl val="lvl"/>
        </dgm:presLayoutVars>
      </dgm:prSet>
      <dgm:spPr/>
    </dgm:pt>
    <dgm:pt modelId="{C94C2E11-F857-4132-B039-0EEF3DA19F34}" type="pres">
      <dgm:prSet presAssocID="{D39930FE-AC79-4815-9029-F872D477848B}" presName="thickLine" presStyleLbl="alignNode1" presStyleIdx="0" presStyleCnt="3"/>
      <dgm:spPr/>
    </dgm:pt>
    <dgm:pt modelId="{E4220098-A72D-4D38-8F17-B496ED8F418D}" type="pres">
      <dgm:prSet presAssocID="{D39930FE-AC79-4815-9029-F872D477848B}" presName="horz1" presStyleCnt="0"/>
      <dgm:spPr/>
    </dgm:pt>
    <dgm:pt modelId="{4D85B168-5876-42A1-B92C-BBB32A69AC73}" type="pres">
      <dgm:prSet presAssocID="{D39930FE-AC79-4815-9029-F872D477848B}" presName="tx1" presStyleLbl="revTx" presStyleIdx="0" presStyleCnt="3" custScaleY="31385" custLinFactNeighborX="-530" custLinFactNeighborY="-20399"/>
      <dgm:spPr/>
    </dgm:pt>
    <dgm:pt modelId="{1FA37F4E-3F06-4BAF-AA61-89AE71DC6C18}" type="pres">
      <dgm:prSet presAssocID="{D39930FE-AC79-4815-9029-F872D477848B}" presName="vert1" presStyleCnt="0"/>
      <dgm:spPr/>
    </dgm:pt>
    <dgm:pt modelId="{8094318D-4FF9-4F7D-90A3-CC61C4B407E2}" type="pres">
      <dgm:prSet presAssocID="{83BC0D2A-2F6B-497F-81E8-B25D5888DD2C}" presName="thickLine" presStyleLbl="alignNode1" presStyleIdx="1" presStyleCnt="3"/>
      <dgm:spPr/>
    </dgm:pt>
    <dgm:pt modelId="{FAB862DB-0F22-4DAC-A301-C7D1D1EE7B89}" type="pres">
      <dgm:prSet presAssocID="{83BC0D2A-2F6B-497F-81E8-B25D5888DD2C}" presName="horz1" presStyleCnt="0"/>
      <dgm:spPr/>
    </dgm:pt>
    <dgm:pt modelId="{4841FC1B-14D3-4D43-A5E5-3A8E486351C7}" type="pres">
      <dgm:prSet presAssocID="{83BC0D2A-2F6B-497F-81E8-B25D5888DD2C}" presName="tx1" presStyleLbl="revTx" presStyleIdx="1" presStyleCnt="3" custScaleY="70907" custLinFactNeighborX="123" custLinFactNeighborY="1078"/>
      <dgm:spPr/>
    </dgm:pt>
    <dgm:pt modelId="{3839B740-B38B-4D01-8769-437FCDEE2045}" type="pres">
      <dgm:prSet presAssocID="{83BC0D2A-2F6B-497F-81E8-B25D5888DD2C}" presName="vert1" presStyleCnt="0"/>
      <dgm:spPr/>
    </dgm:pt>
    <dgm:pt modelId="{E2328798-6527-4435-B979-0FB5BFBB37F9}" type="pres">
      <dgm:prSet presAssocID="{EF1887B0-1232-42E7-A2BF-6B03FDE75C51}" presName="thickLine" presStyleLbl="alignNode1" presStyleIdx="2" presStyleCnt="3"/>
      <dgm:spPr/>
    </dgm:pt>
    <dgm:pt modelId="{4EED728F-5506-424E-B319-8F2FDD805A41}" type="pres">
      <dgm:prSet presAssocID="{EF1887B0-1232-42E7-A2BF-6B03FDE75C51}" presName="horz1" presStyleCnt="0"/>
      <dgm:spPr/>
    </dgm:pt>
    <dgm:pt modelId="{4016DD74-56F9-4FF8-8984-9D1E62B9D6F4}" type="pres">
      <dgm:prSet presAssocID="{EF1887B0-1232-42E7-A2BF-6B03FDE75C51}" presName="tx1" presStyleLbl="revTx" presStyleIdx="2" presStyleCnt="3"/>
      <dgm:spPr/>
    </dgm:pt>
    <dgm:pt modelId="{D0278A0B-F993-4D7A-91CB-374AADFFB49A}" type="pres">
      <dgm:prSet presAssocID="{EF1887B0-1232-42E7-A2BF-6B03FDE75C51}" presName="vert1" presStyleCnt="0"/>
      <dgm:spPr/>
    </dgm:pt>
  </dgm:ptLst>
  <dgm:cxnLst>
    <dgm:cxn modelId="{9BB3CA04-94CF-4BD3-B2A1-E51158FEF6B5}" type="presOf" srcId="{83BC0D2A-2F6B-497F-81E8-B25D5888DD2C}" destId="{4841FC1B-14D3-4D43-A5E5-3A8E486351C7}" srcOrd="0" destOrd="0" presId="urn:microsoft.com/office/officeart/2008/layout/LinedList"/>
    <dgm:cxn modelId="{DBB06815-0481-447C-93A3-2911891436F0}" type="presOf" srcId="{D39930FE-AC79-4815-9029-F872D477848B}" destId="{4D85B168-5876-42A1-B92C-BBB32A69AC73}" srcOrd="0" destOrd="0" presId="urn:microsoft.com/office/officeart/2008/layout/LinedList"/>
    <dgm:cxn modelId="{E9F02B16-ADFC-499A-AB22-28C04AB22570}" srcId="{73DE0E84-60BC-4EF9-8144-1C460E8509BD}" destId="{83BC0D2A-2F6B-497F-81E8-B25D5888DD2C}" srcOrd="1" destOrd="0" parTransId="{998F5DE0-3DB3-494B-97AB-770D3BF0B3A4}" sibTransId="{8C383A4D-9ABE-4A10-A465-4FF647CAC92B}"/>
    <dgm:cxn modelId="{D8F09E89-4A10-45C4-91B1-B1739976B311}" srcId="{73DE0E84-60BC-4EF9-8144-1C460E8509BD}" destId="{EF1887B0-1232-42E7-A2BF-6B03FDE75C51}" srcOrd="2" destOrd="0" parTransId="{B8E5091D-A0B6-44C6-8440-54832335F388}" sibTransId="{0ED5AA5B-41CF-4EC4-BD6F-3BEEBB563DB9}"/>
    <dgm:cxn modelId="{61CCFAB7-AE5C-46E0-92A5-1221A58BC75A}" srcId="{73DE0E84-60BC-4EF9-8144-1C460E8509BD}" destId="{D39930FE-AC79-4815-9029-F872D477848B}" srcOrd="0" destOrd="0" parTransId="{C95BEA18-9690-4397-8D54-2B9DB947E354}" sibTransId="{6BDF714D-643B-4AAD-BDC6-7731C4A595F1}"/>
    <dgm:cxn modelId="{38EC70C1-995B-4B67-A294-A7E9A6F86D50}" type="presOf" srcId="{EF1887B0-1232-42E7-A2BF-6B03FDE75C51}" destId="{4016DD74-56F9-4FF8-8984-9D1E62B9D6F4}" srcOrd="0" destOrd="0" presId="urn:microsoft.com/office/officeart/2008/layout/LinedList"/>
    <dgm:cxn modelId="{505406EB-E0AA-4627-9895-3FD7FADB98CC}" type="presOf" srcId="{73DE0E84-60BC-4EF9-8144-1C460E8509BD}" destId="{7817D225-645E-4132-A1AA-8A093B5C3AEB}" srcOrd="0" destOrd="0" presId="urn:microsoft.com/office/officeart/2008/layout/LinedList"/>
    <dgm:cxn modelId="{420D9C55-7DC8-47D5-ACDC-7CB3791CB19D}" type="presParOf" srcId="{7817D225-645E-4132-A1AA-8A093B5C3AEB}" destId="{C94C2E11-F857-4132-B039-0EEF3DA19F34}" srcOrd="0" destOrd="0" presId="urn:microsoft.com/office/officeart/2008/layout/LinedList"/>
    <dgm:cxn modelId="{7DA8ABFE-7F0E-4C47-B54B-11947F4FA631}" type="presParOf" srcId="{7817D225-645E-4132-A1AA-8A093B5C3AEB}" destId="{E4220098-A72D-4D38-8F17-B496ED8F418D}" srcOrd="1" destOrd="0" presId="urn:microsoft.com/office/officeart/2008/layout/LinedList"/>
    <dgm:cxn modelId="{692E5C7A-8D49-465F-A074-FF45DE588938}" type="presParOf" srcId="{E4220098-A72D-4D38-8F17-B496ED8F418D}" destId="{4D85B168-5876-42A1-B92C-BBB32A69AC73}" srcOrd="0" destOrd="0" presId="urn:microsoft.com/office/officeart/2008/layout/LinedList"/>
    <dgm:cxn modelId="{8F4A267A-2804-4D46-976A-2DC603BC33B4}" type="presParOf" srcId="{E4220098-A72D-4D38-8F17-B496ED8F418D}" destId="{1FA37F4E-3F06-4BAF-AA61-89AE71DC6C18}" srcOrd="1" destOrd="0" presId="urn:microsoft.com/office/officeart/2008/layout/LinedList"/>
    <dgm:cxn modelId="{BBB29483-9099-4DA0-B043-4E95BC348C36}" type="presParOf" srcId="{7817D225-645E-4132-A1AA-8A093B5C3AEB}" destId="{8094318D-4FF9-4F7D-90A3-CC61C4B407E2}" srcOrd="2" destOrd="0" presId="urn:microsoft.com/office/officeart/2008/layout/LinedList"/>
    <dgm:cxn modelId="{FBB22105-9885-4F1C-9722-3D738C9B03AD}" type="presParOf" srcId="{7817D225-645E-4132-A1AA-8A093B5C3AEB}" destId="{FAB862DB-0F22-4DAC-A301-C7D1D1EE7B89}" srcOrd="3" destOrd="0" presId="urn:microsoft.com/office/officeart/2008/layout/LinedList"/>
    <dgm:cxn modelId="{7E65D307-B360-4D09-8FC3-1F08BEFCEDF2}" type="presParOf" srcId="{FAB862DB-0F22-4DAC-A301-C7D1D1EE7B89}" destId="{4841FC1B-14D3-4D43-A5E5-3A8E486351C7}" srcOrd="0" destOrd="0" presId="urn:microsoft.com/office/officeart/2008/layout/LinedList"/>
    <dgm:cxn modelId="{39D23B8A-A57E-4844-B6A8-A9B78BC6A623}" type="presParOf" srcId="{FAB862DB-0F22-4DAC-A301-C7D1D1EE7B89}" destId="{3839B740-B38B-4D01-8769-437FCDEE2045}" srcOrd="1" destOrd="0" presId="urn:microsoft.com/office/officeart/2008/layout/LinedList"/>
    <dgm:cxn modelId="{5FE06CBB-5957-466E-B003-F98C584C8FAE}" type="presParOf" srcId="{7817D225-645E-4132-A1AA-8A093B5C3AEB}" destId="{E2328798-6527-4435-B979-0FB5BFBB37F9}" srcOrd="4" destOrd="0" presId="urn:microsoft.com/office/officeart/2008/layout/LinedList"/>
    <dgm:cxn modelId="{48E3B7D8-443C-448B-987D-0D653A897358}" type="presParOf" srcId="{7817D225-645E-4132-A1AA-8A093B5C3AEB}" destId="{4EED728F-5506-424E-B319-8F2FDD805A41}" srcOrd="5" destOrd="0" presId="urn:microsoft.com/office/officeart/2008/layout/LinedList"/>
    <dgm:cxn modelId="{0076B46A-7786-4FB0-9BAE-B2FA12916190}" type="presParOf" srcId="{4EED728F-5506-424E-B319-8F2FDD805A41}" destId="{4016DD74-56F9-4FF8-8984-9D1E62B9D6F4}" srcOrd="0" destOrd="0" presId="urn:microsoft.com/office/officeart/2008/layout/LinedList"/>
    <dgm:cxn modelId="{3F52B23B-EB2D-4063-9BA5-DFAA6E2B685A}" type="presParOf" srcId="{4EED728F-5506-424E-B319-8F2FDD805A41}" destId="{D0278A0B-F993-4D7A-91CB-374AADFFB49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D23ED1-61B4-4C43-A636-7969563831E6}"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C3E328E7-F0B6-4DB8-AF85-5125D4F7EC9D}">
      <dgm:prSet/>
      <dgm:spPr/>
      <dgm:t>
        <a:bodyPr/>
        <a:lstStyle/>
        <a:p>
          <a:r>
            <a:rPr lang="en-US"/>
            <a:t>Highly efficient cost wise, efficient time wise. </a:t>
          </a:r>
        </a:p>
      </dgm:t>
    </dgm:pt>
    <dgm:pt modelId="{ACBB0116-DBF7-4638-BEDD-2C95185488A5}" type="parTrans" cxnId="{F6A4FF40-B9A9-457F-B5BC-4C8C00ECF334}">
      <dgm:prSet/>
      <dgm:spPr/>
      <dgm:t>
        <a:bodyPr/>
        <a:lstStyle/>
        <a:p>
          <a:endParaRPr lang="en-US"/>
        </a:p>
      </dgm:t>
    </dgm:pt>
    <dgm:pt modelId="{23CC72A9-6BF9-4480-A8C2-ADDF57298C48}" type="sibTrans" cxnId="{F6A4FF40-B9A9-457F-B5BC-4C8C00ECF334}">
      <dgm:prSet/>
      <dgm:spPr/>
      <dgm:t>
        <a:bodyPr/>
        <a:lstStyle/>
        <a:p>
          <a:endParaRPr lang="en-US"/>
        </a:p>
      </dgm:t>
    </dgm:pt>
    <dgm:pt modelId="{BFDC32F4-B545-4AD0-A168-E6D849B90236}">
      <dgm:prSet/>
      <dgm:spPr/>
      <dgm:t>
        <a:bodyPr/>
        <a:lstStyle/>
        <a:p>
          <a:r>
            <a:rPr lang="en-US" dirty="0"/>
            <a:t>Key enablers: </a:t>
          </a:r>
          <a:br>
            <a:rPr lang="en-US" dirty="0"/>
          </a:br>
          <a:r>
            <a:rPr lang="en-US" dirty="0"/>
            <a:t>(1) Project organogram: National professionals, DPU core staff embedded for advice, management and oversight; </a:t>
          </a:r>
          <a:br>
            <a:rPr lang="en-US" dirty="0"/>
          </a:br>
          <a:r>
            <a:rPr lang="en-US" dirty="0"/>
            <a:t>(2) Partnerships with diverse stakeholders; </a:t>
          </a:r>
          <a:br>
            <a:rPr lang="en-US" dirty="0"/>
          </a:br>
          <a:r>
            <a:rPr lang="en-US" dirty="0"/>
            <a:t>(3) Use of DPU internal capacities; </a:t>
          </a:r>
          <a:br>
            <a:rPr lang="en-US" dirty="0"/>
          </a:br>
          <a:r>
            <a:rPr lang="en-US" dirty="0"/>
            <a:t>(4) Less reliance on outside consultants by strengthening institutions; </a:t>
          </a:r>
          <a:br>
            <a:rPr lang="en-US" dirty="0"/>
          </a:br>
          <a:r>
            <a:rPr lang="en-US" dirty="0"/>
            <a:t>(5) Continuous learning – e.g., reduction in NHDR cost</a:t>
          </a:r>
        </a:p>
      </dgm:t>
    </dgm:pt>
    <dgm:pt modelId="{8463BA70-C0E3-4CCA-BFAE-155E6923FF90}" type="parTrans" cxnId="{0B627B56-1378-44AA-BB88-42869397737B}">
      <dgm:prSet/>
      <dgm:spPr/>
      <dgm:t>
        <a:bodyPr/>
        <a:lstStyle/>
        <a:p>
          <a:endParaRPr lang="en-US"/>
        </a:p>
      </dgm:t>
    </dgm:pt>
    <dgm:pt modelId="{ADE26402-B960-4D9E-8EE7-991F1213DE33}" type="sibTrans" cxnId="{0B627B56-1378-44AA-BB88-42869397737B}">
      <dgm:prSet/>
      <dgm:spPr/>
      <dgm:t>
        <a:bodyPr/>
        <a:lstStyle/>
        <a:p>
          <a:endParaRPr lang="en-US"/>
        </a:p>
      </dgm:t>
    </dgm:pt>
    <dgm:pt modelId="{CD21978B-BEA5-480B-A2DC-FCD1AF6F2D5D}">
      <dgm:prSet/>
      <dgm:spPr/>
      <dgm:t>
        <a:bodyPr/>
        <a:lstStyle/>
        <a:p>
          <a:r>
            <a:rPr lang="en-US" dirty="0"/>
            <a:t>Areas for improvement: </a:t>
          </a:r>
          <a:br>
            <a:rPr lang="en-US" dirty="0"/>
          </a:br>
          <a:r>
            <a:rPr lang="en-US" dirty="0"/>
            <a:t>(1) Clear / numeric annual targets; </a:t>
          </a:r>
          <a:br>
            <a:rPr lang="en-US" dirty="0"/>
          </a:br>
          <a:r>
            <a:rPr lang="en-US" dirty="0"/>
            <a:t>(2) Substantial annual reports; </a:t>
          </a:r>
          <a:br>
            <a:rPr lang="en-US" dirty="0"/>
          </a:br>
          <a:r>
            <a:rPr lang="en-US" dirty="0"/>
            <a:t>(3) Treatment and updating assumptions and risks</a:t>
          </a:r>
        </a:p>
      </dgm:t>
    </dgm:pt>
    <dgm:pt modelId="{9CBB8B0B-C4EA-485E-81B2-54C4C87A23E1}" type="parTrans" cxnId="{87D6CF8C-B7FB-492C-AB02-0C00817FDCA4}">
      <dgm:prSet/>
      <dgm:spPr/>
      <dgm:t>
        <a:bodyPr/>
        <a:lstStyle/>
        <a:p>
          <a:endParaRPr lang="en-US"/>
        </a:p>
      </dgm:t>
    </dgm:pt>
    <dgm:pt modelId="{5265A9D2-E93B-455F-B296-7E6BA7E92CE2}" type="sibTrans" cxnId="{87D6CF8C-B7FB-492C-AB02-0C00817FDCA4}">
      <dgm:prSet/>
      <dgm:spPr/>
      <dgm:t>
        <a:bodyPr/>
        <a:lstStyle/>
        <a:p>
          <a:endParaRPr lang="en-US"/>
        </a:p>
      </dgm:t>
    </dgm:pt>
    <dgm:pt modelId="{85EFE225-A5E0-419E-9E92-524432027149}" type="pres">
      <dgm:prSet presAssocID="{65D23ED1-61B4-4C43-A636-7969563831E6}" presName="vert0" presStyleCnt="0">
        <dgm:presLayoutVars>
          <dgm:dir/>
          <dgm:animOne val="branch"/>
          <dgm:animLvl val="lvl"/>
        </dgm:presLayoutVars>
      </dgm:prSet>
      <dgm:spPr/>
    </dgm:pt>
    <dgm:pt modelId="{1BA1F6CC-307F-4A2F-8E85-127BB49FE2A7}" type="pres">
      <dgm:prSet presAssocID="{C3E328E7-F0B6-4DB8-AF85-5125D4F7EC9D}" presName="thickLine" presStyleLbl="alignNode1" presStyleIdx="0" presStyleCnt="3"/>
      <dgm:spPr/>
    </dgm:pt>
    <dgm:pt modelId="{56E0FE3D-5670-4EBB-BE3B-D8394BBA306B}" type="pres">
      <dgm:prSet presAssocID="{C3E328E7-F0B6-4DB8-AF85-5125D4F7EC9D}" presName="horz1" presStyleCnt="0"/>
      <dgm:spPr/>
    </dgm:pt>
    <dgm:pt modelId="{6EB574E9-44B6-49F9-880E-422DEF68B23A}" type="pres">
      <dgm:prSet presAssocID="{C3E328E7-F0B6-4DB8-AF85-5125D4F7EC9D}" presName="tx1" presStyleLbl="revTx" presStyleIdx="0" presStyleCnt="3"/>
      <dgm:spPr/>
    </dgm:pt>
    <dgm:pt modelId="{C412F480-E705-44FE-B767-B431DD56FF0E}" type="pres">
      <dgm:prSet presAssocID="{C3E328E7-F0B6-4DB8-AF85-5125D4F7EC9D}" presName="vert1" presStyleCnt="0"/>
      <dgm:spPr/>
    </dgm:pt>
    <dgm:pt modelId="{FF6B06F1-49DF-417F-8999-5200FF64FC08}" type="pres">
      <dgm:prSet presAssocID="{BFDC32F4-B545-4AD0-A168-E6D849B90236}" presName="thickLine" presStyleLbl="alignNode1" presStyleIdx="1" presStyleCnt="3" custLinFactNeighborX="123" custLinFactNeighborY="-64582"/>
      <dgm:spPr/>
    </dgm:pt>
    <dgm:pt modelId="{D2183A86-76F2-4A71-BD93-D1929AC6A6C1}" type="pres">
      <dgm:prSet presAssocID="{BFDC32F4-B545-4AD0-A168-E6D849B90236}" presName="horz1" presStyleCnt="0"/>
      <dgm:spPr/>
    </dgm:pt>
    <dgm:pt modelId="{31AB1EEE-5669-4C34-958C-5138B9E980E5}" type="pres">
      <dgm:prSet presAssocID="{BFDC32F4-B545-4AD0-A168-E6D849B90236}" presName="tx1" presStyleLbl="revTx" presStyleIdx="1" presStyleCnt="3" custLinFactNeighborX="589" custLinFactNeighborY="-64066"/>
      <dgm:spPr/>
    </dgm:pt>
    <dgm:pt modelId="{362613C6-8C83-41DE-9611-5D495A8E2209}" type="pres">
      <dgm:prSet presAssocID="{BFDC32F4-B545-4AD0-A168-E6D849B90236}" presName="vert1" presStyleCnt="0"/>
      <dgm:spPr/>
    </dgm:pt>
    <dgm:pt modelId="{70490E3F-4867-4B87-9BE2-682C92011137}" type="pres">
      <dgm:prSet presAssocID="{CD21978B-BEA5-480B-A2DC-FCD1AF6F2D5D}" presName="thickLine" presStyleLbl="alignNode1" presStyleIdx="2" presStyleCnt="3" custLinFactNeighborY="-96819"/>
      <dgm:spPr/>
    </dgm:pt>
    <dgm:pt modelId="{89571C51-8EBA-420B-A9C6-F622C380710A}" type="pres">
      <dgm:prSet presAssocID="{CD21978B-BEA5-480B-A2DC-FCD1AF6F2D5D}" presName="horz1" presStyleCnt="0"/>
      <dgm:spPr/>
    </dgm:pt>
    <dgm:pt modelId="{1ED17D21-16B0-4898-8034-E25671653E4E}" type="pres">
      <dgm:prSet presAssocID="{CD21978B-BEA5-480B-A2DC-FCD1AF6F2D5D}" presName="tx1" presStyleLbl="revTx" presStyleIdx="2" presStyleCnt="3" custScaleY="65677" custLinFactNeighborX="123" custLinFactNeighborY="-61999"/>
      <dgm:spPr/>
    </dgm:pt>
    <dgm:pt modelId="{B826C42B-45AA-49B1-93ED-BE6A65293791}" type="pres">
      <dgm:prSet presAssocID="{CD21978B-BEA5-480B-A2DC-FCD1AF6F2D5D}" presName="vert1" presStyleCnt="0"/>
      <dgm:spPr/>
    </dgm:pt>
  </dgm:ptLst>
  <dgm:cxnLst>
    <dgm:cxn modelId="{1E60C109-4058-43BA-B004-646BD7E3FBE7}" type="presOf" srcId="{CD21978B-BEA5-480B-A2DC-FCD1AF6F2D5D}" destId="{1ED17D21-16B0-4898-8034-E25671653E4E}" srcOrd="0" destOrd="0" presId="urn:microsoft.com/office/officeart/2008/layout/LinedList"/>
    <dgm:cxn modelId="{3D575D20-1AC8-4681-BF8B-D917B902FB24}" type="presOf" srcId="{C3E328E7-F0B6-4DB8-AF85-5125D4F7EC9D}" destId="{6EB574E9-44B6-49F9-880E-422DEF68B23A}" srcOrd="0" destOrd="0" presId="urn:microsoft.com/office/officeart/2008/layout/LinedList"/>
    <dgm:cxn modelId="{9AFCC82B-19EA-4251-8352-E52BFAA82C92}" type="presOf" srcId="{65D23ED1-61B4-4C43-A636-7969563831E6}" destId="{85EFE225-A5E0-419E-9E92-524432027149}" srcOrd="0" destOrd="0" presId="urn:microsoft.com/office/officeart/2008/layout/LinedList"/>
    <dgm:cxn modelId="{F6A4FF40-B9A9-457F-B5BC-4C8C00ECF334}" srcId="{65D23ED1-61B4-4C43-A636-7969563831E6}" destId="{C3E328E7-F0B6-4DB8-AF85-5125D4F7EC9D}" srcOrd="0" destOrd="0" parTransId="{ACBB0116-DBF7-4638-BEDD-2C95185488A5}" sibTransId="{23CC72A9-6BF9-4480-A8C2-ADDF57298C48}"/>
    <dgm:cxn modelId="{0B627B56-1378-44AA-BB88-42869397737B}" srcId="{65D23ED1-61B4-4C43-A636-7969563831E6}" destId="{BFDC32F4-B545-4AD0-A168-E6D849B90236}" srcOrd="1" destOrd="0" parTransId="{8463BA70-C0E3-4CCA-BFAE-155E6923FF90}" sibTransId="{ADE26402-B960-4D9E-8EE7-991F1213DE33}"/>
    <dgm:cxn modelId="{87D6CF8C-B7FB-492C-AB02-0C00817FDCA4}" srcId="{65D23ED1-61B4-4C43-A636-7969563831E6}" destId="{CD21978B-BEA5-480B-A2DC-FCD1AF6F2D5D}" srcOrd="2" destOrd="0" parTransId="{9CBB8B0B-C4EA-485E-81B2-54C4C87A23E1}" sibTransId="{5265A9D2-E93B-455F-B296-7E6BA7E92CE2}"/>
    <dgm:cxn modelId="{1E4C0DAC-FBB6-48DD-8E98-EAC3A4979611}" type="presOf" srcId="{BFDC32F4-B545-4AD0-A168-E6D849B90236}" destId="{31AB1EEE-5669-4C34-958C-5138B9E980E5}" srcOrd="0" destOrd="0" presId="urn:microsoft.com/office/officeart/2008/layout/LinedList"/>
    <dgm:cxn modelId="{C6AEA6E8-F9D0-48E3-A4E3-E4AE762EC5F3}" type="presParOf" srcId="{85EFE225-A5E0-419E-9E92-524432027149}" destId="{1BA1F6CC-307F-4A2F-8E85-127BB49FE2A7}" srcOrd="0" destOrd="0" presId="urn:microsoft.com/office/officeart/2008/layout/LinedList"/>
    <dgm:cxn modelId="{6A52A5EA-00FA-4112-A1F8-DAFFCA122B9F}" type="presParOf" srcId="{85EFE225-A5E0-419E-9E92-524432027149}" destId="{56E0FE3D-5670-4EBB-BE3B-D8394BBA306B}" srcOrd="1" destOrd="0" presId="urn:microsoft.com/office/officeart/2008/layout/LinedList"/>
    <dgm:cxn modelId="{40A9B0FA-E09F-426B-AD39-B9BDC4F7C577}" type="presParOf" srcId="{56E0FE3D-5670-4EBB-BE3B-D8394BBA306B}" destId="{6EB574E9-44B6-49F9-880E-422DEF68B23A}" srcOrd="0" destOrd="0" presId="urn:microsoft.com/office/officeart/2008/layout/LinedList"/>
    <dgm:cxn modelId="{94A23626-F7E2-4608-9ABC-4F05CCF8E63D}" type="presParOf" srcId="{56E0FE3D-5670-4EBB-BE3B-D8394BBA306B}" destId="{C412F480-E705-44FE-B767-B431DD56FF0E}" srcOrd="1" destOrd="0" presId="urn:microsoft.com/office/officeart/2008/layout/LinedList"/>
    <dgm:cxn modelId="{17126297-3169-46E5-A814-C534C7CD6DE3}" type="presParOf" srcId="{85EFE225-A5E0-419E-9E92-524432027149}" destId="{FF6B06F1-49DF-417F-8999-5200FF64FC08}" srcOrd="2" destOrd="0" presId="urn:microsoft.com/office/officeart/2008/layout/LinedList"/>
    <dgm:cxn modelId="{FFDAFF89-DDBE-44F7-A548-CFF204694AE6}" type="presParOf" srcId="{85EFE225-A5E0-419E-9E92-524432027149}" destId="{D2183A86-76F2-4A71-BD93-D1929AC6A6C1}" srcOrd="3" destOrd="0" presId="urn:microsoft.com/office/officeart/2008/layout/LinedList"/>
    <dgm:cxn modelId="{FF288465-62A1-4B6C-B0A7-9E200BB81086}" type="presParOf" srcId="{D2183A86-76F2-4A71-BD93-D1929AC6A6C1}" destId="{31AB1EEE-5669-4C34-958C-5138B9E980E5}" srcOrd="0" destOrd="0" presId="urn:microsoft.com/office/officeart/2008/layout/LinedList"/>
    <dgm:cxn modelId="{9DFE76F0-A94B-4F67-B85C-873C38F3A9F7}" type="presParOf" srcId="{D2183A86-76F2-4A71-BD93-D1929AC6A6C1}" destId="{362613C6-8C83-41DE-9611-5D495A8E2209}" srcOrd="1" destOrd="0" presId="urn:microsoft.com/office/officeart/2008/layout/LinedList"/>
    <dgm:cxn modelId="{4A61DC98-7836-478C-9DEE-F91CA91DCADA}" type="presParOf" srcId="{85EFE225-A5E0-419E-9E92-524432027149}" destId="{70490E3F-4867-4B87-9BE2-682C92011137}" srcOrd="4" destOrd="0" presId="urn:microsoft.com/office/officeart/2008/layout/LinedList"/>
    <dgm:cxn modelId="{2F1EFF4A-CE92-4EC8-A164-24CB55F5A64E}" type="presParOf" srcId="{85EFE225-A5E0-419E-9E92-524432027149}" destId="{89571C51-8EBA-420B-A9C6-F622C380710A}" srcOrd="5" destOrd="0" presId="urn:microsoft.com/office/officeart/2008/layout/LinedList"/>
    <dgm:cxn modelId="{69B74FA7-E8FD-43B9-AFFE-8B256379A18F}" type="presParOf" srcId="{89571C51-8EBA-420B-A9C6-F622C380710A}" destId="{1ED17D21-16B0-4898-8034-E25671653E4E}" srcOrd="0" destOrd="0" presId="urn:microsoft.com/office/officeart/2008/layout/LinedList"/>
    <dgm:cxn modelId="{94B60970-469A-460A-A606-AEA21881B72E}" type="presParOf" srcId="{89571C51-8EBA-420B-A9C6-F622C380710A}" destId="{B826C42B-45AA-49B1-93ED-BE6A6529379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407EB9-BD94-40E0-80A9-63A3F05248D9}"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D24FD371-0A95-45CE-BA0A-0869531F2A49}">
      <dgm:prSet/>
      <dgm:spPr/>
      <dgm:t>
        <a:bodyPr/>
        <a:lstStyle/>
        <a:p>
          <a:r>
            <a:rPr lang="en-US" dirty="0"/>
            <a:t>Effects on public policy (in terms of policy actions) and UNDP programming is satisfactory. Effects on policy actions for vulnerable populations need further improvement. </a:t>
          </a:r>
        </a:p>
      </dgm:t>
    </dgm:pt>
    <dgm:pt modelId="{B5C8418F-71A4-4269-AB43-2F6D75B0997B}" type="parTrans" cxnId="{E6AFCE23-225A-4391-BF41-2139B326704E}">
      <dgm:prSet/>
      <dgm:spPr/>
      <dgm:t>
        <a:bodyPr/>
        <a:lstStyle/>
        <a:p>
          <a:endParaRPr lang="en-US"/>
        </a:p>
      </dgm:t>
    </dgm:pt>
    <dgm:pt modelId="{F9AE07C6-DA54-4C18-82A8-3E02C8CA4214}" type="sibTrans" cxnId="{E6AFCE23-225A-4391-BF41-2139B326704E}">
      <dgm:prSet/>
      <dgm:spPr/>
      <dgm:t>
        <a:bodyPr/>
        <a:lstStyle/>
        <a:p>
          <a:endParaRPr lang="en-US"/>
        </a:p>
      </dgm:t>
    </dgm:pt>
    <dgm:pt modelId="{7F6D72EE-CCD8-42A0-8B50-CBF7F98F8441}">
      <dgm:prSet/>
      <dgm:spPr/>
      <dgm:t>
        <a:bodyPr/>
        <a:lstStyle/>
        <a:p>
          <a:r>
            <a:rPr lang="en-US" dirty="0"/>
            <a:t>Key enablers: </a:t>
          </a:r>
          <a:br>
            <a:rPr lang="en-US" dirty="0"/>
          </a:br>
          <a:r>
            <a:rPr lang="en-US" dirty="0"/>
            <a:t>(1) Institutionalization of MPI; </a:t>
          </a:r>
          <a:br>
            <a:rPr lang="en-US" dirty="0"/>
          </a:br>
          <a:r>
            <a:rPr lang="en-US" dirty="0"/>
            <a:t>(2) NHDR on Youth informing </a:t>
          </a:r>
          <a:r>
            <a:rPr lang="en-US" dirty="0" err="1"/>
            <a:t>Kamyab</a:t>
          </a:r>
          <a:r>
            <a:rPr lang="en-US" dirty="0"/>
            <a:t> Jawan Programme; </a:t>
          </a:r>
          <a:br>
            <a:rPr lang="en-US" dirty="0"/>
          </a:br>
          <a:r>
            <a:rPr lang="en-US" dirty="0"/>
            <a:t>(3) MPI informing 12</a:t>
          </a:r>
          <a:r>
            <a:rPr lang="en-US" baseline="30000" dirty="0"/>
            <a:t>th</a:t>
          </a:r>
          <a:r>
            <a:rPr lang="en-US" dirty="0"/>
            <a:t> 5 Year Plan, poverty targeting (Ehsaas); </a:t>
          </a:r>
          <a:br>
            <a:rPr lang="en-US" dirty="0"/>
          </a:br>
          <a:r>
            <a:rPr lang="en-US" dirty="0"/>
            <a:t>(4) MPI informing UNDP project’s design; </a:t>
          </a:r>
          <a:br>
            <a:rPr lang="en-US" dirty="0"/>
          </a:br>
          <a:r>
            <a:rPr lang="en-US" dirty="0"/>
            <a:t>(5) PSP providing launching pad for National SDGs project</a:t>
          </a:r>
        </a:p>
      </dgm:t>
    </dgm:pt>
    <dgm:pt modelId="{7E2BD5C1-95EA-4BAE-9D64-17EB39BC3391}" type="parTrans" cxnId="{C697F2CD-B39D-4307-96DE-14FE9B3A74BF}">
      <dgm:prSet/>
      <dgm:spPr/>
      <dgm:t>
        <a:bodyPr/>
        <a:lstStyle/>
        <a:p>
          <a:endParaRPr lang="en-US"/>
        </a:p>
      </dgm:t>
    </dgm:pt>
    <dgm:pt modelId="{A84112ED-0FF5-42C4-BC0E-D880524B065D}" type="sibTrans" cxnId="{C697F2CD-B39D-4307-96DE-14FE9B3A74BF}">
      <dgm:prSet/>
      <dgm:spPr/>
      <dgm:t>
        <a:bodyPr/>
        <a:lstStyle/>
        <a:p>
          <a:endParaRPr lang="en-US"/>
        </a:p>
      </dgm:t>
    </dgm:pt>
    <dgm:pt modelId="{EB2CB638-EB5F-46DF-B714-94F8AFDF429B}">
      <dgm:prSet/>
      <dgm:spPr/>
      <dgm:t>
        <a:bodyPr/>
        <a:lstStyle/>
        <a:p>
          <a:r>
            <a:rPr lang="en-US" dirty="0"/>
            <a:t>Areas for improvement: </a:t>
          </a:r>
          <a:br>
            <a:rPr lang="en-US" dirty="0"/>
          </a:br>
          <a:r>
            <a:rPr lang="en-US" dirty="0"/>
            <a:t>(1) Going beyond composite indices (HDI, MPI, GII) to focus on specific impact areas for vulnerable population; </a:t>
          </a:r>
          <a:br>
            <a:rPr lang="en-US" dirty="0"/>
          </a:br>
          <a:r>
            <a:rPr lang="en-US" dirty="0"/>
            <a:t>(2) Engagement with local / city governments; </a:t>
          </a:r>
          <a:br>
            <a:rPr lang="en-US" dirty="0"/>
          </a:br>
          <a:r>
            <a:rPr lang="en-US" dirty="0"/>
            <a:t>(3) Follow ups to urban platform and water recycling </a:t>
          </a:r>
        </a:p>
      </dgm:t>
    </dgm:pt>
    <dgm:pt modelId="{32E2066F-F158-4105-9A45-E2C1CA13ACC3}" type="parTrans" cxnId="{F5EC1D95-3854-4B0B-9D07-3A24527DF94F}">
      <dgm:prSet/>
      <dgm:spPr/>
      <dgm:t>
        <a:bodyPr/>
        <a:lstStyle/>
        <a:p>
          <a:endParaRPr lang="en-US"/>
        </a:p>
      </dgm:t>
    </dgm:pt>
    <dgm:pt modelId="{A58D7F80-CACA-498E-BCE3-4BD484722745}" type="sibTrans" cxnId="{F5EC1D95-3854-4B0B-9D07-3A24527DF94F}">
      <dgm:prSet/>
      <dgm:spPr/>
      <dgm:t>
        <a:bodyPr/>
        <a:lstStyle/>
        <a:p>
          <a:endParaRPr lang="en-US"/>
        </a:p>
      </dgm:t>
    </dgm:pt>
    <dgm:pt modelId="{B577951E-0281-4C38-8AA0-919A700EA5F6}" type="pres">
      <dgm:prSet presAssocID="{A9407EB9-BD94-40E0-80A9-63A3F05248D9}" presName="vert0" presStyleCnt="0">
        <dgm:presLayoutVars>
          <dgm:dir/>
          <dgm:animOne val="branch"/>
          <dgm:animLvl val="lvl"/>
        </dgm:presLayoutVars>
      </dgm:prSet>
      <dgm:spPr/>
    </dgm:pt>
    <dgm:pt modelId="{4E2FFB18-CB10-44D7-B3DA-A63C8E964007}" type="pres">
      <dgm:prSet presAssocID="{D24FD371-0A95-45CE-BA0A-0869531F2A49}" presName="thickLine" presStyleLbl="alignNode1" presStyleIdx="0" presStyleCnt="3"/>
      <dgm:spPr/>
    </dgm:pt>
    <dgm:pt modelId="{226FAAF0-FC62-44A2-8731-8EDA8D0E4E1E}" type="pres">
      <dgm:prSet presAssocID="{D24FD371-0A95-45CE-BA0A-0869531F2A49}" presName="horz1" presStyleCnt="0"/>
      <dgm:spPr/>
    </dgm:pt>
    <dgm:pt modelId="{B3785EB9-7C6B-4281-8E0A-4491DFA98D62}" type="pres">
      <dgm:prSet presAssocID="{D24FD371-0A95-45CE-BA0A-0869531F2A49}" presName="tx1" presStyleLbl="revTx" presStyleIdx="0" presStyleCnt="3"/>
      <dgm:spPr/>
    </dgm:pt>
    <dgm:pt modelId="{CF298CBC-1188-4BCF-A980-32E1EA9E00E2}" type="pres">
      <dgm:prSet presAssocID="{D24FD371-0A95-45CE-BA0A-0869531F2A49}" presName="vert1" presStyleCnt="0"/>
      <dgm:spPr/>
    </dgm:pt>
    <dgm:pt modelId="{EF677A6E-F92C-4499-BAD8-942A71424029}" type="pres">
      <dgm:prSet presAssocID="{7F6D72EE-CCD8-42A0-8B50-CBF7F98F8441}" presName="thickLine" presStyleLbl="alignNode1" presStyleIdx="1" presStyleCnt="3" custLinFactNeighborX="123" custLinFactNeighborY="-39267"/>
      <dgm:spPr/>
    </dgm:pt>
    <dgm:pt modelId="{CB76BE2F-2F6A-4378-B1FF-C753509C8178}" type="pres">
      <dgm:prSet presAssocID="{7F6D72EE-CCD8-42A0-8B50-CBF7F98F8441}" presName="horz1" presStyleCnt="0"/>
      <dgm:spPr/>
    </dgm:pt>
    <dgm:pt modelId="{B5438AC6-2C6D-4D79-9119-AE921E1694F2}" type="pres">
      <dgm:prSet presAssocID="{7F6D72EE-CCD8-42A0-8B50-CBF7F98F8441}" presName="tx1" presStyleLbl="revTx" presStyleIdx="1" presStyleCnt="3" custLinFactNeighborX="123" custLinFactNeighborY="-35650"/>
      <dgm:spPr/>
    </dgm:pt>
    <dgm:pt modelId="{64253080-FC1E-446F-800D-84F88F47D2DB}" type="pres">
      <dgm:prSet presAssocID="{7F6D72EE-CCD8-42A0-8B50-CBF7F98F8441}" presName="vert1" presStyleCnt="0"/>
      <dgm:spPr/>
    </dgm:pt>
    <dgm:pt modelId="{554D68A0-3144-40D1-9C07-5182EF4DA14D}" type="pres">
      <dgm:prSet presAssocID="{EB2CB638-EB5F-46DF-B714-94F8AFDF429B}" presName="thickLine" presStyleLbl="alignNode1" presStyleIdx="2" presStyleCnt="3" custLinFactNeighborY="-32558"/>
      <dgm:spPr/>
    </dgm:pt>
    <dgm:pt modelId="{73F7E342-6396-4319-B22D-C9CCF61FCDF6}" type="pres">
      <dgm:prSet presAssocID="{EB2CB638-EB5F-46DF-B714-94F8AFDF429B}" presName="horz1" presStyleCnt="0"/>
      <dgm:spPr/>
    </dgm:pt>
    <dgm:pt modelId="{AE6502EF-2221-43FF-8571-5F95AC772F43}" type="pres">
      <dgm:prSet presAssocID="{EB2CB638-EB5F-46DF-B714-94F8AFDF429B}" presName="tx1" presStyleLbl="revTx" presStyleIdx="2" presStyleCnt="3" custLinFactNeighborX="334" custLinFactNeighborY="-30336"/>
      <dgm:spPr/>
    </dgm:pt>
    <dgm:pt modelId="{2B36D3A0-9EBC-4C1A-AE5B-37AE0115987A}" type="pres">
      <dgm:prSet presAssocID="{EB2CB638-EB5F-46DF-B714-94F8AFDF429B}" presName="vert1" presStyleCnt="0"/>
      <dgm:spPr/>
    </dgm:pt>
  </dgm:ptLst>
  <dgm:cxnLst>
    <dgm:cxn modelId="{E0FDDD1D-C940-4CB8-BB0A-0A8ECEF04720}" type="presOf" srcId="{A9407EB9-BD94-40E0-80A9-63A3F05248D9}" destId="{B577951E-0281-4C38-8AA0-919A700EA5F6}" srcOrd="0" destOrd="0" presId="urn:microsoft.com/office/officeart/2008/layout/LinedList"/>
    <dgm:cxn modelId="{E6AFCE23-225A-4391-BF41-2139B326704E}" srcId="{A9407EB9-BD94-40E0-80A9-63A3F05248D9}" destId="{D24FD371-0A95-45CE-BA0A-0869531F2A49}" srcOrd="0" destOrd="0" parTransId="{B5C8418F-71A4-4269-AB43-2F6D75B0997B}" sibTransId="{F9AE07C6-DA54-4C18-82A8-3E02C8CA4214}"/>
    <dgm:cxn modelId="{C3380F4A-2DFF-4C64-AA7B-BFE114C6E7AC}" type="presOf" srcId="{7F6D72EE-CCD8-42A0-8B50-CBF7F98F8441}" destId="{B5438AC6-2C6D-4D79-9119-AE921E1694F2}" srcOrd="0" destOrd="0" presId="urn:microsoft.com/office/officeart/2008/layout/LinedList"/>
    <dgm:cxn modelId="{F5EC1D95-3854-4B0B-9D07-3A24527DF94F}" srcId="{A9407EB9-BD94-40E0-80A9-63A3F05248D9}" destId="{EB2CB638-EB5F-46DF-B714-94F8AFDF429B}" srcOrd="2" destOrd="0" parTransId="{32E2066F-F158-4105-9A45-E2C1CA13ACC3}" sibTransId="{A58D7F80-CACA-498E-BCE3-4BD484722745}"/>
    <dgm:cxn modelId="{DA92E8A0-1642-4FC3-90F8-B9FF1418DFC0}" type="presOf" srcId="{D24FD371-0A95-45CE-BA0A-0869531F2A49}" destId="{B3785EB9-7C6B-4281-8E0A-4491DFA98D62}" srcOrd="0" destOrd="0" presId="urn:microsoft.com/office/officeart/2008/layout/LinedList"/>
    <dgm:cxn modelId="{C697F2CD-B39D-4307-96DE-14FE9B3A74BF}" srcId="{A9407EB9-BD94-40E0-80A9-63A3F05248D9}" destId="{7F6D72EE-CCD8-42A0-8B50-CBF7F98F8441}" srcOrd="1" destOrd="0" parTransId="{7E2BD5C1-95EA-4BAE-9D64-17EB39BC3391}" sibTransId="{A84112ED-0FF5-42C4-BC0E-D880524B065D}"/>
    <dgm:cxn modelId="{C0026AF0-1FD9-4104-A2B8-2764D4D2C821}" type="presOf" srcId="{EB2CB638-EB5F-46DF-B714-94F8AFDF429B}" destId="{AE6502EF-2221-43FF-8571-5F95AC772F43}" srcOrd="0" destOrd="0" presId="urn:microsoft.com/office/officeart/2008/layout/LinedList"/>
    <dgm:cxn modelId="{4B2E4E94-488F-450A-960E-B0B874CA6862}" type="presParOf" srcId="{B577951E-0281-4C38-8AA0-919A700EA5F6}" destId="{4E2FFB18-CB10-44D7-B3DA-A63C8E964007}" srcOrd="0" destOrd="0" presId="urn:microsoft.com/office/officeart/2008/layout/LinedList"/>
    <dgm:cxn modelId="{3080ACCE-B0DB-4A1C-BE5F-93E9DE47251F}" type="presParOf" srcId="{B577951E-0281-4C38-8AA0-919A700EA5F6}" destId="{226FAAF0-FC62-44A2-8731-8EDA8D0E4E1E}" srcOrd="1" destOrd="0" presId="urn:microsoft.com/office/officeart/2008/layout/LinedList"/>
    <dgm:cxn modelId="{F4A25AFB-ADB4-4618-97B1-5B6A87CA901D}" type="presParOf" srcId="{226FAAF0-FC62-44A2-8731-8EDA8D0E4E1E}" destId="{B3785EB9-7C6B-4281-8E0A-4491DFA98D62}" srcOrd="0" destOrd="0" presId="urn:microsoft.com/office/officeart/2008/layout/LinedList"/>
    <dgm:cxn modelId="{536A1A81-E767-42BB-85C6-A9182ABF728B}" type="presParOf" srcId="{226FAAF0-FC62-44A2-8731-8EDA8D0E4E1E}" destId="{CF298CBC-1188-4BCF-A980-32E1EA9E00E2}" srcOrd="1" destOrd="0" presId="urn:microsoft.com/office/officeart/2008/layout/LinedList"/>
    <dgm:cxn modelId="{0B81298E-55F2-4DEC-84C4-B5728A3208E4}" type="presParOf" srcId="{B577951E-0281-4C38-8AA0-919A700EA5F6}" destId="{EF677A6E-F92C-4499-BAD8-942A71424029}" srcOrd="2" destOrd="0" presId="urn:microsoft.com/office/officeart/2008/layout/LinedList"/>
    <dgm:cxn modelId="{801ECE4F-1A09-4A09-947E-22E6AC56D172}" type="presParOf" srcId="{B577951E-0281-4C38-8AA0-919A700EA5F6}" destId="{CB76BE2F-2F6A-4378-B1FF-C753509C8178}" srcOrd="3" destOrd="0" presId="urn:microsoft.com/office/officeart/2008/layout/LinedList"/>
    <dgm:cxn modelId="{96AC2153-C0D7-4287-B52E-3480BD80AAF0}" type="presParOf" srcId="{CB76BE2F-2F6A-4378-B1FF-C753509C8178}" destId="{B5438AC6-2C6D-4D79-9119-AE921E1694F2}" srcOrd="0" destOrd="0" presId="urn:microsoft.com/office/officeart/2008/layout/LinedList"/>
    <dgm:cxn modelId="{A74193BC-81D2-490F-95DC-220C4AEC28E5}" type="presParOf" srcId="{CB76BE2F-2F6A-4378-B1FF-C753509C8178}" destId="{64253080-FC1E-446F-800D-84F88F47D2DB}" srcOrd="1" destOrd="0" presId="urn:microsoft.com/office/officeart/2008/layout/LinedList"/>
    <dgm:cxn modelId="{150B1439-522E-44B9-9A2B-658C37A4D51C}" type="presParOf" srcId="{B577951E-0281-4C38-8AA0-919A700EA5F6}" destId="{554D68A0-3144-40D1-9C07-5182EF4DA14D}" srcOrd="4" destOrd="0" presId="urn:microsoft.com/office/officeart/2008/layout/LinedList"/>
    <dgm:cxn modelId="{70B6BC21-6B5C-4951-AF77-91AC1B6B6CC3}" type="presParOf" srcId="{B577951E-0281-4C38-8AA0-919A700EA5F6}" destId="{73F7E342-6396-4319-B22D-C9CCF61FCDF6}" srcOrd="5" destOrd="0" presId="urn:microsoft.com/office/officeart/2008/layout/LinedList"/>
    <dgm:cxn modelId="{EB91D376-AF5C-4468-B1C5-C5EBF94A56D2}" type="presParOf" srcId="{73F7E342-6396-4319-B22D-C9CCF61FCDF6}" destId="{AE6502EF-2221-43FF-8571-5F95AC772F43}" srcOrd="0" destOrd="0" presId="urn:microsoft.com/office/officeart/2008/layout/LinedList"/>
    <dgm:cxn modelId="{1A96270C-D0F2-43B9-AAB5-FCD31AD5435C}" type="presParOf" srcId="{73F7E342-6396-4319-B22D-C9CCF61FCDF6}" destId="{2B36D3A0-9EBC-4C1A-AE5B-37AE0115987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EEDB513-976F-4D7F-A741-252537723EE5}"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FBF9FB53-6B15-4063-8A05-4BB15697BA3B}">
      <dgm:prSet/>
      <dgm:spPr/>
      <dgm:t>
        <a:bodyPr/>
        <a:lstStyle/>
        <a:p>
          <a:r>
            <a:rPr lang="en-US"/>
            <a:t>Sustaining project impact is more likely compared to financial sustainability.</a:t>
          </a:r>
        </a:p>
      </dgm:t>
    </dgm:pt>
    <dgm:pt modelId="{2C094D7C-EA71-4ACC-83B9-E68F591A706D}" type="parTrans" cxnId="{C698356A-E612-4767-98D2-4C9FA9034FB0}">
      <dgm:prSet/>
      <dgm:spPr/>
      <dgm:t>
        <a:bodyPr/>
        <a:lstStyle/>
        <a:p>
          <a:endParaRPr lang="en-US"/>
        </a:p>
      </dgm:t>
    </dgm:pt>
    <dgm:pt modelId="{7C256878-5093-4102-A90C-78D61077973C}" type="sibTrans" cxnId="{C698356A-E612-4767-98D2-4C9FA9034FB0}">
      <dgm:prSet/>
      <dgm:spPr/>
      <dgm:t>
        <a:bodyPr/>
        <a:lstStyle/>
        <a:p>
          <a:endParaRPr lang="en-US"/>
        </a:p>
      </dgm:t>
    </dgm:pt>
    <dgm:pt modelId="{006047B0-1CEE-4F4D-9592-A63557228194}">
      <dgm:prSet/>
      <dgm:spPr/>
      <dgm:t>
        <a:bodyPr/>
        <a:lstStyle/>
        <a:p>
          <a:r>
            <a:rPr lang="en-US" dirty="0"/>
            <a:t>Key enablers: </a:t>
          </a:r>
          <a:br>
            <a:rPr lang="en-US" dirty="0"/>
          </a:br>
          <a:r>
            <a:rPr lang="en-US" dirty="0"/>
            <a:t>(1) MPI already institutionalized and sustained; </a:t>
          </a:r>
          <a:br>
            <a:rPr lang="en-US" dirty="0"/>
          </a:br>
          <a:r>
            <a:rPr lang="en-US" dirty="0"/>
            <a:t>(2) NHDR on Youth - 3Es informed </a:t>
          </a:r>
          <a:r>
            <a:rPr lang="en-US" dirty="0" err="1"/>
            <a:t>Kamyab</a:t>
          </a:r>
          <a:r>
            <a:rPr lang="en-US" dirty="0"/>
            <a:t> Jawan Programme; (3) Low-cost project, easy to sustain through UNDP and outside resources; </a:t>
          </a:r>
          <a:br>
            <a:rPr lang="en-US" dirty="0"/>
          </a:br>
          <a:r>
            <a:rPr lang="en-US" dirty="0"/>
            <a:t>(4) DAP, MPI informing UNDP projects</a:t>
          </a:r>
        </a:p>
      </dgm:t>
    </dgm:pt>
    <dgm:pt modelId="{79D590AC-EEF5-48AE-9C7F-2AAB8FD47A80}" type="parTrans" cxnId="{4E2B1DBE-A580-427D-8EB4-3F3EF47232BE}">
      <dgm:prSet/>
      <dgm:spPr/>
      <dgm:t>
        <a:bodyPr/>
        <a:lstStyle/>
        <a:p>
          <a:endParaRPr lang="en-US"/>
        </a:p>
      </dgm:t>
    </dgm:pt>
    <dgm:pt modelId="{89961C07-664D-453D-9DA7-C5FFA146FE53}" type="sibTrans" cxnId="{4E2B1DBE-A580-427D-8EB4-3F3EF47232BE}">
      <dgm:prSet/>
      <dgm:spPr/>
      <dgm:t>
        <a:bodyPr/>
        <a:lstStyle/>
        <a:p>
          <a:endParaRPr lang="en-US"/>
        </a:p>
      </dgm:t>
    </dgm:pt>
    <dgm:pt modelId="{3FCDF26F-2DFC-4E34-BC35-18F39846D494}">
      <dgm:prSet/>
      <dgm:spPr/>
      <dgm:t>
        <a:bodyPr/>
        <a:lstStyle/>
        <a:p>
          <a:r>
            <a:rPr lang="en-US" dirty="0"/>
            <a:t>Areas for improvement: </a:t>
          </a:r>
          <a:br>
            <a:rPr lang="en-US" dirty="0"/>
          </a:br>
          <a:r>
            <a:rPr lang="en-US" dirty="0"/>
            <a:t>(1) More focus on government capacity development;</a:t>
          </a:r>
          <a:br>
            <a:rPr lang="en-US" dirty="0"/>
          </a:br>
          <a:r>
            <a:rPr lang="en-US" dirty="0"/>
            <a:t>(2) sub-national engagement. </a:t>
          </a:r>
        </a:p>
      </dgm:t>
    </dgm:pt>
    <dgm:pt modelId="{31052905-89C4-444B-8478-F25A2634CFE9}" type="parTrans" cxnId="{2E0B5CB5-509E-4633-9650-8447AC87101B}">
      <dgm:prSet/>
      <dgm:spPr/>
      <dgm:t>
        <a:bodyPr/>
        <a:lstStyle/>
        <a:p>
          <a:endParaRPr lang="en-US"/>
        </a:p>
      </dgm:t>
    </dgm:pt>
    <dgm:pt modelId="{D784C049-C51F-4B21-B6C4-615FD8F61626}" type="sibTrans" cxnId="{2E0B5CB5-509E-4633-9650-8447AC87101B}">
      <dgm:prSet/>
      <dgm:spPr/>
      <dgm:t>
        <a:bodyPr/>
        <a:lstStyle/>
        <a:p>
          <a:endParaRPr lang="en-US"/>
        </a:p>
      </dgm:t>
    </dgm:pt>
    <dgm:pt modelId="{5289B37B-9C6A-4ECC-80C6-92418CE9A1FF}" type="pres">
      <dgm:prSet presAssocID="{FEEDB513-976F-4D7F-A741-252537723EE5}" presName="vert0" presStyleCnt="0">
        <dgm:presLayoutVars>
          <dgm:dir/>
          <dgm:animOne val="branch"/>
          <dgm:animLvl val="lvl"/>
        </dgm:presLayoutVars>
      </dgm:prSet>
      <dgm:spPr/>
    </dgm:pt>
    <dgm:pt modelId="{5021D6F3-EAA3-4A58-80F6-BAF2F230A5CF}" type="pres">
      <dgm:prSet presAssocID="{FBF9FB53-6B15-4063-8A05-4BB15697BA3B}" presName="thickLine" presStyleLbl="alignNode1" presStyleIdx="0" presStyleCnt="3"/>
      <dgm:spPr/>
    </dgm:pt>
    <dgm:pt modelId="{18DFD582-CE3D-4CEE-9C6D-956190EA389B}" type="pres">
      <dgm:prSet presAssocID="{FBF9FB53-6B15-4063-8A05-4BB15697BA3B}" presName="horz1" presStyleCnt="0"/>
      <dgm:spPr/>
    </dgm:pt>
    <dgm:pt modelId="{C2D22501-7410-48EA-A4A4-2B278DDE565B}" type="pres">
      <dgm:prSet presAssocID="{FBF9FB53-6B15-4063-8A05-4BB15697BA3B}" presName="tx1" presStyleLbl="revTx" presStyleIdx="0" presStyleCnt="3"/>
      <dgm:spPr/>
    </dgm:pt>
    <dgm:pt modelId="{902EC626-5418-48B7-8826-D2E740358815}" type="pres">
      <dgm:prSet presAssocID="{FBF9FB53-6B15-4063-8A05-4BB15697BA3B}" presName="vert1" presStyleCnt="0"/>
      <dgm:spPr/>
    </dgm:pt>
    <dgm:pt modelId="{F9B98292-317F-45ED-8B6F-1A7979649B16}" type="pres">
      <dgm:prSet presAssocID="{006047B0-1CEE-4F4D-9592-A63557228194}" presName="thickLine" presStyleLbl="alignNode1" presStyleIdx="1" presStyleCnt="3" custLinFactNeighborX="581" custLinFactNeighborY="-52699"/>
      <dgm:spPr/>
    </dgm:pt>
    <dgm:pt modelId="{997D64E4-CCB1-46AB-BB9F-B04F40AF0695}" type="pres">
      <dgm:prSet presAssocID="{006047B0-1CEE-4F4D-9592-A63557228194}" presName="horz1" presStyleCnt="0"/>
      <dgm:spPr/>
    </dgm:pt>
    <dgm:pt modelId="{CE5A27A4-4788-41B7-9A5A-F87100D281A4}" type="pres">
      <dgm:prSet presAssocID="{006047B0-1CEE-4F4D-9592-A63557228194}" presName="tx1" presStyleLbl="revTx" presStyleIdx="1" presStyleCnt="3" custLinFactNeighborX="589" custLinFactNeighborY="-48909"/>
      <dgm:spPr/>
    </dgm:pt>
    <dgm:pt modelId="{6C74015E-C70F-47A3-9D46-A7446563A797}" type="pres">
      <dgm:prSet presAssocID="{006047B0-1CEE-4F4D-9592-A63557228194}" presName="vert1" presStyleCnt="0"/>
      <dgm:spPr/>
    </dgm:pt>
    <dgm:pt modelId="{3428DCBA-FB32-4E90-868D-52EB970C9A19}" type="pres">
      <dgm:prSet presAssocID="{3FCDF26F-2DFC-4E34-BC35-18F39846D494}" presName="thickLine" presStyleLbl="alignNode1" presStyleIdx="2" presStyleCnt="3" custLinFactNeighborX="-530" custLinFactNeighborY="-42366"/>
      <dgm:spPr/>
    </dgm:pt>
    <dgm:pt modelId="{8823878E-508E-4F5D-9BFF-7140E9E03DCB}" type="pres">
      <dgm:prSet presAssocID="{3FCDF26F-2DFC-4E34-BC35-18F39846D494}" presName="horz1" presStyleCnt="0"/>
      <dgm:spPr/>
    </dgm:pt>
    <dgm:pt modelId="{2F634E71-5C83-48A1-BFBC-E8D88A09AE94}" type="pres">
      <dgm:prSet presAssocID="{3FCDF26F-2DFC-4E34-BC35-18F39846D494}" presName="tx1" presStyleLbl="revTx" presStyleIdx="2" presStyleCnt="3" custLinFactNeighborX="123" custLinFactNeighborY="-36019"/>
      <dgm:spPr/>
    </dgm:pt>
    <dgm:pt modelId="{B55E543C-33EB-4488-9297-18D5FB1E17A2}" type="pres">
      <dgm:prSet presAssocID="{3FCDF26F-2DFC-4E34-BC35-18F39846D494}" presName="vert1" presStyleCnt="0"/>
      <dgm:spPr/>
    </dgm:pt>
  </dgm:ptLst>
  <dgm:cxnLst>
    <dgm:cxn modelId="{95F01305-C64C-465A-8348-12362BD462C8}" type="presOf" srcId="{FBF9FB53-6B15-4063-8A05-4BB15697BA3B}" destId="{C2D22501-7410-48EA-A4A4-2B278DDE565B}" srcOrd="0" destOrd="0" presId="urn:microsoft.com/office/officeart/2008/layout/LinedList"/>
    <dgm:cxn modelId="{CF83821D-C2AA-4DB8-9228-6C36B2DFAF91}" type="presOf" srcId="{3FCDF26F-2DFC-4E34-BC35-18F39846D494}" destId="{2F634E71-5C83-48A1-BFBC-E8D88A09AE94}" srcOrd="0" destOrd="0" presId="urn:microsoft.com/office/officeart/2008/layout/LinedList"/>
    <dgm:cxn modelId="{C698356A-E612-4767-98D2-4C9FA9034FB0}" srcId="{FEEDB513-976F-4D7F-A741-252537723EE5}" destId="{FBF9FB53-6B15-4063-8A05-4BB15697BA3B}" srcOrd="0" destOrd="0" parTransId="{2C094D7C-EA71-4ACC-83B9-E68F591A706D}" sibTransId="{7C256878-5093-4102-A90C-78D61077973C}"/>
    <dgm:cxn modelId="{E6D4948F-7126-41CB-8389-958E67B785CF}" type="presOf" srcId="{FEEDB513-976F-4D7F-A741-252537723EE5}" destId="{5289B37B-9C6A-4ECC-80C6-92418CE9A1FF}" srcOrd="0" destOrd="0" presId="urn:microsoft.com/office/officeart/2008/layout/LinedList"/>
    <dgm:cxn modelId="{6C5ED0B2-63E5-49DB-B38D-0ECFBB3CA5C6}" type="presOf" srcId="{006047B0-1CEE-4F4D-9592-A63557228194}" destId="{CE5A27A4-4788-41B7-9A5A-F87100D281A4}" srcOrd="0" destOrd="0" presId="urn:microsoft.com/office/officeart/2008/layout/LinedList"/>
    <dgm:cxn modelId="{2E0B5CB5-509E-4633-9650-8447AC87101B}" srcId="{FEEDB513-976F-4D7F-A741-252537723EE5}" destId="{3FCDF26F-2DFC-4E34-BC35-18F39846D494}" srcOrd="2" destOrd="0" parTransId="{31052905-89C4-444B-8478-F25A2634CFE9}" sibTransId="{D784C049-C51F-4B21-B6C4-615FD8F61626}"/>
    <dgm:cxn modelId="{4E2B1DBE-A580-427D-8EB4-3F3EF47232BE}" srcId="{FEEDB513-976F-4D7F-A741-252537723EE5}" destId="{006047B0-1CEE-4F4D-9592-A63557228194}" srcOrd="1" destOrd="0" parTransId="{79D590AC-EEF5-48AE-9C7F-2AAB8FD47A80}" sibTransId="{89961C07-664D-453D-9DA7-C5FFA146FE53}"/>
    <dgm:cxn modelId="{41DBEC36-3EEA-4C28-9845-AC984ABA683E}" type="presParOf" srcId="{5289B37B-9C6A-4ECC-80C6-92418CE9A1FF}" destId="{5021D6F3-EAA3-4A58-80F6-BAF2F230A5CF}" srcOrd="0" destOrd="0" presId="urn:microsoft.com/office/officeart/2008/layout/LinedList"/>
    <dgm:cxn modelId="{BBB8E9D2-CC91-47E9-AA29-80D3B38DEB21}" type="presParOf" srcId="{5289B37B-9C6A-4ECC-80C6-92418CE9A1FF}" destId="{18DFD582-CE3D-4CEE-9C6D-956190EA389B}" srcOrd="1" destOrd="0" presId="urn:microsoft.com/office/officeart/2008/layout/LinedList"/>
    <dgm:cxn modelId="{15736C20-F39B-4C5B-8AE5-B95DDF6B07A9}" type="presParOf" srcId="{18DFD582-CE3D-4CEE-9C6D-956190EA389B}" destId="{C2D22501-7410-48EA-A4A4-2B278DDE565B}" srcOrd="0" destOrd="0" presId="urn:microsoft.com/office/officeart/2008/layout/LinedList"/>
    <dgm:cxn modelId="{455A3A37-C6D6-4B5E-9BAA-4C9BB4A575A9}" type="presParOf" srcId="{18DFD582-CE3D-4CEE-9C6D-956190EA389B}" destId="{902EC626-5418-48B7-8826-D2E740358815}" srcOrd="1" destOrd="0" presId="urn:microsoft.com/office/officeart/2008/layout/LinedList"/>
    <dgm:cxn modelId="{F2C2BC34-18E5-43F7-B2BF-96570347CD14}" type="presParOf" srcId="{5289B37B-9C6A-4ECC-80C6-92418CE9A1FF}" destId="{F9B98292-317F-45ED-8B6F-1A7979649B16}" srcOrd="2" destOrd="0" presId="urn:microsoft.com/office/officeart/2008/layout/LinedList"/>
    <dgm:cxn modelId="{8F2B6EE0-8CBB-44F5-B608-E1DB3C8AE2C1}" type="presParOf" srcId="{5289B37B-9C6A-4ECC-80C6-92418CE9A1FF}" destId="{997D64E4-CCB1-46AB-BB9F-B04F40AF0695}" srcOrd="3" destOrd="0" presId="urn:microsoft.com/office/officeart/2008/layout/LinedList"/>
    <dgm:cxn modelId="{4704E9AA-F967-49C9-9AF5-8AD9FB53FFD3}" type="presParOf" srcId="{997D64E4-CCB1-46AB-BB9F-B04F40AF0695}" destId="{CE5A27A4-4788-41B7-9A5A-F87100D281A4}" srcOrd="0" destOrd="0" presId="urn:microsoft.com/office/officeart/2008/layout/LinedList"/>
    <dgm:cxn modelId="{645B5A06-5123-4F8D-AAC6-918377AC9E02}" type="presParOf" srcId="{997D64E4-CCB1-46AB-BB9F-B04F40AF0695}" destId="{6C74015E-C70F-47A3-9D46-A7446563A797}" srcOrd="1" destOrd="0" presId="urn:microsoft.com/office/officeart/2008/layout/LinedList"/>
    <dgm:cxn modelId="{926EF285-B549-4436-8D8B-7BE38F635624}" type="presParOf" srcId="{5289B37B-9C6A-4ECC-80C6-92418CE9A1FF}" destId="{3428DCBA-FB32-4E90-868D-52EB970C9A19}" srcOrd="4" destOrd="0" presId="urn:microsoft.com/office/officeart/2008/layout/LinedList"/>
    <dgm:cxn modelId="{42219693-DC93-47D3-A757-BFC5EC97AE82}" type="presParOf" srcId="{5289B37B-9C6A-4ECC-80C6-92418CE9A1FF}" destId="{8823878E-508E-4F5D-9BFF-7140E9E03DCB}" srcOrd="5" destOrd="0" presId="urn:microsoft.com/office/officeart/2008/layout/LinedList"/>
    <dgm:cxn modelId="{B1CB65ED-6F36-4789-A4C7-39FD58954E7A}" type="presParOf" srcId="{8823878E-508E-4F5D-9BFF-7140E9E03DCB}" destId="{2F634E71-5C83-48A1-BFBC-E8D88A09AE94}" srcOrd="0" destOrd="0" presId="urn:microsoft.com/office/officeart/2008/layout/LinedList"/>
    <dgm:cxn modelId="{9E762967-5373-4EE6-AA3B-9CD3F6051CDF}" type="presParOf" srcId="{8823878E-508E-4F5D-9BFF-7140E9E03DCB}" destId="{B55E543C-33EB-4488-9297-18D5FB1E17A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E7EBC60-8F8A-49C9-BCE5-827AE6CE09ED}"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EE8CA74D-1DD4-4CAF-B356-F4E2704B2307}">
      <dgm:prSet custT="1"/>
      <dgm:spPr/>
      <dgm:t>
        <a:bodyPr/>
        <a:lstStyle/>
        <a:p>
          <a:r>
            <a:rPr lang="en-US" sz="2000" dirty="0"/>
            <a:t>Project design: Stakeholders’ engagement, Theory of Change, Results Framework should be strengthened</a:t>
          </a:r>
        </a:p>
      </dgm:t>
    </dgm:pt>
    <dgm:pt modelId="{67EB2DF1-01E9-4530-867D-D56A7C324D98}" type="parTrans" cxnId="{57D41467-1B59-4B27-863D-25A42ECC3EAF}">
      <dgm:prSet/>
      <dgm:spPr/>
      <dgm:t>
        <a:bodyPr/>
        <a:lstStyle/>
        <a:p>
          <a:endParaRPr lang="en-US"/>
        </a:p>
      </dgm:t>
    </dgm:pt>
    <dgm:pt modelId="{60CF9677-F04A-43A6-B19E-2A4D8CF008D3}" type="sibTrans" cxnId="{57D41467-1B59-4B27-863D-25A42ECC3EAF}">
      <dgm:prSet/>
      <dgm:spPr/>
      <dgm:t>
        <a:bodyPr/>
        <a:lstStyle/>
        <a:p>
          <a:endParaRPr lang="en-US"/>
        </a:p>
      </dgm:t>
    </dgm:pt>
    <dgm:pt modelId="{0B523DBE-5B42-479F-A7FF-7C49B14119F3}">
      <dgm:prSet custT="1"/>
      <dgm:spPr/>
      <dgm:t>
        <a:bodyPr/>
        <a:lstStyle/>
        <a:p>
          <a:r>
            <a:rPr lang="en-US" sz="2000" dirty="0"/>
            <a:t>Link the project to the right UN SDF outcome and CPD outputs</a:t>
          </a:r>
        </a:p>
      </dgm:t>
    </dgm:pt>
    <dgm:pt modelId="{640F6382-E561-47DD-9200-82448192CF26}" type="parTrans" cxnId="{F4287645-A08B-470C-9C61-82B7BA791A20}">
      <dgm:prSet/>
      <dgm:spPr/>
      <dgm:t>
        <a:bodyPr/>
        <a:lstStyle/>
        <a:p>
          <a:endParaRPr lang="en-US"/>
        </a:p>
      </dgm:t>
    </dgm:pt>
    <dgm:pt modelId="{EB095ED0-D5FE-4834-B6C5-D1B6E06E3F13}" type="sibTrans" cxnId="{F4287645-A08B-470C-9C61-82B7BA791A20}">
      <dgm:prSet/>
      <dgm:spPr/>
      <dgm:t>
        <a:bodyPr/>
        <a:lstStyle/>
        <a:p>
          <a:endParaRPr lang="en-US"/>
        </a:p>
      </dgm:t>
    </dgm:pt>
    <dgm:pt modelId="{3F25BC47-7C4B-4542-8360-05761A47C706}">
      <dgm:prSet custT="1"/>
      <dgm:spPr/>
      <dgm:t>
        <a:bodyPr/>
        <a:lstStyle/>
        <a:p>
          <a:r>
            <a:rPr lang="en-US" sz="2000" dirty="0"/>
            <a:t>Sub-national partnerships for sub-national policy instruments </a:t>
          </a:r>
        </a:p>
      </dgm:t>
    </dgm:pt>
    <dgm:pt modelId="{681D01AE-96EE-46D4-8B45-CA334B677B6B}" type="parTrans" cxnId="{511EFDEA-FE71-4F4B-AB42-A27EEE4A9E76}">
      <dgm:prSet/>
      <dgm:spPr/>
      <dgm:t>
        <a:bodyPr/>
        <a:lstStyle/>
        <a:p>
          <a:endParaRPr lang="en-US"/>
        </a:p>
      </dgm:t>
    </dgm:pt>
    <dgm:pt modelId="{21CBD130-880C-42D7-B5EF-C10F63D77183}" type="sibTrans" cxnId="{511EFDEA-FE71-4F4B-AB42-A27EEE4A9E76}">
      <dgm:prSet/>
      <dgm:spPr/>
      <dgm:t>
        <a:bodyPr/>
        <a:lstStyle/>
        <a:p>
          <a:endParaRPr lang="en-US"/>
        </a:p>
      </dgm:t>
    </dgm:pt>
    <dgm:pt modelId="{C486C211-3DC3-4D7E-A3D1-E6AC9AD475A0}">
      <dgm:prSet custT="1"/>
      <dgm:spPr/>
      <dgm:t>
        <a:bodyPr/>
        <a:lstStyle/>
        <a:p>
          <a:r>
            <a:rPr lang="en-US" sz="2000" dirty="0"/>
            <a:t>Leave No One Behind: Specific areas, specific interventions focusing on specific marginalized groups (besides comprehensive / composite indices)</a:t>
          </a:r>
        </a:p>
      </dgm:t>
    </dgm:pt>
    <dgm:pt modelId="{00A9DE54-1AB1-4A80-AE30-77FCEB9299D5}" type="parTrans" cxnId="{9473F9CC-AB46-4ED3-9E31-5A007FD2705C}">
      <dgm:prSet/>
      <dgm:spPr/>
      <dgm:t>
        <a:bodyPr/>
        <a:lstStyle/>
        <a:p>
          <a:endParaRPr lang="en-US"/>
        </a:p>
      </dgm:t>
    </dgm:pt>
    <dgm:pt modelId="{CF7A63F2-CA4E-45B5-92DD-B6D0E8559FA6}" type="sibTrans" cxnId="{9473F9CC-AB46-4ED3-9E31-5A007FD2705C}">
      <dgm:prSet/>
      <dgm:spPr/>
      <dgm:t>
        <a:bodyPr/>
        <a:lstStyle/>
        <a:p>
          <a:endParaRPr lang="en-US"/>
        </a:p>
      </dgm:t>
    </dgm:pt>
    <dgm:pt modelId="{FE45E4AF-23E2-44D7-B002-A5F838A0BAD6}">
      <dgm:prSet custT="1"/>
      <dgm:spPr/>
      <dgm:t>
        <a:bodyPr/>
        <a:lstStyle/>
        <a:p>
          <a:r>
            <a:rPr lang="en-US" sz="2000" dirty="0"/>
            <a:t>Project documentation: Lessons, experiences, reporting</a:t>
          </a:r>
        </a:p>
      </dgm:t>
    </dgm:pt>
    <dgm:pt modelId="{95B04034-064D-498C-B22B-140D213BE576}" type="parTrans" cxnId="{D955BB18-8300-4D8F-9E96-12DEA8325A9A}">
      <dgm:prSet/>
      <dgm:spPr/>
      <dgm:t>
        <a:bodyPr/>
        <a:lstStyle/>
        <a:p>
          <a:endParaRPr lang="en-US"/>
        </a:p>
      </dgm:t>
    </dgm:pt>
    <dgm:pt modelId="{F3161AA2-4BD4-4B3E-9673-79C646BF94E3}" type="sibTrans" cxnId="{D955BB18-8300-4D8F-9E96-12DEA8325A9A}">
      <dgm:prSet/>
      <dgm:spPr/>
      <dgm:t>
        <a:bodyPr/>
        <a:lstStyle/>
        <a:p>
          <a:endParaRPr lang="en-US"/>
        </a:p>
      </dgm:t>
    </dgm:pt>
    <dgm:pt modelId="{6E6799E5-9F0E-4D71-B845-61F87B284EDF}">
      <dgm:prSet custT="1"/>
      <dgm:spPr/>
      <dgm:t>
        <a:bodyPr/>
        <a:lstStyle/>
        <a:p>
          <a:r>
            <a:rPr lang="en-US" sz="2000" dirty="0"/>
            <a:t>Political engagement: Build on NHDR’s Advisory Councils’ format</a:t>
          </a:r>
        </a:p>
      </dgm:t>
    </dgm:pt>
    <dgm:pt modelId="{D17CDA51-A584-43C1-ADD9-721A59325A40}" type="parTrans" cxnId="{3E0E5D1E-0337-45F2-9C36-74AB45945E22}">
      <dgm:prSet/>
      <dgm:spPr/>
      <dgm:t>
        <a:bodyPr/>
        <a:lstStyle/>
        <a:p>
          <a:endParaRPr lang="en-US"/>
        </a:p>
      </dgm:t>
    </dgm:pt>
    <dgm:pt modelId="{793B961A-DCA3-41C8-89D5-95F11DDAE076}" type="sibTrans" cxnId="{3E0E5D1E-0337-45F2-9C36-74AB45945E22}">
      <dgm:prSet/>
      <dgm:spPr/>
      <dgm:t>
        <a:bodyPr/>
        <a:lstStyle/>
        <a:p>
          <a:endParaRPr lang="en-US"/>
        </a:p>
      </dgm:t>
    </dgm:pt>
    <dgm:pt modelId="{A25B5FFA-B4ED-43AC-966A-48FBCEEEA547}">
      <dgm:prSet custT="1"/>
      <dgm:spPr/>
      <dgm:t>
        <a:bodyPr/>
        <a:lstStyle/>
        <a:p>
          <a:r>
            <a:rPr lang="en-US" sz="2000"/>
            <a:t>Broaden UN agencies’ participation</a:t>
          </a:r>
        </a:p>
      </dgm:t>
    </dgm:pt>
    <dgm:pt modelId="{F6A56FA3-C568-4723-AB47-3059A56FB153}" type="parTrans" cxnId="{C0FD33AB-E029-494E-9AC2-32EC7DBF0650}">
      <dgm:prSet/>
      <dgm:spPr/>
      <dgm:t>
        <a:bodyPr/>
        <a:lstStyle/>
        <a:p>
          <a:endParaRPr lang="en-US"/>
        </a:p>
      </dgm:t>
    </dgm:pt>
    <dgm:pt modelId="{785BA715-826E-4BEE-83C9-3182900B342D}" type="sibTrans" cxnId="{C0FD33AB-E029-494E-9AC2-32EC7DBF0650}">
      <dgm:prSet/>
      <dgm:spPr/>
      <dgm:t>
        <a:bodyPr/>
        <a:lstStyle/>
        <a:p>
          <a:endParaRPr lang="en-US"/>
        </a:p>
      </dgm:t>
    </dgm:pt>
    <dgm:pt modelId="{984202B8-53A5-46E2-954B-4E9C14974FA4}">
      <dgm:prSet custT="1"/>
      <dgm:spPr/>
      <dgm:t>
        <a:bodyPr/>
        <a:lstStyle/>
        <a:p>
          <a:r>
            <a:rPr lang="en-US" sz="2000"/>
            <a:t>More focus on sustainability issues (consumption and production)</a:t>
          </a:r>
        </a:p>
      </dgm:t>
    </dgm:pt>
    <dgm:pt modelId="{0AF919D7-1431-4BAB-82C5-BBAC20D1498C}" type="parTrans" cxnId="{A1F9FFC8-E2BE-413C-B545-79BC790380F1}">
      <dgm:prSet/>
      <dgm:spPr/>
      <dgm:t>
        <a:bodyPr/>
        <a:lstStyle/>
        <a:p>
          <a:endParaRPr lang="en-US"/>
        </a:p>
      </dgm:t>
    </dgm:pt>
    <dgm:pt modelId="{CA32ED72-DB63-45D3-828B-ECFD97E86778}" type="sibTrans" cxnId="{A1F9FFC8-E2BE-413C-B545-79BC790380F1}">
      <dgm:prSet/>
      <dgm:spPr/>
      <dgm:t>
        <a:bodyPr/>
        <a:lstStyle/>
        <a:p>
          <a:endParaRPr lang="en-US"/>
        </a:p>
      </dgm:t>
    </dgm:pt>
    <dgm:pt modelId="{1D264717-1B37-4EB6-B35F-1A241920D1D4}">
      <dgm:prSet custT="1"/>
      <dgm:spPr/>
      <dgm:t>
        <a:bodyPr/>
        <a:lstStyle/>
        <a:p>
          <a:r>
            <a:rPr lang="en-US" sz="2000"/>
            <a:t>Financing for development: private sector financing, bonds etc</a:t>
          </a:r>
        </a:p>
      </dgm:t>
    </dgm:pt>
    <dgm:pt modelId="{FD0D782C-3208-4768-9921-F835A6E70A9B}" type="parTrans" cxnId="{8148E493-333D-4681-86A6-168EB54DD3D4}">
      <dgm:prSet/>
      <dgm:spPr/>
      <dgm:t>
        <a:bodyPr/>
        <a:lstStyle/>
        <a:p>
          <a:endParaRPr lang="en-US"/>
        </a:p>
      </dgm:t>
    </dgm:pt>
    <dgm:pt modelId="{526D7256-0172-4DA7-8141-02835A6D2DEE}" type="sibTrans" cxnId="{8148E493-333D-4681-86A6-168EB54DD3D4}">
      <dgm:prSet/>
      <dgm:spPr/>
      <dgm:t>
        <a:bodyPr/>
        <a:lstStyle/>
        <a:p>
          <a:endParaRPr lang="en-US"/>
        </a:p>
      </dgm:t>
    </dgm:pt>
    <dgm:pt modelId="{3571D549-E822-4062-993D-7E6461AAA349}" type="pres">
      <dgm:prSet presAssocID="{AE7EBC60-8F8A-49C9-BCE5-827AE6CE09ED}" presName="vert0" presStyleCnt="0">
        <dgm:presLayoutVars>
          <dgm:dir/>
          <dgm:animOne val="branch"/>
          <dgm:animLvl val="lvl"/>
        </dgm:presLayoutVars>
      </dgm:prSet>
      <dgm:spPr/>
    </dgm:pt>
    <dgm:pt modelId="{B63563A1-D922-4DFD-AB85-7B1180F9C6EE}" type="pres">
      <dgm:prSet presAssocID="{EE8CA74D-1DD4-4CAF-B356-F4E2704B2307}" presName="thickLine" presStyleLbl="alignNode1" presStyleIdx="0" presStyleCnt="9"/>
      <dgm:spPr/>
    </dgm:pt>
    <dgm:pt modelId="{19DD8BA0-F726-4D6D-BBDE-093DDE242229}" type="pres">
      <dgm:prSet presAssocID="{EE8CA74D-1DD4-4CAF-B356-F4E2704B2307}" presName="horz1" presStyleCnt="0"/>
      <dgm:spPr/>
    </dgm:pt>
    <dgm:pt modelId="{7D49803C-2058-4703-B3F6-36E913B8C0D7}" type="pres">
      <dgm:prSet presAssocID="{EE8CA74D-1DD4-4CAF-B356-F4E2704B2307}" presName="tx1" presStyleLbl="revTx" presStyleIdx="0" presStyleCnt="9" custLinFactNeighborX="2089" custLinFactNeighborY="16354"/>
      <dgm:spPr/>
    </dgm:pt>
    <dgm:pt modelId="{C72DFC4B-0C78-462E-BE63-400D5508A55B}" type="pres">
      <dgm:prSet presAssocID="{EE8CA74D-1DD4-4CAF-B356-F4E2704B2307}" presName="vert1" presStyleCnt="0"/>
      <dgm:spPr/>
    </dgm:pt>
    <dgm:pt modelId="{FFD20701-02C4-4433-BB78-C6F8682268BA}" type="pres">
      <dgm:prSet presAssocID="{0B523DBE-5B42-479F-A7FF-7C49B14119F3}" presName="thickLine" presStyleLbl="alignNode1" presStyleIdx="1" presStyleCnt="9" custLinFactNeighborY="15793"/>
      <dgm:spPr/>
    </dgm:pt>
    <dgm:pt modelId="{E159DB19-C2AB-4736-A812-9A2C5688440E}" type="pres">
      <dgm:prSet presAssocID="{0B523DBE-5B42-479F-A7FF-7C49B14119F3}" presName="horz1" presStyleCnt="0"/>
      <dgm:spPr/>
    </dgm:pt>
    <dgm:pt modelId="{23CE049E-7D05-4475-A424-B80581C5027F}" type="pres">
      <dgm:prSet presAssocID="{0B523DBE-5B42-479F-A7FF-7C49B14119F3}" presName="tx1" presStyleLbl="revTx" presStyleIdx="1" presStyleCnt="9" custLinFactNeighborY="27637"/>
      <dgm:spPr/>
    </dgm:pt>
    <dgm:pt modelId="{4F0D0903-17F2-419C-9A8F-58F87D6A12C5}" type="pres">
      <dgm:prSet presAssocID="{0B523DBE-5B42-479F-A7FF-7C49B14119F3}" presName="vert1" presStyleCnt="0"/>
      <dgm:spPr/>
    </dgm:pt>
    <dgm:pt modelId="{DAFDD88B-C7C8-47E5-A8AE-A9EA8E6A12E4}" type="pres">
      <dgm:prSet presAssocID="{3F25BC47-7C4B-4542-8360-05761A47C706}" presName="thickLine" presStyleLbl="alignNode1" presStyleIdx="2" presStyleCnt="9" custLinFactNeighborY="-9214"/>
      <dgm:spPr/>
    </dgm:pt>
    <dgm:pt modelId="{6D375906-AB0F-4930-A3E7-8FD9B0AFB894}" type="pres">
      <dgm:prSet presAssocID="{3F25BC47-7C4B-4542-8360-05761A47C706}" presName="horz1" presStyleCnt="0"/>
      <dgm:spPr/>
    </dgm:pt>
    <dgm:pt modelId="{738073A4-41E1-4212-8B8E-F6E50E2580BA}" type="pres">
      <dgm:prSet presAssocID="{3F25BC47-7C4B-4542-8360-05761A47C706}" presName="tx1" presStyleLbl="revTx" presStyleIdx="2" presStyleCnt="9" custLinFactNeighborY="2632"/>
      <dgm:spPr/>
    </dgm:pt>
    <dgm:pt modelId="{3616594A-8404-44A4-80A4-E35695343099}" type="pres">
      <dgm:prSet presAssocID="{3F25BC47-7C4B-4542-8360-05761A47C706}" presName="vert1" presStyleCnt="0"/>
      <dgm:spPr/>
    </dgm:pt>
    <dgm:pt modelId="{9AF15AD7-985B-45CC-AEF9-5400294EFBC8}" type="pres">
      <dgm:prSet presAssocID="{C486C211-3DC3-4D7E-A3D1-E6AC9AD475A0}" presName="thickLine" presStyleLbl="alignNode1" presStyleIdx="3" presStyleCnt="9" custLinFactNeighborY="-31588"/>
      <dgm:spPr/>
    </dgm:pt>
    <dgm:pt modelId="{D533D380-2C6C-4C2D-99B8-D08E053975DA}" type="pres">
      <dgm:prSet presAssocID="{C486C211-3DC3-4D7E-A3D1-E6AC9AD475A0}" presName="horz1" presStyleCnt="0"/>
      <dgm:spPr/>
    </dgm:pt>
    <dgm:pt modelId="{C6375E16-A007-4039-9B81-C1E73A5E4AB8}" type="pres">
      <dgm:prSet presAssocID="{C486C211-3DC3-4D7E-A3D1-E6AC9AD475A0}" presName="tx1" presStyleLbl="revTx" presStyleIdx="3" presStyleCnt="9" custLinFactNeighborY="-15804"/>
      <dgm:spPr/>
    </dgm:pt>
    <dgm:pt modelId="{E060934D-25CF-4D26-B2FD-CD8E1EA4402A}" type="pres">
      <dgm:prSet presAssocID="{C486C211-3DC3-4D7E-A3D1-E6AC9AD475A0}" presName="vert1" presStyleCnt="0"/>
      <dgm:spPr/>
    </dgm:pt>
    <dgm:pt modelId="{C16DDBBC-96EF-4BB2-8840-D55D46877D86}" type="pres">
      <dgm:prSet presAssocID="{FE45E4AF-23E2-44D7-B002-A5F838A0BAD6}" presName="thickLine" presStyleLbl="alignNode1" presStyleIdx="4" presStyleCnt="9" custLinFactNeighborY="23690"/>
      <dgm:spPr/>
    </dgm:pt>
    <dgm:pt modelId="{CD12FF1C-8510-4571-BEA7-80E0437F9B6D}" type="pres">
      <dgm:prSet presAssocID="{FE45E4AF-23E2-44D7-B002-A5F838A0BAD6}" presName="horz1" presStyleCnt="0"/>
      <dgm:spPr/>
    </dgm:pt>
    <dgm:pt modelId="{F9039A86-CDAA-422D-946E-51E508B47D35}" type="pres">
      <dgm:prSet presAssocID="{FE45E4AF-23E2-44D7-B002-A5F838A0BAD6}" presName="tx1" presStyleLbl="revTx" presStyleIdx="4" presStyleCnt="9" custLinFactNeighborX="217" custLinFactNeighborY="34207"/>
      <dgm:spPr/>
    </dgm:pt>
    <dgm:pt modelId="{7CCC3932-7FB2-40C3-A177-5AB3D994ABBC}" type="pres">
      <dgm:prSet presAssocID="{FE45E4AF-23E2-44D7-B002-A5F838A0BAD6}" presName="vert1" presStyleCnt="0"/>
      <dgm:spPr/>
    </dgm:pt>
    <dgm:pt modelId="{9792084B-B954-493B-9273-2F3F2801B80A}" type="pres">
      <dgm:prSet presAssocID="{6E6799E5-9F0E-4D71-B845-61F87B284EDF}" presName="thickLine" presStyleLbl="alignNode1" presStyleIdx="5" presStyleCnt="9" custLinFactNeighborX="487" custLinFactNeighborY="9213"/>
      <dgm:spPr/>
    </dgm:pt>
    <dgm:pt modelId="{389A277A-035C-495E-8094-7D2DC5FEB56A}" type="pres">
      <dgm:prSet presAssocID="{6E6799E5-9F0E-4D71-B845-61F87B284EDF}" presName="horz1" presStyleCnt="0"/>
      <dgm:spPr/>
    </dgm:pt>
    <dgm:pt modelId="{1220C492-9B27-4D3B-B8AA-D1D7829A1130}" type="pres">
      <dgm:prSet presAssocID="{6E6799E5-9F0E-4D71-B845-61F87B284EDF}" presName="tx1" presStyleLbl="revTx" presStyleIdx="5" presStyleCnt="9" custLinFactNeighborX="487" custLinFactNeighborY="17109"/>
      <dgm:spPr/>
    </dgm:pt>
    <dgm:pt modelId="{4D0E0865-AC6E-45A0-9B9B-811B89265E5A}" type="pres">
      <dgm:prSet presAssocID="{6E6799E5-9F0E-4D71-B845-61F87B284EDF}" presName="vert1" presStyleCnt="0"/>
      <dgm:spPr/>
    </dgm:pt>
    <dgm:pt modelId="{735C79AC-EA78-44A4-BFE5-472621CBCCF7}" type="pres">
      <dgm:prSet presAssocID="{A25B5FFA-B4ED-43AC-966A-48FBCEEEA547}" presName="thickLine" presStyleLbl="alignNode1" presStyleIdx="6" presStyleCnt="9"/>
      <dgm:spPr/>
    </dgm:pt>
    <dgm:pt modelId="{DDBF0ED4-F883-4357-B11E-3C4465B09BEA}" type="pres">
      <dgm:prSet presAssocID="{A25B5FFA-B4ED-43AC-966A-48FBCEEEA547}" presName="horz1" presStyleCnt="0"/>
      <dgm:spPr/>
    </dgm:pt>
    <dgm:pt modelId="{D5CE8ED8-F107-471B-989E-15A0C1006E87}" type="pres">
      <dgm:prSet presAssocID="{A25B5FFA-B4ED-43AC-966A-48FBCEEEA547}" presName="tx1" presStyleLbl="revTx" presStyleIdx="6" presStyleCnt="9"/>
      <dgm:spPr/>
    </dgm:pt>
    <dgm:pt modelId="{D43CBBF4-E033-40C2-BA9D-C5BD168B676F}" type="pres">
      <dgm:prSet presAssocID="{A25B5FFA-B4ED-43AC-966A-48FBCEEEA547}" presName="vert1" presStyleCnt="0"/>
      <dgm:spPr/>
    </dgm:pt>
    <dgm:pt modelId="{235D9DC2-1715-43EA-8A04-2C3677E6A33A}" type="pres">
      <dgm:prSet presAssocID="{984202B8-53A5-46E2-954B-4E9C14974FA4}" presName="thickLine" presStyleLbl="alignNode1" presStyleIdx="7" presStyleCnt="9"/>
      <dgm:spPr/>
    </dgm:pt>
    <dgm:pt modelId="{4F553042-3E47-408E-A709-5A21269F5789}" type="pres">
      <dgm:prSet presAssocID="{984202B8-53A5-46E2-954B-4E9C14974FA4}" presName="horz1" presStyleCnt="0"/>
      <dgm:spPr/>
    </dgm:pt>
    <dgm:pt modelId="{1D614CA3-D5BD-45B5-AD69-F7B26B9637C3}" type="pres">
      <dgm:prSet presAssocID="{984202B8-53A5-46E2-954B-4E9C14974FA4}" presName="tx1" presStyleLbl="revTx" presStyleIdx="7" presStyleCnt="9"/>
      <dgm:spPr/>
    </dgm:pt>
    <dgm:pt modelId="{2FB75144-DC25-45DB-86FC-8188CBCDD684}" type="pres">
      <dgm:prSet presAssocID="{984202B8-53A5-46E2-954B-4E9C14974FA4}" presName="vert1" presStyleCnt="0"/>
      <dgm:spPr/>
    </dgm:pt>
    <dgm:pt modelId="{649A6FE3-4644-46F8-9822-94F7221482B9}" type="pres">
      <dgm:prSet presAssocID="{1D264717-1B37-4EB6-B35F-1A241920D1D4}" presName="thickLine" presStyleLbl="alignNode1" presStyleIdx="8" presStyleCnt="9"/>
      <dgm:spPr/>
    </dgm:pt>
    <dgm:pt modelId="{6D725A8D-CFE1-4F0B-A03B-94F61DF113D5}" type="pres">
      <dgm:prSet presAssocID="{1D264717-1B37-4EB6-B35F-1A241920D1D4}" presName="horz1" presStyleCnt="0"/>
      <dgm:spPr/>
    </dgm:pt>
    <dgm:pt modelId="{2FDC3848-5F35-4EA2-BC8C-522BA57210A1}" type="pres">
      <dgm:prSet presAssocID="{1D264717-1B37-4EB6-B35F-1A241920D1D4}" presName="tx1" presStyleLbl="revTx" presStyleIdx="8" presStyleCnt="9"/>
      <dgm:spPr/>
    </dgm:pt>
    <dgm:pt modelId="{BDE8A705-37DB-4D11-ABB6-9F65BED9ED34}" type="pres">
      <dgm:prSet presAssocID="{1D264717-1B37-4EB6-B35F-1A241920D1D4}" presName="vert1" presStyleCnt="0"/>
      <dgm:spPr/>
    </dgm:pt>
  </dgm:ptLst>
  <dgm:cxnLst>
    <dgm:cxn modelId="{D955BB18-8300-4D8F-9E96-12DEA8325A9A}" srcId="{AE7EBC60-8F8A-49C9-BCE5-827AE6CE09ED}" destId="{FE45E4AF-23E2-44D7-B002-A5F838A0BAD6}" srcOrd="4" destOrd="0" parTransId="{95B04034-064D-498C-B22B-140D213BE576}" sibTransId="{F3161AA2-4BD4-4B3E-9673-79C646BF94E3}"/>
    <dgm:cxn modelId="{3E0E5D1E-0337-45F2-9C36-74AB45945E22}" srcId="{AE7EBC60-8F8A-49C9-BCE5-827AE6CE09ED}" destId="{6E6799E5-9F0E-4D71-B845-61F87B284EDF}" srcOrd="5" destOrd="0" parTransId="{D17CDA51-A584-43C1-ADD9-721A59325A40}" sibTransId="{793B961A-DCA3-41C8-89D5-95F11DDAE076}"/>
    <dgm:cxn modelId="{F4287645-A08B-470C-9C61-82B7BA791A20}" srcId="{AE7EBC60-8F8A-49C9-BCE5-827AE6CE09ED}" destId="{0B523DBE-5B42-479F-A7FF-7C49B14119F3}" srcOrd="1" destOrd="0" parTransId="{640F6382-E561-47DD-9200-82448192CF26}" sibTransId="{EB095ED0-D5FE-4834-B6C5-D1B6E06E3F13}"/>
    <dgm:cxn modelId="{57D41467-1B59-4B27-863D-25A42ECC3EAF}" srcId="{AE7EBC60-8F8A-49C9-BCE5-827AE6CE09ED}" destId="{EE8CA74D-1DD4-4CAF-B356-F4E2704B2307}" srcOrd="0" destOrd="0" parTransId="{67EB2DF1-01E9-4530-867D-D56A7C324D98}" sibTransId="{60CF9677-F04A-43A6-B19E-2A4D8CF008D3}"/>
    <dgm:cxn modelId="{B6740549-0FBC-4A72-AD43-CF5C780B7296}" type="presOf" srcId="{A25B5FFA-B4ED-43AC-966A-48FBCEEEA547}" destId="{D5CE8ED8-F107-471B-989E-15A0C1006E87}" srcOrd="0" destOrd="0" presId="urn:microsoft.com/office/officeart/2008/layout/LinedList"/>
    <dgm:cxn modelId="{1937294E-178F-46E2-926D-339EABF29078}" type="presOf" srcId="{3F25BC47-7C4B-4542-8360-05761A47C706}" destId="{738073A4-41E1-4212-8B8E-F6E50E2580BA}" srcOrd="0" destOrd="0" presId="urn:microsoft.com/office/officeart/2008/layout/LinedList"/>
    <dgm:cxn modelId="{2A09C54F-5580-4E3F-BA5B-EF0B0ACE477E}" type="presOf" srcId="{C486C211-3DC3-4D7E-A3D1-E6AC9AD475A0}" destId="{C6375E16-A007-4039-9B81-C1E73A5E4AB8}" srcOrd="0" destOrd="0" presId="urn:microsoft.com/office/officeart/2008/layout/LinedList"/>
    <dgm:cxn modelId="{3AB31788-B36B-4B0B-AA89-866A520DCD88}" type="presOf" srcId="{FE45E4AF-23E2-44D7-B002-A5F838A0BAD6}" destId="{F9039A86-CDAA-422D-946E-51E508B47D35}" srcOrd="0" destOrd="0" presId="urn:microsoft.com/office/officeart/2008/layout/LinedList"/>
    <dgm:cxn modelId="{8148E493-333D-4681-86A6-168EB54DD3D4}" srcId="{AE7EBC60-8F8A-49C9-BCE5-827AE6CE09ED}" destId="{1D264717-1B37-4EB6-B35F-1A241920D1D4}" srcOrd="8" destOrd="0" parTransId="{FD0D782C-3208-4768-9921-F835A6E70A9B}" sibTransId="{526D7256-0172-4DA7-8141-02835A6D2DEE}"/>
    <dgm:cxn modelId="{DA774796-E14A-45EA-A585-FC0497F00860}" type="presOf" srcId="{984202B8-53A5-46E2-954B-4E9C14974FA4}" destId="{1D614CA3-D5BD-45B5-AD69-F7B26B9637C3}" srcOrd="0" destOrd="0" presId="urn:microsoft.com/office/officeart/2008/layout/LinedList"/>
    <dgm:cxn modelId="{C0FD33AB-E029-494E-9AC2-32EC7DBF0650}" srcId="{AE7EBC60-8F8A-49C9-BCE5-827AE6CE09ED}" destId="{A25B5FFA-B4ED-43AC-966A-48FBCEEEA547}" srcOrd="6" destOrd="0" parTransId="{F6A56FA3-C568-4723-AB47-3059A56FB153}" sibTransId="{785BA715-826E-4BEE-83C9-3182900B342D}"/>
    <dgm:cxn modelId="{A1F9FFC8-E2BE-413C-B545-79BC790380F1}" srcId="{AE7EBC60-8F8A-49C9-BCE5-827AE6CE09ED}" destId="{984202B8-53A5-46E2-954B-4E9C14974FA4}" srcOrd="7" destOrd="0" parTransId="{0AF919D7-1431-4BAB-82C5-BBAC20D1498C}" sibTransId="{CA32ED72-DB63-45D3-828B-ECFD97E86778}"/>
    <dgm:cxn modelId="{9473F9CC-AB46-4ED3-9E31-5A007FD2705C}" srcId="{AE7EBC60-8F8A-49C9-BCE5-827AE6CE09ED}" destId="{C486C211-3DC3-4D7E-A3D1-E6AC9AD475A0}" srcOrd="3" destOrd="0" parTransId="{00A9DE54-1AB1-4A80-AE30-77FCEB9299D5}" sibTransId="{CF7A63F2-CA4E-45B5-92DD-B6D0E8559FA6}"/>
    <dgm:cxn modelId="{34087DD1-AB56-40A8-9B2D-9503755A5A00}" type="presOf" srcId="{0B523DBE-5B42-479F-A7FF-7C49B14119F3}" destId="{23CE049E-7D05-4475-A424-B80581C5027F}" srcOrd="0" destOrd="0" presId="urn:microsoft.com/office/officeart/2008/layout/LinedList"/>
    <dgm:cxn modelId="{65B7F3D9-AF41-4C39-A732-864BDBF3EF82}" type="presOf" srcId="{AE7EBC60-8F8A-49C9-BCE5-827AE6CE09ED}" destId="{3571D549-E822-4062-993D-7E6461AAA349}" srcOrd="0" destOrd="0" presId="urn:microsoft.com/office/officeart/2008/layout/LinedList"/>
    <dgm:cxn modelId="{2FD55AE2-B528-405B-8B44-A0D8C7B39B10}" type="presOf" srcId="{6E6799E5-9F0E-4D71-B845-61F87B284EDF}" destId="{1220C492-9B27-4D3B-B8AA-D1D7829A1130}" srcOrd="0" destOrd="0" presId="urn:microsoft.com/office/officeart/2008/layout/LinedList"/>
    <dgm:cxn modelId="{2F4E85EA-E657-42FF-BD34-0F752E4670F7}" type="presOf" srcId="{1D264717-1B37-4EB6-B35F-1A241920D1D4}" destId="{2FDC3848-5F35-4EA2-BC8C-522BA57210A1}" srcOrd="0" destOrd="0" presId="urn:microsoft.com/office/officeart/2008/layout/LinedList"/>
    <dgm:cxn modelId="{511EFDEA-FE71-4F4B-AB42-A27EEE4A9E76}" srcId="{AE7EBC60-8F8A-49C9-BCE5-827AE6CE09ED}" destId="{3F25BC47-7C4B-4542-8360-05761A47C706}" srcOrd="2" destOrd="0" parTransId="{681D01AE-96EE-46D4-8B45-CA334B677B6B}" sibTransId="{21CBD130-880C-42D7-B5EF-C10F63D77183}"/>
    <dgm:cxn modelId="{E7AAB0EB-5C18-42B5-A5A9-6E4007798B4A}" type="presOf" srcId="{EE8CA74D-1DD4-4CAF-B356-F4E2704B2307}" destId="{7D49803C-2058-4703-B3F6-36E913B8C0D7}" srcOrd="0" destOrd="0" presId="urn:microsoft.com/office/officeart/2008/layout/LinedList"/>
    <dgm:cxn modelId="{A25CC25B-A823-4C67-8BCA-4BC0962C6C94}" type="presParOf" srcId="{3571D549-E822-4062-993D-7E6461AAA349}" destId="{B63563A1-D922-4DFD-AB85-7B1180F9C6EE}" srcOrd="0" destOrd="0" presId="urn:microsoft.com/office/officeart/2008/layout/LinedList"/>
    <dgm:cxn modelId="{94CB98EE-88CA-42BD-9159-66637D3D23CB}" type="presParOf" srcId="{3571D549-E822-4062-993D-7E6461AAA349}" destId="{19DD8BA0-F726-4D6D-BBDE-093DDE242229}" srcOrd="1" destOrd="0" presId="urn:microsoft.com/office/officeart/2008/layout/LinedList"/>
    <dgm:cxn modelId="{71FAEEF2-870A-4CD2-8792-3068F57E77A0}" type="presParOf" srcId="{19DD8BA0-F726-4D6D-BBDE-093DDE242229}" destId="{7D49803C-2058-4703-B3F6-36E913B8C0D7}" srcOrd="0" destOrd="0" presId="urn:microsoft.com/office/officeart/2008/layout/LinedList"/>
    <dgm:cxn modelId="{17C66520-B818-47BC-B7FA-4B9558D61F2E}" type="presParOf" srcId="{19DD8BA0-F726-4D6D-BBDE-093DDE242229}" destId="{C72DFC4B-0C78-462E-BE63-400D5508A55B}" srcOrd="1" destOrd="0" presId="urn:microsoft.com/office/officeart/2008/layout/LinedList"/>
    <dgm:cxn modelId="{0F918B8C-5919-4C87-899F-02BFCBBE572F}" type="presParOf" srcId="{3571D549-E822-4062-993D-7E6461AAA349}" destId="{FFD20701-02C4-4433-BB78-C6F8682268BA}" srcOrd="2" destOrd="0" presId="urn:microsoft.com/office/officeart/2008/layout/LinedList"/>
    <dgm:cxn modelId="{DA5D70F1-01F1-4BC1-93A2-C1B35171376A}" type="presParOf" srcId="{3571D549-E822-4062-993D-7E6461AAA349}" destId="{E159DB19-C2AB-4736-A812-9A2C5688440E}" srcOrd="3" destOrd="0" presId="urn:microsoft.com/office/officeart/2008/layout/LinedList"/>
    <dgm:cxn modelId="{5A3E01AB-41F4-425C-ADC9-8A1A47C87D38}" type="presParOf" srcId="{E159DB19-C2AB-4736-A812-9A2C5688440E}" destId="{23CE049E-7D05-4475-A424-B80581C5027F}" srcOrd="0" destOrd="0" presId="urn:microsoft.com/office/officeart/2008/layout/LinedList"/>
    <dgm:cxn modelId="{8BAD5267-D7E0-4F53-A973-2D25EEF2C676}" type="presParOf" srcId="{E159DB19-C2AB-4736-A812-9A2C5688440E}" destId="{4F0D0903-17F2-419C-9A8F-58F87D6A12C5}" srcOrd="1" destOrd="0" presId="urn:microsoft.com/office/officeart/2008/layout/LinedList"/>
    <dgm:cxn modelId="{25487E38-FDEB-4AC1-8D4E-1AB7F0145ED1}" type="presParOf" srcId="{3571D549-E822-4062-993D-7E6461AAA349}" destId="{DAFDD88B-C7C8-47E5-A8AE-A9EA8E6A12E4}" srcOrd="4" destOrd="0" presId="urn:microsoft.com/office/officeart/2008/layout/LinedList"/>
    <dgm:cxn modelId="{CCD5BAE9-A242-4525-AD51-ECD58037EC6A}" type="presParOf" srcId="{3571D549-E822-4062-993D-7E6461AAA349}" destId="{6D375906-AB0F-4930-A3E7-8FD9B0AFB894}" srcOrd="5" destOrd="0" presId="urn:microsoft.com/office/officeart/2008/layout/LinedList"/>
    <dgm:cxn modelId="{3295F161-0EEE-436E-BF3F-8753D5675FEF}" type="presParOf" srcId="{6D375906-AB0F-4930-A3E7-8FD9B0AFB894}" destId="{738073A4-41E1-4212-8B8E-F6E50E2580BA}" srcOrd="0" destOrd="0" presId="urn:microsoft.com/office/officeart/2008/layout/LinedList"/>
    <dgm:cxn modelId="{B1FD7663-A4F6-4472-8FE7-5AE9B57372C4}" type="presParOf" srcId="{6D375906-AB0F-4930-A3E7-8FD9B0AFB894}" destId="{3616594A-8404-44A4-80A4-E35695343099}" srcOrd="1" destOrd="0" presId="urn:microsoft.com/office/officeart/2008/layout/LinedList"/>
    <dgm:cxn modelId="{38490943-31E5-4B82-9328-7870DA7C3C19}" type="presParOf" srcId="{3571D549-E822-4062-993D-7E6461AAA349}" destId="{9AF15AD7-985B-45CC-AEF9-5400294EFBC8}" srcOrd="6" destOrd="0" presId="urn:microsoft.com/office/officeart/2008/layout/LinedList"/>
    <dgm:cxn modelId="{0F9DA91F-8D66-4E5B-A63B-439AE2C6DBF3}" type="presParOf" srcId="{3571D549-E822-4062-993D-7E6461AAA349}" destId="{D533D380-2C6C-4C2D-99B8-D08E053975DA}" srcOrd="7" destOrd="0" presId="urn:microsoft.com/office/officeart/2008/layout/LinedList"/>
    <dgm:cxn modelId="{A7DD00F4-3301-48BA-A79B-6FADEFFC1615}" type="presParOf" srcId="{D533D380-2C6C-4C2D-99B8-D08E053975DA}" destId="{C6375E16-A007-4039-9B81-C1E73A5E4AB8}" srcOrd="0" destOrd="0" presId="urn:microsoft.com/office/officeart/2008/layout/LinedList"/>
    <dgm:cxn modelId="{11E508E5-E380-4B34-844B-96D9ABCCF32E}" type="presParOf" srcId="{D533D380-2C6C-4C2D-99B8-D08E053975DA}" destId="{E060934D-25CF-4D26-B2FD-CD8E1EA4402A}" srcOrd="1" destOrd="0" presId="urn:microsoft.com/office/officeart/2008/layout/LinedList"/>
    <dgm:cxn modelId="{CA30D1A9-493B-4070-969B-56D46394EF70}" type="presParOf" srcId="{3571D549-E822-4062-993D-7E6461AAA349}" destId="{C16DDBBC-96EF-4BB2-8840-D55D46877D86}" srcOrd="8" destOrd="0" presId="urn:microsoft.com/office/officeart/2008/layout/LinedList"/>
    <dgm:cxn modelId="{7F47A2FD-39F0-4180-8AF1-7FFCC78DEEFA}" type="presParOf" srcId="{3571D549-E822-4062-993D-7E6461AAA349}" destId="{CD12FF1C-8510-4571-BEA7-80E0437F9B6D}" srcOrd="9" destOrd="0" presId="urn:microsoft.com/office/officeart/2008/layout/LinedList"/>
    <dgm:cxn modelId="{AED65289-21D7-41D6-9C84-6B021B6C4F76}" type="presParOf" srcId="{CD12FF1C-8510-4571-BEA7-80E0437F9B6D}" destId="{F9039A86-CDAA-422D-946E-51E508B47D35}" srcOrd="0" destOrd="0" presId="urn:microsoft.com/office/officeart/2008/layout/LinedList"/>
    <dgm:cxn modelId="{A93D3334-A914-4C43-AF54-FD277EA2A211}" type="presParOf" srcId="{CD12FF1C-8510-4571-BEA7-80E0437F9B6D}" destId="{7CCC3932-7FB2-40C3-A177-5AB3D994ABBC}" srcOrd="1" destOrd="0" presId="urn:microsoft.com/office/officeart/2008/layout/LinedList"/>
    <dgm:cxn modelId="{1594762F-E932-4DB8-B943-73069E66BC6C}" type="presParOf" srcId="{3571D549-E822-4062-993D-7E6461AAA349}" destId="{9792084B-B954-493B-9273-2F3F2801B80A}" srcOrd="10" destOrd="0" presId="urn:microsoft.com/office/officeart/2008/layout/LinedList"/>
    <dgm:cxn modelId="{F070CDE5-C668-4BE4-9EF5-5B1E6DE495A4}" type="presParOf" srcId="{3571D549-E822-4062-993D-7E6461AAA349}" destId="{389A277A-035C-495E-8094-7D2DC5FEB56A}" srcOrd="11" destOrd="0" presId="urn:microsoft.com/office/officeart/2008/layout/LinedList"/>
    <dgm:cxn modelId="{867EF2A1-F049-4491-844D-381BE5FDB791}" type="presParOf" srcId="{389A277A-035C-495E-8094-7D2DC5FEB56A}" destId="{1220C492-9B27-4D3B-B8AA-D1D7829A1130}" srcOrd="0" destOrd="0" presId="urn:microsoft.com/office/officeart/2008/layout/LinedList"/>
    <dgm:cxn modelId="{A2E72BD9-9486-4295-9C06-6F2B05CCCC32}" type="presParOf" srcId="{389A277A-035C-495E-8094-7D2DC5FEB56A}" destId="{4D0E0865-AC6E-45A0-9B9B-811B89265E5A}" srcOrd="1" destOrd="0" presId="urn:microsoft.com/office/officeart/2008/layout/LinedList"/>
    <dgm:cxn modelId="{784451BB-EB86-4DB3-B0E5-BB192A0BB52C}" type="presParOf" srcId="{3571D549-E822-4062-993D-7E6461AAA349}" destId="{735C79AC-EA78-44A4-BFE5-472621CBCCF7}" srcOrd="12" destOrd="0" presId="urn:microsoft.com/office/officeart/2008/layout/LinedList"/>
    <dgm:cxn modelId="{3DB6D2B0-C471-41B3-8C83-A9C5D4C55D75}" type="presParOf" srcId="{3571D549-E822-4062-993D-7E6461AAA349}" destId="{DDBF0ED4-F883-4357-B11E-3C4465B09BEA}" srcOrd="13" destOrd="0" presId="urn:microsoft.com/office/officeart/2008/layout/LinedList"/>
    <dgm:cxn modelId="{05A6A8C9-88CB-4467-9831-03A7A7FE8316}" type="presParOf" srcId="{DDBF0ED4-F883-4357-B11E-3C4465B09BEA}" destId="{D5CE8ED8-F107-471B-989E-15A0C1006E87}" srcOrd="0" destOrd="0" presId="urn:microsoft.com/office/officeart/2008/layout/LinedList"/>
    <dgm:cxn modelId="{40742D66-E688-4655-A827-89D647648384}" type="presParOf" srcId="{DDBF0ED4-F883-4357-B11E-3C4465B09BEA}" destId="{D43CBBF4-E033-40C2-BA9D-C5BD168B676F}" srcOrd="1" destOrd="0" presId="urn:microsoft.com/office/officeart/2008/layout/LinedList"/>
    <dgm:cxn modelId="{49EC3090-D62C-4FEF-ACB2-9223B0950DE3}" type="presParOf" srcId="{3571D549-E822-4062-993D-7E6461AAA349}" destId="{235D9DC2-1715-43EA-8A04-2C3677E6A33A}" srcOrd="14" destOrd="0" presId="urn:microsoft.com/office/officeart/2008/layout/LinedList"/>
    <dgm:cxn modelId="{02C2C8C0-2081-48AE-B9DF-9FBB83AD9095}" type="presParOf" srcId="{3571D549-E822-4062-993D-7E6461AAA349}" destId="{4F553042-3E47-408E-A709-5A21269F5789}" srcOrd="15" destOrd="0" presId="urn:microsoft.com/office/officeart/2008/layout/LinedList"/>
    <dgm:cxn modelId="{DDBE5A93-DD6E-4FBD-850A-D299D51DCB9C}" type="presParOf" srcId="{4F553042-3E47-408E-A709-5A21269F5789}" destId="{1D614CA3-D5BD-45B5-AD69-F7B26B9637C3}" srcOrd="0" destOrd="0" presId="urn:microsoft.com/office/officeart/2008/layout/LinedList"/>
    <dgm:cxn modelId="{9DF792B4-398C-4407-80E3-CF7057D61B82}" type="presParOf" srcId="{4F553042-3E47-408E-A709-5A21269F5789}" destId="{2FB75144-DC25-45DB-86FC-8188CBCDD684}" srcOrd="1" destOrd="0" presId="urn:microsoft.com/office/officeart/2008/layout/LinedList"/>
    <dgm:cxn modelId="{33A90824-AB34-4215-83D1-C65355D61E4C}" type="presParOf" srcId="{3571D549-E822-4062-993D-7E6461AAA349}" destId="{649A6FE3-4644-46F8-9822-94F7221482B9}" srcOrd="16" destOrd="0" presId="urn:microsoft.com/office/officeart/2008/layout/LinedList"/>
    <dgm:cxn modelId="{AB72DBE5-803C-4057-AE12-768C921EC5C9}" type="presParOf" srcId="{3571D549-E822-4062-993D-7E6461AAA349}" destId="{6D725A8D-CFE1-4F0B-A03B-94F61DF113D5}" srcOrd="17" destOrd="0" presId="urn:microsoft.com/office/officeart/2008/layout/LinedList"/>
    <dgm:cxn modelId="{50238883-2101-48C3-B424-07DE064AE9E8}" type="presParOf" srcId="{6D725A8D-CFE1-4F0B-A03B-94F61DF113D5}" destId="{2FDC3848-5F35-4EA2-BC8C-522BA57210A1}" srcOrd="0" destOrd="0" presId="urn:microsoft.com/office/officeart/2008/layout/LinedList"/>
    <dgm:cxn modelId="{2BB932FE-4759-41B7-9DFC-5A40D14E45AF}" type="presParOf" srcId="{6D725A8D-CFE1-4F0B-A03B-94F61DF113D5}" destId="{BDE8A705-37DB-4D11-ABB6-9F65BED9ED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24322-3F9E-4C7C-ACFD-9441ECAE943A}">
      <dsp:nvSpPr>
        <dsp:cNvPr id="0" name=""/>
        <dsp:cNvSpPr/>
      </dsp:nvSpPr>
      <dsp:spPr>
        <a:xfrm>
          <a:off x="0" y="675"/>
          <a:ext cx="6900512"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03ED8F-5158-40BA-A0F0-7963B8B80C87}">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Analysis of Project achievements - both expected and unexpected results</a:t>
          </a:r>
        </a:p>
      </dsp:txBody>
      <dsp:txXfrm>
        <a:off x="0" y="675"/>
        <a:ext cx="6900512" cy="1106957"/>
      </dsp:txXfrm>
    </dsp:sp>
    <dsp:sp modelId="{44201BB5-4324-487F-8C76-EF63D2A9DBBD}">
      <dsp:nvSpPr>
        <dsp:cNvPr id="0" name=""/>
        <dsp:cNvSpPr/>
      </dsp:nvSpPr>
      <dsp:spPr>
        <a:xfrm>
          <a:off x="0" y="1107633"/>
          <a:ext cx="6900512"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36CF8C-323B-4071-A618-007BF3E3E2B2}">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Evaluation criteria: Relevance, coherence, effectiveness, efficiency, impact, and sustainability, as well as Leaving No One Behind.</a:t>
          </a:r>
        </a:p>
      </dsp:txBody>
      <dsp:txXfrm>
        <a:off x="0" y="1107633"/>
        <a:ext cx="6900512" cy="1106957"/>
      </dsp:txXfrm>
    </dsp:sp>
    <dsp:sp modelId="{F8A48597-95AC-4712-95C3-666EF204A15A}">
      <dsp:nvSpPr>
        <dsp:cNvPr id="0" name=""/>
        <dsp:cNvSpPr/>
      </dsp:nvSpPr>
      <dsp:spPr>
        <a:xfrm>
          <a:off x="0" y="2214591"/>
          <a:ext cx="6900512"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901FA2-0642-4E12-9B22-DD285010EA9D}">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Limited to activities and interventions funded by PSP</a:t>
          </a:r>
        </a:p>
      </dsp:txBody>
      <dsp:txXfrm>
        <a:off x="0" y="2214591"/>
        <a:ext cx="6900512" cy="1106957"/>
      </dsp:txXfrm>
    </dsp:sp>
    <dsp:sp modelId="{1062BE1C-1FC8-4859-BAD8-AB84FB697681}">
      <dsp:nvSpPr>
        <dsp:cNvPr id="0" name=""/>
        <dsp:cNvSpPr/>
      </dsp:nvSpPr>
      <dsp:spPr>
        <a:xfrm>
          <a:off x="0" y="3321549"/>
          <a:ext cx="6900512"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8F7C4-B27F-49BC-83F9-0F2F0C4EF4CD}">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Limited to impact in terms of policy actions (not impact on the ultimate beneficiaries of the policies)</a:t>
          </a:r>
        </a:p>
      </dsp:txBody>
      <dsp:txXfrm>
        <a:off x="0" y="3321549"/>
        <a:ext cx="6900512" cy="1106957"/>
      </dsp:txXfrm>
    </dsp:sp>
    <dsp:sp modelId="{2A33BCA3-75DD-4693-B821-D5BF024D4FB4}">
      <dsp:nvSpPr>
        <dsp:cNvPr id="0" name=""/>
        <dsp:cNvSpPr/>
      </dsp:nvSpPr>
      <dsp:spPr>
        <a:xfrm>
          <a:off x="0" y="4428507"/>
          <a:ext cx="6900512"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B23582-3C55-4AC8-8627-B4FDC3F1A752}">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Project Period 2013 – 2020</a:t>
          </a:r>
        </a:p>
      </dsp:txBody>
      <dsp:txXfrm>
        <a:off x="0" y="4428507"/>
        <a:ext cx="6900512" cy="110695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1C60E-01A6-4506-8BAB-E6406AC6F505}">
      <dsp:nvSpPr>
        <dsp:cNvPr id="0" name=""/>
        <dsp:cNvSpPr/>
      </dsp:nvSpPr>
      <dsp:spPr>
        <a:xfrm>
          <a:off x="0" y="67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F6B094-AD66-4B4A-ACE8-1015DE23BA80}">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UNDP core team’s lead on policy support is more impactful. </a:t>
          </a:r>
        </a:p>
      </dsp:txBody>
      <dsp:txXfrm>
        <a:off x="0" y="675"/>
        <a:ext cx="6900512" cy="1106957"/>
      </dsp:txXfrm>
    </dsp:sp>
    <dsp:sp modelId="{A05EB28C-D3D7-4283-B80B-F9647A3C6662}">
      <dsp:nvSpPr>
        <dsp:cNvPr id="0" name=""/>
        <dsp:cNvSpPr/>
      </dsp:nvSpPr>
      <dsp:spPr>
        <a:xfrm>
          <a:off x="0" y="110763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282BED-4F35-4E2D-8A7D-8B73B8E10647}">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Project focus on specific project issues, rather than spreading too thin, generates impact. </a:t>
          </a:r>
        </a:p>
      </dsp:txBody>
      <dsp:txXfrm>
        <a:off x="0" y="1107633"/>
        <a:ext cx="6900512" cy="1106957"/>
      </dsp:txXfrm>
    </dsp:sp>
    <dsp:sp modelId="{DA1F08F6-53B8-4869-AB66-2EE5CD3BC4FD}">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8423CD-B97B-469E-9E47-FBC058A56BF2}">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UNDP direct implementation modality suits policy work on sensitive issues</a:t>
          </a:r>
        </a:p>
      </dsp:txBody>
      <dsp:txXfrm>
        <a:off x="0" y="2214591"/>
        <a:ext cx="6900512" cy="1106957"/>
      </dsp:txXfrm>
    </dsp:sp>
    <dsp:sp modelId="{3DAAE717-2398-4AB7-9CF9-1B29688B3F97}">
      <dsp:nvSpPr>
        <dsp:cNvPr id="0" name=""/>
        <dsp:cNvSpPr/>
      </dsp:nvSpPr>
      <dsp:spPr>
        <a:xfrm>
          <a:off x="0" y="332154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6694DC-235D-4E83-84F8-E1FA9FB94608}">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UNDP leading NHDR preparation, as a UNDP product, is the better option </a:t>
          </a:r>
        </a:p>
      </dsp:txBody>
      <dsp:txXfrm>
        <a:off x="0" y="3321549"/>
        <a:ext cx="6900512" cy="1106957"/>
      </dsp:txXfrm>
    </dsp:sp>
    <dsp:sp modelId="{3C9753F8-EB5D-4D61-A1E7-41904EBE5DE0}">
      <dsp:nvSpPr>
        <dsp:cNvPr id="0" name=""/>
        <dsp:cNvSpPr/>
      </dsp:nvSpPr>
      <dsp:spPr>
        <a:xfrm>
          <a:off x="0" y="4428507"/>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F15E0E-8A8D-460C-95D4-5C3F3EC93EA4}">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Political engagement is key to policy actions (example: NHDRs)</a:t>
          </a:r>
        </a:p>
      </dsp:txBody>
      <dsp:txXfrm>
        <a:off x="0" y="4428507"/>
        <a:ext cx="6900512" cy="1106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788F1-3DC3-4C82-87B9-CA5E0840140A}">
      <dsp:nvSpPr>
        <dsp:cNvPr id="0" name=""/>
        <dsp:cNvSpPr/>
      </dsp:nvSpPr>
      <dsp:spPr>
        <a:xfrm>
          <a:off x="0" y="249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0474A7-C461-48B0-8935-3897264293B2}">
      <dsp:nvSpPr>
        <dsp:cNvPr id="0" name=""/>
        <dsp:cNvSpPr/>
      </dsp:nvSpPr>
      <dsp:spPr>
        <a:xfrm>
          <a:off x="0" y="2493"/>
          <a:ext cx="6900512" cy="1312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Inception: Clarity on TORs, scope, finalization of methodology, report outline</a:t>
          </a:r>
        </a:p>
      </dsp:txBody>
      <dsp:txXfrm>
        <a:off x="0" y="2493"/>
        <a:ext cx="6900512" cy="1312094"/>
      </dsp:txXfrm>
    </dsp:sp>
    <dsp:sp modelId="{E1848254-DB79-49D5-B0CC-4D4045CDCC11}">
      <dsp:nvSpPr>
        <dsp:cNvPr id="0" name=""/>
        <dsp:cNvSpPr/>
      </dsp:nvSpPr>
      <dsp:spPr>
        <a:xfrm>
          <a:off x="0" y="86093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A69283-5F4F-4E1D-BE87-74A83CBBCE0C}">
      <dsp:nvSpPr>
        <dsp:cNvPr id="0" name=""/>
        <dsp:cNvSpPr/>
      </dsp:nvSpPr>
      <dsp:spPr>
        <a:xfrm>
          <a:off x="0" y="949654"/>
          <a:ext cx="6900512" cy="1312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Data: </a:t>
          </a:r>
          <a:br>
            <a:rPr lang="en-US" sz="2000" kern="1200" dirty="0"/>
          </a:br>
          <a:r>
            <a:rPr lang="en-US" sz="2000" kern="1200" dirty="0"/>
            <a:t>1) Secondary data analysis (Project reports, online information);</a:t>
          </a:r>
          <a:br>
            <a:rPr lang="en-US" sz="2000" kern="1200" dirty="0"/>
          </a:br>
          <a:r>
            <a:rPr lang="en-US" sz="2000" kern="1200" dirty="0"/>
            <a:t>2) Primary data / feedback from Key Informant Interview, Focus Group Discussion</a:t>
          </a:r>
        </a:p>
      </dsp:txBody>
      <dsp:txXfrm>
        <a:off x="0" y="949654"/>
        <a:ext cx="6900512" cy="1312094"/>
      </dsp:txXfrm>
    </dsp:sp>
    <dsp:sp modelId="{B72E8568-8719-452C-9728-27905C940109}">
      <dsp:nvSpPr>
        <dsp:cNvPr id="0" name=""/>
        <dsp:cNvSpPr/>
      </dsp:nvSpPr>
      <dsp:spPr>
        <a:xfrm>
          <a:off x="0" y="2344568"/>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1BF587-A403-4148-B626-CF735418BA38}">
      <dsp:nvSpPr>
        <dsp:cNvPr id="0" name=""/>
        <dsp:cNvSpPr/>
      </dsp:nvSpPr>
      <dsp:spPr>
        <a:xfrm>
          <a:off x="0" y="2395136"/>
          <a:ext cx="6900512" cy="1312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Analysis - Largely qualitative through: </a:t>
          </a:r>
          <a:br>
            <a:rPr lang="en-US" sz="2000" kern="1200" dirty="0"/>
          </a:br>
          <a:r>
            <a:rPr lang="en-US" sz="2000" kern="1200" dirty="0"/>
            <a:t>(1) Triangulation (primary and secondary information); </a:t>
          </a:r>
          <a:br>
            <a:rPr lang="en-US" sz="2000" kern="1200" dirty="0"/>
          </a:br>
          <a:r>
            <a:rPr lang="en-US" sz="2000" kern="1200" dirty="0"/>
            <a:t>(2) Quotes / citations from KIIs; </a:t>
          </a:r>
          <a:br>
            <a:rPr lang="en-US" sz="2000" kern="1200" dirty="0"/>
          </a:br>
          <a:r>
            <a:rPr lang="en-US" sz="2000" kern="1200" dirty="0"/>
            <a:t>(3) Performance rating by KIIs</a:t>
          </a:r>
        </a:p>
      </dsp:txBody>
      <dsp:txXfrm>
        <a:off x="0" y="2395136"/>
        <a:ext cx="6900512" cy="1312094"/>
      </dsp:txXfrm>
    </dsp:sp>
    <dsp:sp modelId="{AC62AFFD-343B-4C0F-8AC6-A7A084409A09}">
      <dsp:nvSpPr>
        <dsp:cNvPr id="0" name=""/>
        <dsp:cNvSpPr/>
      </dsp:nvSpPr>
      <dsp:spPr>
        <a:xfrm>
          <a:off x="0" y="381264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0816CB-6318-4D9C-A02C-9F141F4B9623}">
      <dsp:nvSpPr>
        <dsp:cNvPr id="0" name=""/>
        <dsp:cNvSpPr/>
      </dsp:nvSpPr>
      <dsp:spPr>
        <a:xfrm>
          <a:off x="0" y="3891173"/>
          <a:ext cx="6900512" cy="839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Presentation: Standard UNDP evaluation report template</a:t>
          </a:r>
        </a:p>
      </dsp:txBody>
      <dsp:txXfrm>
        <a:off x="0" y="3891173"/>
        <a:ext cx="6900512" cy="839989"/>
      </dsp:txXfrm>
    </dsp:sp>
    <dsp:sp modelId="{DD760029-8CB1-4CC7-A4E0-7284EBE6CC44}">
      <dsp:nvSpPr>
        <dsp:cNvPr id="0" name=""/>
        <dsp:cNvSpPr/>
      </dsp:nvSpPr>
      <dsp:spPr>
        <a:xfrm>
          <a:off x="0" y="477876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1EFF28-0C15-4C4F-9956-5A348780C1A8}">
      <dsp:nvSpPr>
        <dsp:cNvPr id="0" name=""/>
        <dsp:cNvSpPr/>
      </dsp:nvSpPr>
      <dsp:spPr>
        <a:xfrm>
          <a:off x="0" y="4781258"/>
          <a:ext cx="6900512" cy="1312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Limitations: Qualitative analysis, online interviews, impact in the form of policy actions and not at the beneficiary level     </a:t>
          </a:r>
        </a:p>
      </dsp:txBody>
      <dsp:txXfrm>
        <a:off x="0" y="4781258"/>
        <a:ext cx="6900512" cy="1312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D26E1-74AF-41FD-900A-A244BB2757FB}">
      <dsp:nvSpPr>
        <dsp:cNvPr id="0" name=""/>
        <dsp:cNvSpPr/>
      </dsp:nvSpPr>
      <dsp:spPr>
        <a:xfrm>
          <a:off x="0" y="543"/>
          <a:ext cx="6900512"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5B36A-58AE-49F9-865A-3069198682E7}">
      <dsp:nvSpPr>
        <dsp:cNvPr id="0" name=""/>
        <dsp:cNvSpPr/>
      </dsp:nvSpPr>
      <dsp:spPr>
        <a:xfrm>
          <a:off x="0" y="543"/>
          <a:ext cx="6900512" cy="1135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Highly relevant to Pakistan’s MIC context, UNDP SP, UN SDF and CPD 2018-22</a:t>
          </a:r>
        </a:p>
      </dsp:txBody>
      <dsp:txXfrm>
        <a:off x="0" y="543"/>
        <a:ext cx="6900512" cy="1135289"/>
      </dsp:txXfrm>
    </dsp:sp>
    <dsp:sp modelId="{05ED3A0A-6BC8-4A35-A6DA-DD900588856D}">
      <dsp:nvSpPr>
        <dsp:cNvPr id="0" name=""/>
        <dsp:cNvSpPr/>
      </dsp:nvSpPr>
      <dsp:spPr>
        <a:xfrm>
          <a:off x="0" y="1135833"/>
          <a:ext cx="6900512"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DB0F59-482C-484A-AE0E-F1A57FAEECFD}">
      <dsp:nvSpPr>
        <dsp:cNvPr id="0" name=""/>
        <dsp:cNvSpPr/>
      </dsp:nvSpPr>
      <dsp:spPr>
        <a:xfrm>
          <a:off x="0" y="1135833"/>
          <a:ext cx="6900512" cy="2277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Key enablers: </a:t>
          </a:r>
          <a:br>
            <a:rPr lang="en-US" sz="2200" kern="1200" dirty="0"/>
          </a:br>
          <a:r>
            <a:rPr lang="en-US" sz="2200" kern="1200" dirty="0"/>
            <a:t>(1) Focus on inclusion and innovation;</a:t>
          </a:r>
          <a:br>
            <a:rPr lang="en-US" sz="2200" kern="1200" dirty="0"/>
          </a:br>
          <a:r>
            <a:rPr lang="en-US" sz="2200" kern="1200" dirty="0"/>
            <a:t>(2) Unique products - MPI, NHDR on Youth and Inequality; </a:t>
          </a:r>
          <a:br>
            <a:rPr lang="en-US" sz="2200" kern="1200" dirty="0"/>
          </a:br>
          <a:r>
            <a:rPr lang="en-US" sz="2200" kern="1200" dirty="0"/>
            <a:t>(3) Sustained policy advocacy through DAP; </a:t>
          </a:r>
          <a:br>
            <a:rPr lang="en-US" sz="2200" kern="1200" dirty="0"/>
          </a:br>
          <a:r>
            <a:rPr lang="en-US" sz="2200" kern="1200" dirty="0"/>
            <a:t>(4) Flexibility and promoting innovation (urban platform, water recycling)</a:t>
          </a:r>
        </a:p>
      </dsp:txBody>
      <dsp:txXfrm>
        <a:off x="0" y="1135833"/>
        <a:ext cx="6900512" cy="2277274"/>
      </dsp:txXfrm>
    </dsp:sp>
    <dsp:sp modelId="{795BF268-15D5-4595-8976-769DD00EBC3F}">
      <dsp:nvSpPr>
        <dsp:cNvPr id="0" name=""/>
        <dsp:cNvSpPr/>
      </dsp:nvSpPr>
      <dsp:spPr>
        <a:xfrm>
          <a:off x="0" y="3413108"/>
          <a:ext cx="6900512"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8BB791-97D5-445C-9E7A-9C969B981B02}">
      <dsp:nvSpPr>
        <dsp:cNvPr id="0" name=""/>
        <dsp:cNvSpPr/>
      </dsp:nvSpPr>
      <dsp:spPr>
        <a:xfrm>
          <a:off x="0" y="3413108"/>
          <a:ext cx="6893773" cy="2949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Areas for improvement: </a:t>
          </a:r>
          <a:br>
            <a:rPr lang="en-US" sz="2200" kern="1200" dirty="0"/>
          </a:br>
          <a:r>
            <a:rPr lang="en-US" sz="2200" kern="1200" dirty="0"/>
            <a:t>(1) Project design – theory of change, stakeholder consultations, results framework including linking to right outcomes and outputs; </a:t>
          </a:r>
          <a:br>
            <a:rPr lang="en-US" sz="2200" kern="1200" dirty="0"/>
          </a:br>
          <a:r>
            <a:rPr lang="en-US" sz="2200" kern="1200" dirty="0"/>
            <a:t>(2) Greater focus on sustainable production and consumption;</a:t>
          </a:r>
          <a:br>
            <a:rPr lang="en-US" sz="2200" kern="1200" dirty="0"/>
          </a:br>
          <a:r>
            <a:rPr lang="en-US" sz="2200" kern="1200" dirty="0"/>
            <a:t>(3) Leave No One Behind, with focus on key issues facing vulnerable populations</a:t>
          </a:r>
        </a:p>
      </dsp:txBody>
      <dsp:txXfrm>
        <a:off x="0" y="3413108"/>
        <a:ext cx="6893773" cy="29490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6D3FB6-C864-417A-9138-2C57E0B1D3B2}">
      <dsp:nvSpPr>
        <dsp:cNvPr id="0" name=""/>
        <dsp:cNvSpPr/>
      </dsp:nvSpPr>
      <dsp:spPr>
        <a:xfrm>
          <a:off x="0" y="1058"/>
          <a:ext cx="648272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DFF26A-FDED-4865-8BDB-3555A4EF8656}">
      <dsp:nvSpPr>
        <dsp:cNvPr id="0" name=""/>
        <dsp:cNvSpPr/>
      </dsp:nvSpPr>
      <dsp:spPr>
        <a:xfrm>
          <a:off x="0" y="1058"/>
          <a:ext cx="6482726" cy="1603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Both Internal and external coherence satisfactory</a:t>
          </a:r>
        </a:p>
      </dsp:txBody>
      <dsp:txXfrm>
        <a:off x="0" y="1058"/>
        <a:ext cx="6482726" cy="1603753"/>
      </dsp:txXfrm>
    </dsp:sp>
    <dsp:sp modelId="{456DAAB1-2A5C-44EF-BF9B-94DB66FD4722}">
      <dsp:nvSpPr>
        <dsp:cNvPr id="0" name=""/>
        <dsp:cNvSpPr/>
      </dsp:nvSpPr>
      <dsp:spPr>
        <a:xfrm>
          <a:off x="0" y="713127"/>
          <a:ext cx="648272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2C7E4D-A0AF-4760-A48C-D443B7C0B3F4}">
      <dsp:nvSpPr>
        <dsp:cNvPr id="0" name=""/>
        <dsp:cNvSpPr/>
      </dsp:nvSpPr>
      <dsp:spPr>
        <a:xfrm>
          <a:off x="0" y="735417"/>
          <a:ext cx="6470070" cy="1663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Key enablers for internal coherence: </a:t>
          </a:r>
          <a:br>
            <a:rPr lang="en-US" sz="2000" kern="1200" dirty="0"/>
          </a:br>
          <a:r>
            <a:rPr lang="en-US" sz="2000" kern="1200" dirty="0"/>
            <a:t>(1) Unique project interventions;</a:t>
          </a:r>
          <a:br>
            <a:rPr lang="en-US" sz="2000" kern="1200" dirty="0"/>
          </a:br>
          <a:r>
            <a:rPr lang="en-US" sz="2000" kern="1200" dirty="0"/>
            <a:t>(2) DAP Advisory Council with all ARRs represented</a:t>
          </a:r>
          <a:br>
            <a:rPr lang="en-US" sz="2000" kern="1200" dirty="0"/>
          </a:br>
          <a:r>
            <a:rPr lang="en-US" sz="2000" kern="1200" dirty="0"/>
            <a:t>(3) DAP and MPI informing programmatic interventions</a:t>
          </a:r>
        </a:p>
      </dsp:txBody>
      <dsp:txXfrm>
        <a:off x="0" y="735417"/>
        <a:ext cx="6470070" cy="1663621"/>
      </dsp:txXfrm>
    </dsp:sp>
    <dsp:sp modelId="{C97245F8-98E3-45A4-8F01-00E17BCE33DE}">
      <dsp:nvSpPr>
        <dsp:cNvPr id="0" name=""/>
        <dsp:cNvSpPr/>
      </dsp:nvSpPr>
      <dsp:spPr>
        <a:xfrm>
          <a:off x="0" y="2365616"/>
          <a:ext cx="648272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03A2C3-A840-46FF-8E47-438C48ABA2C6}">
      <dsp:nvSpPr>
        <dsp:cNvPr id="0" name=""/>
        <dsp:cNvSpPr/>
      </dsp:nvSpPr>
      <dsp:spPr>
        <a:xfrm>
          <a:off x="0" y="2415573"/>
          <a:ext cx="6482726" cy="1603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Key enablers for external coherence: </a:t>
          </a:r>
          <a:br>
            <a:rPr lang="en-US" sz="2000" kern="1200" dirty="0"/>
          </a:br>
          <a:r>
            <a:rPr lang="en-US" sz="2000" kern="1200" dirty="0"/>
            <a:t>(1) Joint research work and policy dialogues with civil society and academia; </a:t>
          </a:r>
          <a:br>
            <a:rPr lang="en-US" sz="2000" kern="1200" dirty="0"/>
          </a:br>
          <a:r>
            <a:rPr lang="en-US" sz="2000" kern="1200" dirty="0"/>
            <a:t>(2) NHDR Advisory Board – RCO, UNICEF; </a:t>
          </a:r>
          <a:br>
            <a:rPr lang="en-US" sz="2000" kern="1200" dirty="0"/>
          </a:br>
          <a:r>
            <a:rPr lang="en-US" sz="2000" kern="1200" dirty="0"/>
            <a:t>(3) MOU / Cost Sharing with UNICEF</a:t>
          </a:r>
        </a:p>
      </dsp:txBody>
      <dsp:txXfrm>
        <a:off x="0" y="2415573"/>
        <a:ext cx="6482726" cy="1603753"/>
      </dsp:txXfrm>
    </dsp:sp>
    <dsp:sp modelId="{9293D0B2-51C5-46AF-AB02-4412CBB3AFF1}">
      <dsp:nvSpPr>
        <dsp:cNvPr id="0" name=""/>
        <dsp:cNvSpPr/>
      </dsp:nvSpPr>
      <dsp:spPr>
        <a:xfrm>
          <a:off x="0" y="4227341"/>
          <a:ext cx="648272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A54282-70F9-4593-98F1-1D9FAF27B95C}">
      <dsp:nvSpPr>
        <dsp:cNvPr id="0" name=""/>
        <dsp:cNvSpPr/>
      </dsp:nvSpPr>
      <dsp:spPr>
        <a:xfrm>
          <a:off x="0" y="4329748"/>
          <a:ext cx="6476395" cy="1656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Areas for improvement: </a:t>
          </a:r>
          <a:br>
            <a:rPr lang="en-US" sz="2000" kern="1200" dirty="0"/>
          </a:br>
          <a:r>
            <a:rPr lang="en-US" sz="2000" kern="1200" dirty="0"/>
            <a:t>(1) Internal coherence through joint research beyond DAP, project concepts / ideations; </a:t>
          </a:r>
          <a:br>
            <a:rPr lang="en-US" sz="2000" kern="1200" dirty="0"/>
          </a:br>
          <a:r>
            <a:rPr lang="en-US" sz="2000" kern="1200" dirty="0"/>
            <a:t>(2) External coherence through partnerships with private sector</a:t>
          </a:r>
        </a:p>
      </dsp:txBody>
      <dsp:txXfrm>
        <a:off x="0" y="4329748"/>
        <a:ext cx="6476395" cy="16565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C2E11-F857-4132-B039-0EEF3DA19F34}">
      <dsp:nvSpPr>
        <dsp:cNvPr id="0" name=""/>
        <dsp:cNvSpPr/>
      </dsp:nvSpPr>
      <dsp:spPr>
        <a:xfrm>
          <a:off x="0" y="1352"/>
          <a:ext cx="66393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85B168-5876-42A1-B92C-BBB32A69AC73}">
      <dsp:nvSpPr>
        <dsp:cNvPr id="0" name=""/>
        <dsp:cNvSpPr/>
      </dsp:nvSpPr>
      <dsp:spPr>
        <a:xfrm>
          <a:off x="0" y="0"/>
          <a:ext cx="6639300" cy="1067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87% achievement against output targets. Output 1 progress higher than other two outputs. Overall positive effective in influencing  public policy. </a:t>
          </a:r>
        </a:p>
      </dsp:txBody>
      <dsp:txXfrm>
        <a:off x="0" y="0"/>
        <a:ext cx="6639300" cy="1067240"/>
      </dsp:txXfrm>
    </dsp:sp>
    <dsp:sp modelId="{8094318D-4FF9-4F7D-90A3-CC61C4B407E2}">
      <dsp:nvSpPr>
        <dsp:cNvPr id="0" name=""/>
        <dsp:cNvSpPr/>
      </dsp:nvSpPr>
      <dsp:spPr>
        <a:xfrm>
          <a:off x="0" y="1068593"/>
          <a:ext cx="66393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41FC1B-14D3-4D43-A5E5-3A8E486351C7}">
      <dsp:nvSpPr>
        <dsp:cNvPr id="0" name=""/>
        <dsp:cNvSpPr/>
      </dsp:nvSpPr>
      <dsp:spPr>
        <a:xfrm>
          <a:off x="0" y="1105250"/>
          <a:ext cx="6639300" cy="2411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Key enablers: </a:t>
          </a:r>
          <a:br>
            <a:rPr lang="en-US" sz="2100" kern="1200" dirty="0"/>
          </a:br>
          <a:r>
            <a:rPr lang="en-US" sz="2100" kern="1200" dirty="0"/>
            <a:t>(1) Output 1: DAP and NHDRs;</a:t>
          </a:r>
          <a:br>
            <a:rPr lang="en-US" sz="2100" kern="1200" dirty="0"/>
          </a:br>
          <a:r>
            <a:rPr lang="en-US" sz="2100" kern="1200" dirty="0"/>
            <a:t>(2) Output 2: DPU to support other program units, project developments (reform and innovation, SDGs project, Balochistan SDG Acceleration); </a:t>
          </a:r>
          <a:br>
            <a:rPr lang="en-US" sz="2100" kern="1200" dirty="0"/>
          </a:br>
          <a:r>
            <a:rPr lang="en-US" sz="2100" kern="1200" dirty="0"/>
            <a:t>(3) Output 3: Urban platform, water recycling, Randomized Control Trial, matching platform with Bangkok Office</a:t>
          </a:r>
        </a:p>
      </dsp:txBody>
      <dsp:txXfrm>
        <a:off x="0" y="1105250"/>
        <a:ext cx="6639300" cy="2411178"/>
      </dsp:txXfrm>
    </dsp:sp>
    <dsp:sp modelId="{E2328798-6527-4435-B979-0FB5BFBB37F9}">
      <dsp:nvSpPr>
        <dsp:cNvPr id="0" name=""/>
        <dsp:cNvSpPr/>
      </dsp:nvSpPr>
      <dsp:spPr>
        <a:xfrm>
          <a:off x="0" y="3479771"/>
          <a:ext cx="66393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16DD74-56F9-4FF8-8984-9D1E62B9D6F4}">
      <dsp:nvSpPr>
        <dsp:cNvPr id="0" name=""/>
        <dsp:cNvSpPr/>
      </dsp:nvSpPr>
      <dsp:spPr>
        <a:xfrm>
          <a:off x="0" y="3479771"/>
          <a:ext cx="6639300" cy="3400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Areas for improvement: </a:t>
          </a:r>
          <a:br>
            <a:rPr lang="en-US" sz="2100" kern="1200" dirty="0"/>
          </a:br>
          <a:r>
            <a:rPr lang="en-US" sz="2100" kern="1200" dirty="0"/>
            <a:t>(1) Going beyond, DPU for cross-unit support, should emphasis on joint assessment and ideas generation; </a:t>
          </a:r>
          <a:br>
            <a:rPr lang="en-US" sz="2100" kern="1200" dirty="0"/>
          </a:br>
          <a:r>
            <a:rPr lang="en-US" sz="2100" kern="1200" dirty="0"/>
            <a:t>(2) Follow up to urban platform and water recycling; </a:t>
          </a:r>
          <a:br>
            <a:rPr lang="en-US" sz="2100" kern="1200" dirty="0"/>
          </a:br>
          <a:r>
            <a:rPr lang="en-US" sz="2100" kern="1200" dirty="0"/>
            <a:t>(3) Project design issues: output targets articulation (separate for research on innovation and prototypes); </a:t>
          </a:r>
          <a:br>
            <a:rPr lang="en-US" sz="2100" kern="1200" dirty="0"/>
          </a:br>
          <a:r>
            <a:rPr lang="en-US" sz="2100" kern="1200" dirty="0"/>
            <a:t>(4) Private sector partnership; </a:t>
          </a:r>
          <a:br>
            <a:rPr lang="en-US" sz="2100" kern="1200" dirty="0"/>
          </a:br>
          <a:r>
            <a:rPr lang="en-US" sz="2100" kern="1200" dirty="0"/>
            <a:t>(5) specific interventions for ‘Leave No One Behind’.</a:t>
          </a:r>
        </a:p>
      </dsp:txBody>
      <dsp:txXfrm>
        <a:off x="0" y="3479771"/>
        <a:ext cx="6639300" cy="34004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1F6CC-307F-4A2F-8E85-127BB49FE2A7}">
      <dsp:nvSpPr>
        <dsp:cNvPr id="0" name=""/>
        <dsp:cNvSpPr/>
      </dsp:nvSpPr>
      <dsp:spPr>
        <a:xfrm>
          <a:off x="0" y="4067"/>
          <a:ext cx="65068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574E9-44B6-49F9-880E-422DEF68B23A}">
      <dsp:nvSpPr>
        <dsp:cNvPr id="0" name=""/>
        <dsp:cNvSpPr/>
      </dsp:nvSpPr>
      <dsp:spPr>
        <a:xfrm>
          <a:off x="0" y="4067"/>
          <a:ext cx="6506812" cy="2738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Highly efficient cost wise, efficient time wise. </a:t>
          </a:r>
        </a:p>
      </dsp:txBody>
      <dsp:txXfrm>
        <a:off x="0" y="4067"/>
        <a:ext cx="6506812" cy="2738632"/>
      </dsp:txXfrm>
    </dsp:sp>
    <dsp:sp modelId="{FF6B06F1-49DF-417F-8999-5200FF64FC08}">
      <dsp:nvSpPr>
        <dsp:cNvPr id="0" name=""/>
        <dsp:cNvSpPr/>
      </dsp:nvSpPr>
      <dsp:spPr>
        <a:xfrm>
          <a:off x="0" y="974036"/>
          <a:ext cx="65068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AB1EEE-5669-4C34-958C-5138B9E980E5}">
      <dsp:nvSpPr>
        <dsp:cNvPr id="0" name=""/>
        <dsp:cNvSpPr/>
      </dsp:nvSpPr>
      <dsp:spPr>
        <a:xfrm>
          <a:off x="0" y="988167"/>
          <a:ext cx="6506812" cy="2738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Key enablers: </a:t>
          </a:r>
          <a:br>
            <a:rPr lang="en-US" sz="2100" kern="1200" dirty="0"/>
          </a:br>
          <a:r>
            <a:rPr lang="en-US" sz="2100" kern="1200" dirty="0"/>
            <a:t>(1) Project organogram: National professionals, DPU core staff embedded for advice, management and oversight; </a:t>
          </a:r>
          <a:br>
            <a:rPr lang="en-US" sz="2100" kern="1200" dirty="0"/>
          </a:br>
          <a:r>
            <a:rPr lang="en-US" sz="2100" kern="1200" dirty="0"/>
            <a:t>(2) Partnerships with diverse stakeholders; </a:t>
          </a:r>
          <a:br>
            <a:rPr lang="en-US" sz="2100" kern="1200" dirty="0"/>
          </a:br>
          <a:r>
            <a:rPr lang="en-US" sz="2100" kern="1200" dirty="0"/>
            <a:t>(3) Use of DPU internal capacities; </a:t>
          </a:r>
          <a:br>
            <a:rPr lang="en-US" sz="2100" kern="1200" dirty="0"/>
          </a:br>
          <a:r>
            <a:rPr lang="en-US" sz="2100" kern="1200" dirty="0"/>
            <a:t>(4) Less reliance on outside consultants by strengthening institutions; </a:t>
          </a:r>
          <a:br>
            <a:rPr lang="en-US" sz="2100" kern="1200" dirty="0"/>
          </a:br>
          <a:r>
            <a:rPr lang="en-US" sz="2100" kern="1200" dirty="0"/>
            <a:t>(5) Continuous learning – e.g., reduction in NHDR cost</a:t>
          </a:r>
        </a:p>
      </dsp:txBody>
      <dsp:txXfrm>
        <a:off x="0" y="988167"/>
        <a:ext cx="6506812" cy="2738632"/>
      </dsp:txXfrm>
    </dsp:sp>
    <dsp:sp modelId="{70490E3F-4867-4B87-9BE2-682C92011137}">
      <dsp:nvSpPr>
        <dsp:cNvPr id="0" name=""/>
        <dsp:cNvSpPr/>
      </dsp:nvSpPr>
      <dsp:spPr>
        <a:xfrm>
          <a:off x="0" y="3739896"/>
          <a:ext cx="65068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D17D21-16B0-4898-8034-E25671653E4E}">
      <dsp:nvSpPr>
        <dsp:cNvPr id="0" name=""/>
        <dsp:cNvSpPr/>
      </dsp:nvSpPr>
      <dsp:spPr>
        <a:xfrm>
          <a:off x="0" y="3783407"/>
          <a:ext cx="6506812" cy="1798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Areas for improvement: </a:t>
          </a:r>
          <a:br>
            <a:rPr lang="en-US" sz="2100" kern="1200" dirty="0"/>
          </a:br>
          <a:r>
            <a:rPr lang="en-US" sz="2100" kern="1200" dirty="0"/>
            <a:t>(1) Clear / numeric annual targets; </a:t>
          </a:r>
          <a:br>
            <a:rPr lang="en-US" sz="2100" kern="1200" dirty="0"/>
          </a:br>
          <a:r>
            <a:rPr lang="en-US" sz="2100" kern="1200" dirty="0"/>
            <a:t>(2) Substantial annual reports; </a:t>
          </a:r>
          <a:br>
            <a:rPr lang="en-US" sz="2100" kern="1200" dirty="0"/>
          </a:br>
          <a:r>
            <a:rPr lang="en-US" sz="2100" kern="1200" dirty="0"/>
            <a:t>(3) Treatment and updating assumptions and risks</a:t>
          </a:r>
        </a:p>
      </dsp:txBody>
      <dsp:txXfrm>
        <a:off x="0" y="3783407"/>
        <a:ext cx="6506812" cy="17986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FFB18-CB10-44D7-B3DA-A63C8E964007}">
      <dsp:nvSpPr>
        <dsp:cNvPr id="0" name=""/>
        <dsp:cNvSpPr/>
      </dsp:nvSpPr>
      <dsp:spPr>
        <a:xfrm>
          <a:off x="0" y="334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785EB9-7C6B-4281-8E0A-4491DFA98D62}">
      <dsp:nvSpPr>
        <dsp:cNvPr id="0" name=""/>
        <dsp:cNvSpPr/>
      </dsp:nvSpPr>
      <dsp:spPr>
        <a:xfrm>
          <a:off x="0" y="3342"/>
          <a:ext cx="6900512" cy="2279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Effects on public policy (in terms of policy actions) and UNDP programming is satisfactory. Effects on policy actions for vulnerable populations need further improvement. </a:t>
          </a:r>
        </a:p>
      </dsp:txBody>
      <dsp:txXfrm>
        <a:off x="0" y="3342"/>
        <a:ext cx="6900512" cy="2279644"/>
      </dsp:txXfrm>
    </dsp:sp>
    <dsp:sp modelId="{EF677A6E-F92C-4499-BAD8-942A71424029}">
      <dsp:nvSpPr>
        <dsp:cNvPr id="0" name=""/>
        <dsp:cNvSpPr/>
      </dsp:nvSpPr>
      <dsp:spPr>
        <a:xfrm>
          <a:off x="0" y="1387838"/>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38AC6-2C6D-4D79-9119-AE921E1694F2}">
      <dsp:nvSpPr>
        <dsp:cNvPr id="0" name=""/>
        <dsp:cNvSpPr/>
      </dsp:nvSpPr>
      <dsp:spPr>
        <a:xfrm>
          <a:off x="0" y="1470293"/>
          <a:ext cx="6900512" cy="2279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Key enablers: </a:t>
          </a:r>
          <a:br>
            <a:rPr lang="en-US" sz="2100" kern="1200" dirty="0"/>
          </a:br>
          <a:r>
            <a:rPr lang="en-US" sz="2100" kern="1200" dirty="0"/>
            <a:t>(1) Institutionalization of MPI; </a:t>
          </a:r>
          <a:br>
            <a:rPr lang="en-US" sz="2100" kern="1200" dirty="0"/>
          </a:br>
          <a:r>
            <a:rPr lang="en-US" sz="2100" kern="1200" dirty="0"/>
            <a:t>(2) NHDR on Youth informing </a:t>
          </a:r>
          <a:r>
            <a:rPr lang="en-US" sz="2100" kern="1200" dirty="0" err="1"/>
            <a:t>Kamyab</a:t>
          </a:r>
          <a:r>
            <a:rPr lang="en-US" sz="2100" kern="1200" dirty="0"/>
            <a:t> Jawan Programme; </a:t>
          </a:r>
          <a:br>
            <a:rPr lang="en-US" sz="2100" kern="1200" dirty="0"/>
          </a:br>
          <a:r>
            <a:rPr lang="en-US" sz="2100" kern="1200" dirty="0"/>
            <a:t>(3) MPI informing 12</a:t>
          </a:r>
          <a:r>
            <a:rPr lang="en-US" sz="2100" kern="1200" baseline="30000" dirty="0"/>
            <a:t>th</a:t>
          </a:r>
          <a:r>
            <a:rPr lang="en-US" sz="2100" kern="1200" dirty="0"/>
            <a:t> 5 Year Plan, poverty targeting (Ehsaas); </a:t>
          </a:r>
          <a:br>
            <a:rPr lang="en-US" sz="2100" kern="1200" dirty="0"/>
          </a:br>
          <a:r>
            <a:rPr lang="en-US" sz="2100" kern="1200" dirty="0"/>
            <a:t>(4) MPI informing UNDP project’s design; </a:t>
          </a:r>
          <a:br>
            <a:rPr lang="en-US" sz="2100" kern="1200" dirty="0"/>
          </a:br>
          <a:r>
            <a:rPr lang="en-US" sz="2100" kern="1200" dirty="0"/>
            <a:t>(5) PSP providing launching pad for National SDGs project</a:t>
          </a:r>
        </a:p>
      </dsp:txBody>
      <dsp:txXfrm>
        <a:off x="0" y="1470293"/>
        <a:ext cx="6900512" cy="2279644"/>
      </dsp:txXfrm>
    </dsp:sp>
    <dsp:sp modelId="{554D68A0-3144-40D1-9C07-5182EF4DA14D}">
      <dsp:nvSpPr>
        <dsp:cNvPr id="0" name=""/>
        <dsp:cNvSpPr/>
      </dsp:nvSpPr>
      <dsp:spPr>
        <a:xfrm>
          <a:off x="0" y="3820424"/>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6502EF-2221-43FF-8571-5F95AC772F43}">
      <dsp:nvSpPr>
        <dsp:cNvPr id="0" name=""/>
        <dsp:cNvSpPr/>
      </dsp:nvSpPr>
      <dsp:spPr>
        <a:xfrm>
          <a:off x="0" y="3871078"/>
          <a:ext cx="6900512" cy="2279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Areas for improvement: </a:t>
          </a:r>
          <a:br>
            <a:rPr lang="en-US" sz="2100" kern="1200" dirty="0"/>
          </a:br>
          <a:r>
            <a:rPr lang="en-US" sz="2100" kern="1200" dirty="0"/>
            <a:t>(1) Going beyond composite indices (HDI, MPI, GII) to focus on specific impact areas for vulnerable population; </a:t>
          </a:r>
          <a:br>
            <a:rPr lang="en-US" sz="2100" kern="1200" dirty="0"/>
          </a:br>
          <a:r>
            <a:rPr lang="en-US" sz="2100" kern="1200" dirty="0"/>
            <a:t>(2) Engagement with local / city governments; </a:t>
          </a:r>
          <a:br>
            <a:rPr lang="en-US" sz="2100" kern="1200" dirty="0"/>
          </a:br>
          <a:r>
            <a:rPr lang="en-US" sz="2100" kern="1200" dirty="0"/>
            <a:t>(3) Follow ups to urban platform and water recycling </a:t>
          </a:r>
        </a:p>
      </dsp:txBody>
      <dsp:txXfrm>
        <a:off x="0" y="3871078"/>
        <a:ext cx="6900512" cy="22796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21D6F3-EAA3-4A58-80F6-BAF2F230A5CF}">
      <dsp:nvSpPr>
        <dsp:cNvPr id="0" name=""/>
        <dsp:cNvSpPr/>
      </dsp:nvSpPr>
      <dsp:spPr>
        <a:xfrm>
          <a:off x="0" y="3204"/>
          <a:ext cx="65074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D22501-7410-48EA-A4A4-2B278DDE565B}">
      <dsp:nvSpPr>
        <dsp:cNvPr id="0" name=""/>
        <dsp:cNvSpPr/>
      </dsp:nvSpPr>
      <dsp:spPr>
        <a:xfrm>
          <a:off x="0" y="3204"/>
          <a:ext cx="6507404" cy="2185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Sustaining project impact is more likely compared to financial sustainability.</a:t>
          </a:r>
        </a:p>
      </dsp:txBody>
      <dsp:txXfrm>
        <a:off x="0" y="3204"/>
        <a:ext cx="6507404" cy="2185438"/>
      </dsp:txXfrm>
    </dsp:sp>
    <dsp:sp modelId="{F9B98292-317F-45ED-8B6F-1A7979649B16}">
      <dsp:nvSpPr>
        <dsp:cNvPr id="0" name=""/>
        <dsp:cNvSpPr/>
      </dsp:nvSpPr>
      <dsp:spPr>
        <a:xfrm>
          <a:off x="0" y="1036938"/>
          <a:ext cx="65074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5A27A4-4788-41B7-9A5A-F87100D281A4}">
      <dsp:nvSpPr>
        <dsp:cNvPr id="0" name=""/>
        <dsp:cNvSpPr/>
      </dsp:nvSpPr>
      <dsp:spPr>
        <a:xfrm>
          <a:off x="0" y="1119766"/>
          <a:ext cx="6507404" cy="2185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Key enablers: </a:t>
          </a:r>
          <a:br>
            <a:rPr lang="en-US" sz="2300" kern="1200" dirty="0"/>
          </a:br>
          <a:r>
            <a:rPr lang="en-US" sz="2300" kern="1200" dirty="0"/>
            <a:t>(1) MPI already institutionalized and sustained; </a:t>
          </a:r>
          <a:br>
            <a:rPr lang="en-US" sz="2300" kern="1200" dirty="0"/>
          </a:br>
          <a:r>
            <a:rPr lang="en-US" sz="2300" kern="1200" dirty="0"/>
            <a:t>(2) NHDR on Youth - 3Es informed </a:t>
          </a:r>
          <a:r>
            <a:rPr lang="en-US" sz="2300" kern="1200" dirty="0" err="1"/>
            <a:t>Kamyab</a:t>
          </a:r>
          <a:r>
            <a:rPr lang="en-US" sz="2300" kern="1200" dirty="0"/>
            <a:t> Jawan Programme; (3) Low-cost project, easy to sustain through UNDP and outside resources; </a:t>
          </a:r>
          <a:br>
            <a:rPr lang="en-US" sz="2300" kern="1200" dirty="0"/>
          </a:br>
          <a:r>
            <a:rPr lang="en-US" sz="2300" kern="1200" dirty="0"/>
            <a:t>(4) DAP, MPI informing UNDP projects</a:t>
          </a:r>
        </a:p>
      </dsp:txBody>
      <dsp:txXfrm>
        <a:off x="0" y="1119766"/>
        <a:ext cx="6507404" cy="2185438"/>
      </dsp:txXfrm>
    </dsp:sp>
    <dsp:sp modelId="{3428DCBA-FB32-4E90-868D-52EB970C9A19}">
      <dsp:nvSpPr>
        <dsp:cNvPr id="0" name=""/>
        <dsp:cNvSpPr/>
      </dsp:nvSpPr>
      <dsp:spPr>
        <a:xfrm>
          <a:off x="0" y="3448198"/>
          <a:ext cx="65074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634E71-5C83-48A1-BFBC-E8D88A09AE94}">
      <dsp:nvSpPr>
        <dsp:cNvPr id="0" name=""/>
        <dsp:cNvSpPr/>
      </dsp:nvSpPr>
      <dsp:spPr>
        <a:xfrm>
          <a:off x="0" y="3586908"/>
          <a:ext cx="6507404" cy="2185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Areas for improvement: </a:t>
          </a:r>
          <a:br>
            <a:rPr lang="en-US" sz="2300" kern="1200" dirty="0"/>
          </a:br>
          <a:r>
            <a:rPr lang="en-US" sz="2300" kern="1200" dirty="0"/>
            <a:t>(1) More focus on government capacity development;</a:t>
          </a:r>
          <a:br>
            <a:rPr lang="en-US" sz="2300" kern="1200" dirty="0"/>
          </a:br>
          <a:r>
            <a:rPr lang="en-US" sz="2300" kern="1200" dirty="0"/>
            <a:t>(2) sub-national engagement. </a:t>
          </a:r>
        </a:p>
      </dsp:txBody>
      <dsp:txXfrm>
        <a:off x="0" y="3586908"/>
        <a:ext cx="6507404" cy="21854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563A1-D922-4DFD-AB85-7B1180F9C6EE}">
      <dsp:nvSpPr>
        <dsp:cNvPr id="0" name=""/>
        <dsp:cNvSpPr/>
      </dsp:nvSpPr>
      <dsp:spPr>
        <a:xfrm>
          <a:off x="0" y="795"/>
          <a:ext cx="673969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49803C-2058-4703-B3F6-36E913B8C0D7}">
      <dsp:nvSpPr>
        <dsp:cNvPr id="0" name=""/>
        <dsp:cNvSpPr/>
      </dsp:nvSpPr>
      <dsp:spPr>
        <a:xfrm>
          <a:off x="0" y="119153"/>
          <a:ext cx="6739692" cy="72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Project design: Stakeholders’ engagement, Theory of Change, Results Framework should be strengthened</a:t>
          </a:r>
        </a:p>
      </dsp:txBody>
      <dsp:txXfrm>
        <a:off x="0" y="119153"/>
        <a:ext cx="6739692" cy="723723"/>
      </dsp:txXfrm>
    </dsp:sp>
    <dsp:sp modelId="{FFD20701-02C4-4433-BB78-C6F8682268BA}">
      <dsp:nvSpPr>
        <dsp:cNvPr id="0" name=""/>
        <dsp:cNvSpPr/>
      </dsp:nvSpPr>
      <dsp:spPr>
        <a:xfrm>
          <a:off x="0" y="838816"/>
          <a:ext cx="673969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CE049E-7D05-4475-A424-B80581C5027F}">
      <dsp:nvSpPr>
        <dsp:cNvPr id="0" name=""/>
        <dsp:cNvSpPr/>
      </dsp:nvSpPr>
      <dsp:spPr>
        <a:xfrm>
          <a:off x="0" y="924533"/>
          <a:ext cx="6739692" cy="72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Link the project to the right UN SDF outcome and CPD outputs</a:t>
          </a:r>
        </a:p>
      </dsp:txBody>
      <dsp:txXfrm>
        <a:off x="0" y="924533"/>
        <a:ext cx="6739692" cy="723723"/>
      </dsp:txXfrm>
    </dsp:sp>
    <dsp:sp modelId="{DAFDD88B-C7C8-47E5-A8AE-A9EA8E6A12E4}">
      <dsp:nvSpPr>
        <dsp:cNvPr id="0" name=""/>
        <dsp:cNvSpPr/>
      </dsp:nvSpPr>
      <dsp:spPr>
        <a:xfrm>
          <a:off x="0" y="1381557"/>
          <a:ext cx="673969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8073A4-41E1-4212-8B8E-F6E50E2580BA}">
      <dsp:nvSpPr>
        <dsp:cNvPr id="0" name=""/>
        <dsp:cNvSpPr/>
      </dsp:nvSpPr>
      <dsp:spPr>
        <a:xfrm>
          <a:off x="0" y="1467290"/>
          <a:ext cx="6739692" cy="72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Sub-national partnerships for sub-national policy instruments </a:t>
          </a:r>
        </a:p>
      </dsp:txBody>
      <dsp:txXfrm>
        <a:off x="0" y="1467290"/>
        <a:ext cx="6739692" cy="723723"/>
      </dsp:txXfrm>
    </dsp:sp>
    <dsp:sp modelId="{9AF15AD7-985B-45CC-AEF9-5400294EFBC8}">
      <dsp:nvSpPr>
        <dsp:cNvPr id="0" name=""/>
        <dsp:cNvSpPr/>
      </dsp:nvSpPr>
      <dsp:spPr>
        <a:xfrm>
          <a:off x="0" y="1943355"/>
          <a:ext cx="673969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375E16-A007-4039-9B81-C1E73A5E4AB8}">
      <dsp:nvSpPr>
        <dsp:cNvPr id="0" name=""/>
        <dsp:cNvSpPr/>
      </dsp:nvSpPr>
      <dsp:spPr>
        <a:xfrm>
          <a:off x="0" y="2057587"/>
          <a:ext cx="6739692" cy="72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Leave No One Behind: Specific areas, specific interventions focusing on specific marginalized groups (besides comprehensive / composite indices)</a:t>
          </a:r>
        </a:p>
      </dsp:txBody>
      <dsp:txXfrm>
        <a:off x="0" y="2057587"/>
        <a:ext cx="6739692" cy="723723"/>
      </dsp:txXfrm>
    </dsp:sp>
    <dsp:sp modelId="{C16DDBBC-96EF-4BB2-8840-D55D46877D86}">
      <dsp:nvSpPr>
        <dsp:cNvPr id="0" name=""/>
        <dsp:cNvSpPr/>
      </dsp:nvSpPr>
      <dsp:spPr>
        <a:xfrm>
          <a:off x="0" y="3067138"/>
          <a:ext cx="673969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039A86-CDAA-422D-946E-51E508B47D35}">
      <dsp:nvSpPr>
        <dsp:cNvPr id="0" name=""/>
        <dsp:cNvSpPr/>
      </dsp:nvSpPr>
      <dsp:spPr>
        <a:xfrm>
          <a:off x="0" y="3143252"/>
          <a:ext cx="6739692" cy="72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Project documentation: Lessons, experiences, reporting</a:t>
          </a:r>
        </a:p>
      </dsp:txBody>
      <dsp:txXfrm>
        <a:off x="0" y="3143252"/>
        <a:ext cx="6739692" cy="723723"/>
      </dsp:txXfrm>
    </dsp:sp>
    <dsp:sp modelId="{9792084B-B954-493B-9273-2F3F2801B80A}">
      <dsp:nvSpPr>
        <dsp:cNvPr id="0" name=""/>
        <dsp:cNvSpPr/>
      </dsp:nvSpPr>
      <dsp:spPr>
        <a:xfrm>
          <a:off x="0" y="3686088"/>
          <a:ext cx="673969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20C492-9B27-4D3B-B8AA-D1D7829A1130}">
      <dsp:nvSpPr>
        <dsp:cNvPr id="0" name=""/>
        <dsp:cNvSpPr/>
      </dsp:nvSpPr>
      <dsp:spPr>
        <a:xfrm>
          <a:off x="0" y="3743233"/>
          <a:ext cx="6739692" cy="72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Political engagement: Build on NHDR’s Advisory Councils’ format</a:t>
          </a:r>
        </a:p>
      </dsp:txBody>
      <dsp:txXfrm>
        <a:off x="0" y="3743233"/>
        <a:ext cx="6739692" cy="723723"/>
      </dsp:txXfrm>
    </dsp:sp>
    <dsp:sp modelId="{735C79AC-EA78-44A4-BFE5-472621CBCCF7}">
      <dsp:nvSpPr>
        <dsp:cNvPr id="0" name=""/>
        <dsp:cNvSpPr/>
      </dsp:nvSpPr>
      <dsp:spPr>
        <a:xfrm>
          <a:off x="0" y="4343134"/>
          <a:ext cx="673969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CE8ED8-F107-471B-989E-15A0C1006E87}">
      <dsp:nvSpPr>
        <dsp:cNvPr id="0" name=""/>
        <dsp:cNvSpPr/>
      </dsp:nvSpPr>
      <dsp:spPr>
        <a:xfrm>
          <a:off x="0" y="4343134"/>
          <a:ext cx="6739692" cy="72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Broaden UN agencies’ participation</a:t>
          </a:r>
        </a:p>
      </dsp:txBody>
      <dsp:txXfrm>
        <a:off x="0" y="4343134"/>
        <a:ext cx="6739692" cy="723723"/>
      </dsp:txXfrm>
    </dsp:sp>
    <dsp:sp modelId="{235D9DC2-1715-43EA-8A04-2C3677E6A33A}">
      <dsp:nvSpPr>
        <dsp:cNvPr id="0" name=""/>
        <dsp:cNvSpPr/>
      </dsp:nvSpPr>
      <dsp:spPr>
        <a:xfrm>
          <a:off x="0" y="5066858"/>
          <a:ext cx="673969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614CA3-D5BD-45B5-AD69-F7B26B9637C3}">
      <dsp:nvSpPr>
        <dsp:cNvPr id="0" name=""/>
        <dsp:cNvSpPr/>
      </dsp:nvSpPr>
      <dsp:spPr>
        <a:xfrm>
          <a:off x="0" y="5066858"/>
          <a:ext cx="6739692" cy="72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More focus on sustainability issues (consumption and production)</a:t>
          </a:r>
        </a:p>
      </dsp:txBody>
      <dsp:txXfrm>
        <a:off x="0" y="5066858"/>
        <a:ext cx="6739692" cy="723723"/>
      </dsp:txXfrm>
    </dsp:sp>
    <dsp:sp modelId="{649A6FE3-4644-46F8-9822-94F7221482B9}">
      <dsp:nvSpPr>
        <dsp:cNvPr id="0" name=""/>
        <dsp:cNvSpPr/>
      </dsp:nvSpPr>
      <dsp:spPr>
        <a:xfrm>
          <a:off x="0" y="5790581"/>
          <a:ext cx="673969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DC3848-5F35-4EA2-BC8C-522BA57210A1}">
      <dsp:nvSpPr>
        <dsp:cNvPr id="0" name=""/>
        <dsp:cNvSpPr/>
      </dsp:nvSpPr>
      <dsp:spPr>
        <a:xfrm>
          <a:off x="0" y="5790581"/>
          <a:ext cx="6739692" cy="72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Financing for development: private sector financing, bonds etc</a:t>
          </a:r>
        </a:p>
      </dsp:txBody>
      <dsp:txXfrm>
        <a:off x="0" y="5790581"/>
        <a:ext cx="6739692" cy="72372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0DA29F-CD02-4DFD-98A9-07A03D272715}" type="datetimeFigureOut">
              <a:rPr lang="en-PK" smtClean="0"/>
              <a:t>10/06/2021</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E3012-28F9-41DE-8D38-1684C10DC0D1}" type="slidenum">
              <a:rPr lang="en-PK" smtClean="0"/>
              <a:t>‹#›</a:t>
            </a:fld>
            <a:endParaRPr lang="en-PK"/>
          </a:p>
        </p:txBody>
      </p:sp>
    </p:spTree>
    <p:extLst>
      <p:ext uri="{BB962C8B-B14F-4D97-AF65-F5344CB8AC3E}">
        <p14:creationId xmlns:p14="http://schemas.microsoft.com/office/powerpoint/2010/main" val="601551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88F6D-9528-4B07-B2B7-ACA617F8FF11}"/>
              </a:ext>
            </a:extLst>
          </p:cNvPr>
          <p:cNvSpPr>
            <a:spLocks noGrp="1"/>
          </p:cNvSpPr>
          <p:nvPr>
            <p:ph type="ctrTitle"/>
          </p:nvPr>
        </p:nvSpPr>
        <p:spPr>
          <a:xfrm>
            <a:off x="1524000" y="1122363"/>
            <a:ext cx="9144000" cy="2387600"/>
          </a:xfrm>
        </p:spPr>
        <p:txBody>
          <a:bodyPr anchor="b"/>
          <a:lstStyle>
            <a:lvl1pPr algn="ctr">
              <a:defRPr sz="6000">
                <a:latin typeface="Roboto" pitchFamily="2" charset="0"/>
                <a:ea typeface="Roboto" pitchFamily="2" charset="0"/>
              </a:defRPr>
            </a:lvl1pPr>
          </a:lstStyle>
          <a:p>
            <a:r>
              <a:rPr lang="en-US" dirty="0"/>
              <a:t>Click to edit Master title style</a:t>
            </a:r>
            <a:endParaRPr lang="en-PK" dirty="0"/>
          </a:p>
        </p:txBody>
      </p:sp>
      <p:sp>
        <p:nvSpPr>
          <p:cNvPr id="3" name="Subtitle 2">
            <a:extLst>
              <a:ext uri="{FF2B5EF4-FFF2-40B4-BE49-F238E27FC236}">
                <a16:creationId xmlns:a16="http://schemas.microsoft.com/office/drawing/2014/main" id="{80219626-EE7F-4CF3-8BDF-03088913E2F6}"/>
              </a:ext>
            </a:extLst>
          </p:cNvPr>
          <p:cNvSpPr>
            <a:spLocks noGrp="1"/>
          </p:cNvSpPr>
          <p:nvPr>
            <p:ph type="subTitle" idx="1"/>
          </p:nvPr>
        </p:nvSpPr>
        <p:spPr>
          <a:xfrm>
            <a:off x="1524000" y="3602038"/>
            <a:ext cx="9144000" cy="1655762"/>
          </a:xfrm>
        </p:spPr>
        <p:txBody>
          <a:bodyPr/>
          <a:lstStyle>
            <a:lvl1pPr marL="0" indent="0" algn="ctr">
              <a:buNone/>
              <a:defRPr sz="2400">
                <a:latin typeface="Roboto" pitchFamily="2" charset="0"/>
                <a:ea typeface="Roboto"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PK" dirty="0"/>
          </a:p>
        </p:txBody>
      </p:sp>
      <p:sp>
        <p:nvSpPr>
          <p:cNvPr id="4" name="Date Placeholder 3">
            <a:extLst>
              <a:ext uri="{FF2B5EF4-FFF2-40B4-BE49-F238E27FC236}">
                <a16:creationId xmlns:a16="http://schemas.microsoft.com/office/drawing/2014/main" id="{7120E7DE-624E-4A65-8CB8-AFE3339C1688}"/>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5" name="Footer Placeholder 4">
            <a:extLst>
              <a:ext uri="{FF2B5EF4-FFF2-40B4-BE49-F238E27FC236}">
                <a16:creationId xmlns:a16="http://schemas.microsoft.com/office/drawing/2014/main" id="{F51D9351-E463-437E-88EA-96AD5B3B9B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393E5-691E-44EB-BD63-653FD1844DB1}"/>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185571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34BE3-BC1F-4D8E-B6A0-2FDAB9548315}"/>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F8BAA3AB-C755-4576-8491-6699CA3A54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861ABFAD-CFBE-4A4B-8E5F-756630E209D8}"/>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5" name="Footer Placeholder 4">
            <a:extLst>
              <a:ext uri="{FF2B5EF4-FFF2-40B4-BE49-F238E27FC236}">
                <a16:creationId xmlns:a16="http://schemas.microsoft.com/office/drawing/2014/main" id="{ADD7F4F6-87C1-499A-ADF2-DF5DC7343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936F1A-3928-4E76-96DD-BA0B929B3D68}"/>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1679951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96CB8F-5D75-4023-B0A0-E147EA044C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177FCAF-F6E5-436A-8AA2-5817D4D26F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67242CDD-2BF1-4819-B464-F7F81E6A8D83}"/>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5" name="Footer Placeholder 4">
            <a:extLst>
              <a:ext uri="{FF2B5EF4-FFF2-40B4-BE49-F238E27FC236}">
                <a16:creationId xmlns:a16="http://schemas.microsoft.com/office/drawing/2014/main" id="{0D039212-4058-4010-B323-4826433C4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1BC586-C238-4FB1-B900-FEE79136A42B}"/>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21782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1AD0F-254F-4C8F-A20F-7EF46A4F37A9}"/>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DBF83A63-2D12-4675-8EA9-0CB3B77F36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35F73D50-47A9-4019-BE98-DC106B9EDE90}"/>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5" name="Footer Placeholder 4">
            <a:extLst>
              <a:ext uri="{FF2B5EF4-FFF2-40B4-BE49-F238E27FC236}">
                <a16:creationId xmlns:a16="http://schemas.microsoft.com/office/drawing/2014/main" id="{DCD2F767-D78B-4759-BBE5-4E1E5252F9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C055CD-50D6-47B9-9DD4-A4B3A7D235F8}"/>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113194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9E6D9-9DA6-4055-9DD9-1FD7873FC8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329EA583-06B6-45FA-B639-B2803C4771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65D527-AC45-4BA9-AB47-91602B87BFC9}"/>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5" name="Footer Placeholder 4">
            <a:extLst>
              <a:ext uri="{FF2B5EF4-FFF2-40B4-BE49-F238E27FC236}">
                <a16:creationId xmlns:a16="http://schemas.microsoft.com/office/drawing/2014/main" id="{EC58C816-50B3-4874-AEA8-5BEC5464A9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389DC6-C2E1-44AE-AD63-A30E968857B3}"/>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377469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3F789-F805-411E-8237-7943F3481E30}"/>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1C722DA1-36A8-4A49-B0D0-EDDBE5A5E0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7E9243CA-34A1-4481-9C62-DF68475F0D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3735259E-904A-426D-B3DF-F06828EB205F}"/>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6" name="Footer Placeholder 5">
            <a:extLst>
              <a:ext uri="{FF2B5EF4-FFF2-40B4-BE49-F238E27FC236}">
                <a16:creationId xmlns:a16="http://schemas.microsoft.com/office/drawing/2014/main" id="{CDF014FF-9EEF-4237-9F06-0F6A75B6DA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4694F3-7AB2-4D3D-8B59-BCD87868B610}"/>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2329751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ABD73-501C-4FC3-A3D8-B2228B66F215}"/>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3D95BCF1-FA7F-42ED-BD84-6DB85485EC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7D306E-5ED2-41BD-A3D4-2B9EFA9174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E2FE723B-B9D4-41D5-8472-CA98E51545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B92CE2-BC48-49C7-ACC2-CB4A370AA1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2DE5AF6D-191F-4AA0-8FBA-C040754D6FB8}"/>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8" name="Footer Placeholder 7">
            <a:extLst>
              <a:ext uri="{FF2B5EF4-FFF2-40B4-BE49-F238E27FC236}">
                <a16:creationId xmlns:a16="http://schemas.microsoft.com/office/drawing/2014/main" id="{3F425D85-6368-45AE-8B8D-EB1140C477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9FEA5A-30BB-4A69-BBF6-2FA1E293A18C}"/>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405602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4D1EB-C386-440E-A36B-F43B8289026E}"/>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99C4C5D3-7143-4323-AB98-88B0D6670419}"/>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4" name="Footer Placeholder 3">
            <a:extLst>
              <a:ext uri="{FF2B5EF4-FFF2-40B4-BE49-F238E27FC236}">
                <a16:creationId xmlns:a16="http://schemas.microsoft.com/office/drawing/2014/main" id="{B6813BA0-55C0-4949-8474-8E679094A8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494B9B-281E-43D5-8C81-26C98DC37855}"/>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45653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C3E0C1-5FFA-4278-BD1A-A86578F0C83B}"/>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3" name="Footer Placeholder 2">
            <a:extLst>
              <a:ext uri="{FF2B5EF4-FFF2-40B4-BE49-F238E27FC236}">
                <a16:creationId xmlns:a16="http://schemas.microsoft.com/office/drawing/2014/main" id="{43FF3A3F-13A8-4CA7-A936-590F433F91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72C557-045E-4DF2-8EC1-426946A0ADCE}"/>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409824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46D0-8CEB-4F86-81B7-57BC4932E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002E987D-FE4F-48E5-9D85-36F1D832E9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37065796-705A-44E9-9053-ABDA339ABE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8673A6-B54C-4332-A127-122BAEBBBFBC}"/>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6" name="Footer Placeholder 5">
            <a:extLst>
              <a:ext uri="{FF2B5EF4-FFF2-40B4-BE49-F238E27FC236}">
                <a16:creationId xmlns:a16="http://schemas.microsoft.com/office/drawing/2014/main" id="{B714200C-3150-4FED-A713-61A857A9D4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7B3725-5229-48DA-8CFD-C7A602F3F69E}"/>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128804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A275E-E035-4813-8CF4-1E54978EFE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F487F39C-37F1-4A02-B6A7-E6FCFFEB3E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1DEC30E2-BFEF-444E-9503-E341831EB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2D77F3-75FC-4C1F-8F4B-B7DF204C7938}"/>
              </a:ext>
            </a:extLst>
          </p:cNvPr>
          <p:cNvSpPr>
            <a:spLocks noGrp="1"/>
          </p:cNvSpPr>
          <p:nvPr>
            <p:ph type="dt" sz="half" idx="10"/>
          </p:nvPr>
        </p:nvSpPr>
        <p:spPr/>
        <p:txBody>
          <a:bodyPr/>
          <a:lstStyle/>
          <a:p>
            <a:fld id="{A8979FA1-4DED-43DF-B95E-C68929D6139C}" type="datetimeFigureOut">
              <a:rPr lang="en-US" smtClean="0"/>
              <a:t>10/6/2021</a:t>
            </a:fld>
            <a:endParaRPr lang="en-US"/>
          </a:p>
        </p:txBody>
      </p:sp>
      <p:sp>
        <p:nvSpPr>
          <p:cNvPr id="6" name="Footer Placeholder 5">
            <a:extLst>
              <a:ext uri="{FF2B5EF4-FFF2-40B4-BE49-F238E27FC236}">
                <a16:creationId xmlns:a16="http://schemas.microsoft.com/office/drawing/2014/main" id="{D75CDC6F-9515-4973-9B60-59A26B708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B6768B-BBBB-4B40-A8C3-9F285978AAF7}"/>
              </a:ext>
            </a:extLst>
          </p:cNvPr>
          <p:cNvSpPr>
            <a:spLocks noGrp="1"/>
          </p:cNvSpPr>
          <p:nvPr>
            <p:ph type="sldNum" sz="quarter" idx="12"/>
          </p:nvPr>
        </p:nvSpPr>
        <p:spPr/>
        <p:txBody>
          <a:bodyPr/>
          <a:lstStyle/>
          <a:p>
            <a:fld id="{0D742018-7D1D-4C40-A2A0-DF969B012480}" type="slidenum">
              <a:rPr lang="en-US" smtClean="0"/>
              <a:t>‹#›</a:t>
            </a:fld>
            <a:endParaRPr lang="en-US"/>
          </a:p>
        </p:txBody>
      </p:sp>
    </p:spTree>
    <p:extLst>
      <p:ext uri="{BB962C8B-B14F-4D97-AF65-F5344CB8AC3E}">
        <p14:creationId xmlns:p14="http://schemas.microsoft.com/office/powerpoint/2010/main" val="1959648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D01AE8-3F01-4FC8-9786-A1595528C2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08B5CD1F-A987-412D-A4A3-953BC262E8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C4E6CCE6-AA17-48E6-B246-6FB724E238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79FA1-4DED-43DF-B95E-C68929D6139C}" type="datetimeFigureOut">
              <a:rPr lang="en-US" smtClean="0"/>
              <a:t>10/6/2021</a:t>
            </a:fld>
            <a:endParaRPr lang="en-US"/>
          </a:p>
        </p:txBody>
      </p:sp>
      <p:sp>
        <p:nvSpPr>
          <p:cNvPr id="5" name="Footer Placeholder 4">
            <a:extLst>
              <a:ext uri="{FF2B5EF4-FFF2-40B4-BE49-F238E27FC236}">
                <a16:creationId xmlns:a16="http://schemas.microsoft.com/office/drawing/2014/main" id="{D143B0E8-69DE-427D-BCB6-44954A0AE1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34C33F-4F24-4A6C-9AFB-BD4B70EC49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42018-7D1D-4C40-A2A0-DF969B012480}" type="slidenum">
              <a:rPr lang="en-US" smtClean="0"/>
              <a:t>‹#›</a:t>
            </a:fld>
            <a:endParaRPr lang="en-US"/>
          </a:p>
        </p:txBody>
      </p:sp>
    </p:spTree>
    <p:extLst>
      <p:ext uri="{BB962C8B-B14F-4D97-AF65-F5344CB8AC3E}">
        <p14:creationId xmlns:p14="http://schemas.microsoft.com/office/powerpoint/2010/main" val="2580001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DCA86-9C9F-4C23-9243-35314E058DFF}"/>
              </a:ext>
            </a:extLst>
          </p:cNvPr>
          <p:cNvSpPr>
            <a:spLocks noGrp="1"/>
          </p:cNvSpPr>
          <p:nvPr>
            <p:ph type="ctrTitle"/>
          </p:nvPr>
        </p:nvSpPr>
        <p:spPr>
          <a:xfrm>
            <a:off x="838200" y="1985682"/>
            <a:ext cx="10512552" cy="2198864"/>
          </a:xfrm>
        </p:spPr>
        <p:txBody>
          <a:bodyPr anchor="b">
            <a:normAutofit/>
          </a:bodyPr>
          <a:lstStyle/>
          <a:p>
            <a:pPr algn="l"/>
            <a:r>
              <a:rPr lang="en-US" sz="6600" dirty="0"/>
              <a:t>Policy Support Programme Evaluation </a:t>
            </a:r>
          </a:p>
        </p:txBody>
      </p:sp>
      <p:sp>
        <p:nvSpPr>
          <p:cNvPr id="3" name="Subtitle 2">
            <a:extLst>
              <a:ext uri="{FF2B5EF4-FFF2-40B4-BE49-F238E27FC236}">
                <a16:creationId xmlns:a16="http://schemas.microsoft.com/office/drawing/2014/main" id="{67EF9324-CE53-406A-9B4B-BEF555819716}"/>
              </a:ext>
            </a:extLst>
          </p:cNvPr>
          <p:cNvSpPr>
            <a:spLocks noGrp="1"/>
          </p:cNvSpPr>
          <p:nvPr>
            <p:ph type="subTitle" idx="1"/>
          </p:nvPr>
        </p:nvSpPr>
        <p:spPr>
          <a:xfrm>
            <a:off x="871531" y="4507026"/>
            <a:ext cx="2562226" cy="1126680"/>
          </a:xfrm>
        </p:spPr>
        <p:txBody>
          <a:bodyPr>
            <a:normAutofit/>
          </a:bodyPr>
          <a:lstStyle/>
          <a:p>
            <a:pPr algn="l"/>
            <a:r>
              <a:rPr lang="en-US" sz="3200" dirty="0">
                <a:solidFill>
                  <a:srgbClr val="ED7D31"/>
                </a:solidFill>
              </a:rPr>
              <a:t>Key Findings</a:t>
            </a:r>
          </a:p>
        </p:txBody>
      </p:sp>
      <p:pic>
        <p:nvPicPr>
          <p:cNvPr id="5" name="Picture 4" descr="Logo&#10;&#10;Description automatically generated">
            <a:extLst>
              <a:ext uri="{FF2B5EF4-FFF2-40B4-BE49-F238E27FC236}">
                <a16:creationId xmlns:a16="http://schemas.microsoft.com/office/drawing/2014/main" id="{DE8AA0BB-E009-4021-A896-0F76DF995C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grpSp>
        <p:nvGrpSpPr>
          <p:cNvPr id="16" name="Group 15">
            <a:extLst>
              <a:ext uri="{FF2B5EF4-FFF2-40B4-BE49-F238E27FC236}">
                <a16:creationId xmlns:a16="http://schemas.microsoft.com/office/drawing/2014/main" id="{CB9D7ACF-C0AD-43DA-9117-60580297F827}"/>
              </a:ext>
            </a:extLst>
          </p:cNvPr>
          <p:cNvGrpSpPr/>
          <p:nvPr/>
        </p:nvGrpSpPr>
        <p:grpSpPr>
          <a:xfrm>
            <a:off x="-609600" y="6744930"/>
            <a:ext cx="13411200" cy="132735"/>
            <a:chOff x="439456" y="4234867"/>
            <a:chExt cx="8257713" cy="45719"/>
          </a:xfrm>
        </p:grpSpPr>
        <p:sp>
          <p:nvSpPr>
            <p:cNvPr id="17" name="Rectangle 16">
              <a:extLst>
                <a:ext uri="{FF2B5EF4-FFF2-40B4-BE49-F238E27FC236}">
                  <a16:creationId xmlns:a16="http://schemas.microsoft.com/office/drawing/2014/main" id="{076B8210-E409-48B7-A398-EB2832D05D83}"/>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Rectangle 17">
              <a:extLst>
                <a:ext uri="{FF2B5EF4-FFF2-40B4-BE49-F238E27FC236}">
                  <a16:creationId xmlns:a16="http://schemas.microsoft.com/office/drawing/2014/main" id="{3F035D9F-FE5A-430C-81DC-335A94CB3B36}"/>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Rectangle 18">
              <a:extLst>
                <a:ext uri="{FF2B5EF4-FFF2-40B4-BE49-F238E27FC236}">
                  <a16:creationId xmlns:a16="http://schemas.microsoft.com/office/drawing/2014/main" id="{AA0BA9DF-1356-45A8-A43C-13C46F3AC413}"/>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ectangle 19">
              <a:extLst>
                <a:ext uri="{FF2B5EF4-FFF2-40B4-BE49-F238E27FC236}">
                  <a16:creationId xmlns:a16="http://schemas.microsoft.com/office/drawing/2014/main" id="{E6496316-95F0-4A74-A5E3-347F8ADB5406}"/>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1950A1B8-1D34-4056-8EF3-3F52CD9EAE32}"/>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Rectangle 21">
            <a:extLst>
              <a:ext uri="{FF2B5EF4-FFF2-40B4-BE49-F238E27FC236}">
                <a16:creationId xmlns:a16="http://schemas.microsoft.com/office/drawing/2014/main" id="{113DB871-889C-4B2F-8EBE-0948C586BA1C}"/>
              </a:ext>
            </a:extLst>
          </p:cNvPr>
          <p:cNvSpPr/>
          <p:nvPr/>
        </p:nvSpPr>
        <p:spPr>
          <a:xfrm flipH="1">
            <a:off x="962024" y="4252485"/>
            <a:ext cx="10125076" cy="8581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Rectangle 22">
            <a:extLst>
              <a:ext uri="{FF2B5EF4-FFF2-40B4-BE49-F238E27FC236}">
                <a16:creationId xmlns:a16="http://schemas.microsoft.com/office/drawing/2014/main" id="{EA94D7AF-51AD-48A2-B539-C744A301199F}"/>
              </a:ext>
            </a:extLst>
          </p:cNvPr>
          <p:cNvSpPr/>
          <p:nvPr/>
        </p:nvSpPr>
        <p:spPr>
          <a:xfrm flipH="1">
            <a:off x="962018" y="4252485"/>
            <a:ext cx="2381253" cy="85818"/>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47744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65FCC2C9-A0CF-40CA-8625-15A03C73C7A8}"/>
              </a:ext>
            </a:extLst>
          </p:cNvPr>
          <p:cNvGraphicFramePr>
            <a:graphicFrameLocks noGrp="1"/>
          </p:cNvGraphicFramePr>
          <p:nvPr>
            <p:ph idx="1"/>
            <p:extLst>
              <p:ext uri="{D42A27DB-BD31-4B8C-83A1-F6EECF244321}">
                <p14:modId xmlns:p14="http://schemas.microsoft.com/office/powerpoint/2010/main" val="2133114097"/>
              </p:ext>
            </p:extLst>
          </p:nvPr>
        </p:nvGraphicFramePr>
        <p:xfrm>
          <a:off x="3998975" y="702946"/>
          <a:ext cx="6900512" cy="6845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6754B383-5D20-4ABA-8D11-A62637D742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5" name="Title 1">
            <a:extLst>
              <a:ext uri="{FF2B5EF4-FFF2-40B4-BE49-F238E27FC236}">
                <a16:creationId xmlns:a16="http://schemas.microsoft.com/office/drawing/2014/main" id="{4E9DF86A-83DD-4A4E-AE8C-55A14D73F712}"/>
              </a:ext>
            </a:extLst>
          </p:cNvPr>
          <p:cNvSpPr txBox="1">
            <a:spLocks/>
          </p:cNvSpPr>
          <p:nvPr/>
        </p:nvSpPr>
        <p:spPr>
          <a:xfrm>
            <a:off x="427187" y="2513272"/>
            <a:ext cx="3753913"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ED7D31"/>
                </a:solidFill>
                <a:latin typeface="Roboto" pitchFamily="2" charset="0"/>
                <a:ea typeface="Roboto" pitchFamily="2" charset="0"/>
              </a:rPr>
              <a:t>Impact</a:t>
            </a:r>
          </a:p>
        </p:txBody>
      </p:sp>
      <p:sp>
        <p:nvSpPr>
          <p:cNvPr id="16" name="Rectangle 15">
            <a:extLst>
              <a:ext uri="{FF2B5EF4-FFF2-40B4-BE49-F238E27FC236}">
                <a16:creationId xmlns:a16="http://schemas.microsoft.com/office/drawing/2014/main" id="{621C4E42-C040-4A13-8609-C5308363FE6F}"/>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7" name="Group 16">
            <a:extLst>
              <a:ext uri="{FF2B5EF4-FFF2-40B4-BE49-F238E27FC236}">
                <a16:creationId xmlns:a16="http://schemas.microsoft.com/office/drawing/2014/main" id="{45AF2836-7686-4B12-A9C0-88BC01FB7E4F}"/>
              </a:ext>
            </a:extLst>
          </p:cNvPr>
          <p:cNvGrpSpPr/>
          <p:nvPr/>
        </p:nvGrpSpPr>
        <p:grpSpPr>
          <a:xfrm>
            <a:off x="0" y="6744930"/>
            <a:ext cx="12192000" cy="132735"/>
            <a:chOff x="439456" y="4234867"/>
            <a:chExt cx="8257713" cy="45719"/>
          </a:xfrm>
        </p:grpSpPr>
        <p:sp>
          <p:nvSpPr>
            <p:cNvPr id="18" name="Rectangle 17">
              <a:extLst>
                <a:ext uri="{FF2B5EF4-FFF2-40B4-BE49-F238E27FC236}">
                  <a16:creationId xmlns:a16="http://schemas.microsoft.com/office/drawing/2014/main" id="{9F02BD9A-F91A-48CB-B1EE-7A094B28EE60}"/>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ectangle 18">
              <a:extLst>
                <a:ext uri="{FF2B5EF4-FFF2-40B4-BE49-F238E27FC236}">
                  <a16:creationId xmlns:a16="http://schemas.microsoft.com/office/drawing/2014/main" id="{7771FEB9-5C96-4F62-B4F0-D722B90463BA}"/>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a:extLst>
                <a:ext uri="{FF2B5EF4-FFF2-40B4-BE49-F238E27FC236}">
                  <a16:creationId xmlns:a16="http://schemas.microsoft.com/office/drawing/2014/main" id="{AC59D568-6777-4F71-B87F-8674DF8A1787}"/>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ectangle 20">
              <a:extLst>
                <a:ext uri="{FF2B5EF4-FFF2-40B4-BE49-F238E27FC236}">
                  <a16:creationId xmlns:a16="http://schemas.microsoft.com/office/drawing/2014/main" id="{4DDFACCC-5FD0-4ADB-A403-19AD2F05A345}"/>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Rectangle 21">
              <a:extLst>
                <a:ext uri="{FF2B5EF4-FFF2-40B4-BE49-F238E27FC236}">
                  <a16:creationId xmlns:a16="http://schemas.microsoft.com/office/drawing/2014/main" id="{0CCEAF82-CFC4-4B4E-B170-3A48E9A4581C}"/>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250277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08BC9D85-9643-4A96-AD0B-7E3A0DBED416}"/>
              </a:ext>
            </a:extLst>
          </p:cNvPr>
          <p:cNvGraphicFramePr>
            <a:graphicFrameLocks noGrp="1"/>
          </p:cNvGraphicFramePr>
          <p:nvPr>
            <p:ph idx="1"/>
            <p:extLst>
              <p:ext uri="{D42A27DB-BD31-4B8C-83A1-F6EECF244321}">
                <p14:modId xmlns:p14="http://schemas.microsoft.com/office/powerpoint/2010/main" val="3003818141"/>
              </p:ext>
            </p:extLst>
          </p:nvPr>
        </p:nvGraphicFramePr>
        <p:xfrm>
          <a:off x="4417771" y="762000"/>
          <a:ext cx="6507404" cy="656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07EDD799-3AEC-40E7-885A-6147BBF5537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5" name="Title 1">
            <a:extLst>
              <a:ext uri="{FF2B5EF4-FFF2-40B4-BE49-F238E27FC236}">
                <a16:creationId xmlns:a16="http://schemas.microsoft.com/office/drawing/2014/main" id="{42FD534E-47FB-45E6-B954-BCCEFB57F94F}"/>
              </a:ext>
            </a:extLst>
          </p:cNvPr>
          <p:cNvSpPr txBox="1">
            <a:spLocks/>
          </p:cNvSpPr>
          <p:nvPr/>
        </p:nvSpPr>
        <p:spPr>
          <a:xfrm>
            <a:off x="427187" y="2513272"/>
            <a:ext cx="3753913"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ED7D31"/>
                </a:solidFill>
                <a:latin typeface="Roboto" pitchFamily="2" charset="0"/>
                <a:ea typeface="Roboto" pitchFamily="2" charset="0"/>
              </a:rPr>
              <a:t>Sustainability</a:t>
            </a:r>
          </a:p>
        </p:txBody>
      </p:sp>
      <p:sp>
        <p:nvSpPr>
          <p:cNvPr id="16" name="Rectangle 15">
            <a:extLst>
              <a:ext uri="{FF2B5EF4-FFF2-40B4-BE49-F238E27FC236}">
                <a16:creationId xmlns:a16="http://schemas.microsoft.com/office/drawing/2014/main" id="{D78DE1A5-E401-4CA7-B3BB-B2EAB3D1BEC1}"/>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7" name="Group 16">
            <a:extLst>
              <a:ext uri="{FF2B5EF4-FFF2-40B4-BE49-F238E27FC236}">
                <a16:creationId xmlns:a16="http://schemas.microsoft.com/office/drawing/2014/main" id="{6F9AD544-1011-4C4D-9BE5-3771F5BC5E92}"/>
              </a:ext>
            </a:extLst>
          </p:cNvPr>
          <p:cNvGrpSpPr/>
          <p:nvPr/>
        </p:nvGrpSpPr>
        <p:grpSpPr>
          <a:xfrm>
            <a:off x="0" y="6744930"/>
            <a:ext cx="12192000" cy="132735"/>
            <a:chOff x="439456" y="4234867"/>
            <a:chExt cx="8257713" cy="45719"/>
          </a:xfrm>
        </p:grpSpPr>
        <p:sp>
          <p:nvSpPr>
            <p:cNvPr id="18" name="Rectangle 17">
              <a:extLst>
                <a:ext uri="{FF2B5EF4-FFF2-40B4-BE49-F238E27FC236}">
                  <a16:creationId xmlns:a16="http://schemas.microsoft.com/office/drawing/2014/main" id="{C44AA71B-F6A7-40C3-8FC9-3112A86404D5}"/>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ectangle 18">
              <a:extLst>
                <a:ext uri="{FF2B5EF4-FFF2-40B4-BE49-F238E27FC236}">
                  <a16:creationId xmlns:a16="http://schemas.microsoft.com/office/drawing/2014/main" id="{1D1E499F-F088-427C-B30E-5D804A9C7976}"/>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a:extLst>
                <a:ext uri="{FF2B5EF4-FFF2-40B4-BE49-F238E27FC236}">
                  <a16:creationId xmlns:a16="http://schemas.microsoft.com/office/drawing/2014/main" id="{C820DB38-8F68-4138-BEE3-C9DA06EAC153}"/>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ectangle 20">
              <a:extLst>
                <a:ext uri="{FF2B5EF4-FFF2-40B4-BE49-F238E27FC236}">
                  <a16:creationId xmlns:a16="http://schemas.microsoft.com/office/drawing/2014/main" id="{F72F3DEE-8B02-4012-BD70-B4D3764EB42E}"/>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Rectangle 21">
              <a:extLst>
                <a:ext uri="{FF2B5EF4-FFF2-40B4-BE49-F238E27FC236}">
                  <a16:creationId xmlns:a16="http://schemas.microsoft.com/office/drawing/2014/main" id="{22A60183-71ED-43FA-B3D9-473F0B3DAB19}"/>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4236332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056C341A-5C95-4BEE-8C2C-9391BCAB3280}"/>
              </a:ext>
            </a:extLst>
          </p:cNvPr>
          <p:cNvGraphicFramePr>
            <a:graphicFrameLocks noGrp="1"/>
          </p:cNvGraphicFramePr>
          <p:nvPr>
            <p:ph idx="1"/>
            <p:extLst>
              <p:ext uri="{D42A27DB-BD31-4B8C-83A1-F6EECF244321}">
                <p14:modId xmlns:p14="http://schemas.microsoft.com/office/powerpoint/2010/main" val="3632946077"/>
              </p:ext>
            </p:extLst>
          </p:nvPr>
        </p:nvGraphicFramePr>
        <p:xfrm>
          <a:off x="4271661" y="253764"/>
          <a:ext cx="6739692" cy="6515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74968888-3146-4849-BB99-FF802495C27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5" name="Title 1">
            <a:extLst>
              <a:ext uri="{FF2B5EF4-FFF2-40B4-BE49-F238E27FC236}">
                <a16:creationId xmlns:a16="http://schemas.microsoft.com/office/drawing/2014/main" id="{3712D24A-B6A9-44C4-BDA6-CD0F2B2FE7C2}"/>
              </a:ext>
            </a:extLst>
          </p:cNvPr>
          <p:cNvSpPr txBox="1">
            <a:spLocks/>
          </p:cNvSpPr>
          <p:nvPr/>
        </p:nvSpPr>
        <p:spPr>
          <a:xfrm>
            <a:off x="417662" y="2408497"/>
            <a:ext cx="5411638"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rgbClr val="ED7D31"/>
                </a:solidFill>
                <a:latin typeface="Roboto" pitchFamily="2" charset="0"/>
                <a:ea typeface="Roboto" pitchFamily="2" charset="0"/>
              </a:rPr>
              <a:t>Recommendations</a:t>
            </a:r>
          </a:p>
        </p:txBody>
      </p:sp>
      <p:sp>
        <p:nvSpPr>
          <p:cNvPr id="16" name="Rectangle 15">
            <a:extLst>
              <a:ext uri="{FF2B5EF4-FFF2-40B4-BE49-F238E27FC236}">
                <a16:creationId xmlns:a16="http://schemas.microsoft.com/office/drawing/2014/main" id="{37875C53-8669-40AE-B29D-F0947B5119B4}"/>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7" name="Group 16">
            <a:extLst>
              <a:ext uri="{FF2B5EF4-FFF2-40B4-BE49-F238E27FC236}">
                <a16:creationId xmlns:a16="http://schemas.microsoft.com/office/drawing/2014/main" id="{B269E890-210A-406D-91E3-8DF4E61A3142}"/>
              </a:ext>
            </a:extLst>
          </p:cNvPr>
          <p:cNvGrpSpPr/>
          <p:nvPr/>
        </p:nvGrpSpPr>
        <p:grpSpPr>
          <a:xfrm>
            <a:off x="0" y="6744930"/>
            <a:ext cx="12192000" cy="132735"/>
            <a:chOff x="439456" y="4234867"/>
            <a:chExt cx="8257713" cy="45719"/>
          </a:xfrm>
        </p:grpSpPr>
        <p:sp>
          <p:nvSpPr>
            <p:cNvPr id="18" name="Rectangle 17">
              <a:extLst>
                <a:ext uri="{FF2B5EF4-FFF2-40B4-BE49-F238E27FC236}">
                  <a16:creationId xmlns:a16="http://schemas.microsoft.com/office/drawing/2014/main" id="{D51ECAFF-8534-4B9F-85A3-04684E039DD0}"/>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ectangle 18">
              <a:extLst>
                <a:ext uri="{FF2B5EF4-FFF2-40B4-BE49-F238E27FC236}">
                  <a16:creationId xmlns:a16="http://schemas.microsoft.com/office/drawing/2014/main" id="{9EDF6FEB-603C-49FF-B46E-1853F6CE7ED1}"/>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a:extLst>
                <a:ext uri="{FF2B5EF4-FFF2-40B4-BE49-F238E27FC236}">
                  <a16:creationId xmlns:a16="http://schemas.microsoft.com/office/drawing/2014/main" id="{8CCEAEB5-2C71-4B17-80B5-FA8D7A347561}"/>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ectangle 20">
              <a:extLst>
                <a:ext uri="{FF2B5EF4-FFF2-40B4-BE49-F238E27FC236}">
                  <a16:creationId xmlns:a16="http://schemas.microsoft.com/office/drawing/2014/main" id="{A7C4400C-8D61-45F2-A49F-6B3311C74DCF}"/>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Rectangle 21">
              <a:extLst>
                <a:ext uri="{FF2B5EF4-FFF2-40B4-BE49-F238E27FC236}">
                  <a16:creationId xmlns:a16="http://schemas.microsoft.com/office/drawing/2014/main" id="{B58F3622-7C7E-4260-A400-0302CAAF9EE7}"/>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3145021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2" name="Content Placeholder 2">
            <a:extLst>
              <a:ext uri="{FF2B5EF4-FFF2-40B4-BE49-F238E27FC236}">
                <a16:creationId xmlns:a16="http://schemas.microsoft.com/office/drawing/2014/main" id="{83F6F6DA-0BB7-46E6-B0CB-AFC44E8A4522}"/>
              </a:ext>
            </a:extLst>
          </p:cNvPr>
          <p:cNvGraphicFramePr>
            <a:graphicFrameLocks noGrp="1"/>
          </p:cNvGraphicFramePr>
          <p:nvPr>
            <p:ph idx="1"/>
            <p:extLst>
              <p:ext uri="{D42A27DB-BD31-4B8C-83A1-F6EECF244321}">
                <p14:modId xmlns:p14="http://schemas.microsoft.com/office/powerpoint/2010/main" val="415954941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F87355F8-821A-41A2-84B1-D2E2178F4DF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4" name="Title 1">
            <a:extLst>
              <a:ext uri="{FF2B5EF4-FFF2-40B4-BE49-F238E27FC236}">
                <a16:creationId xmlns:a16="http://schemas.microsoft.com/office/drawing/2014/main" id="{53D4514E-8DDD-4308-BCE5-079E5A8D1294}"/>
              </a:ext>
            </a:extLst>
          </p:cNvPr>
          <p:cNvSpPr txBox="1">
            <a:spLocks/>
          </p:cNvSpPr>
          <p:nvPr/>
        </p:nvSpPr>
        <p:spPr>
          <a:xfrm>
            <a:off x="427187" y="2513272"/>
            <a:ext cx="3753913"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ED7D31"/>
                </a:solidFill>
                <a:latin typeface="Roboto" pitchFamily="2" charset="0"/>
                <a:ea typeface="Roboto" pitchFamily="2" charset="0"/>
              </a:rPr>
              <a:t>Lessons</a:t>
            </a:r>
          </a:p>
        </p:txBody>
      </p:sp>
      <p:sp>
        <p:nvSpPr>
          <p:cNvPr id="15" name="Rectangle 14">
            <a:extLst>
              <a:ext uri="{FF2B5EF4-FFF2-40B4-BE49-F238E27FC236}">
                <a16:creationId xmlns:a16="http://schemas.microsoft.com/office/drawing/2014/main" id="{5BDB914C-FE9E-4D84-A7D8-58E409CFBE7F}"/>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6" name="Group 15">
            <a:extLst>
              <a:ext uri="{FF2B5EF4-FFF2-40B4-BE49-F238E27FC236}">
                <a16:creationId xmlns:a16="http://schemas.microsoft.com/office/drawing/2014/main" id="{094D57CD-13AD-453A-BF4A-F9C6B6BE4C7A}"/>
              </a:ext>
            </a:extLst>
          </p:cNvPr>
          <p:cNvGrpSpPr/>
          <p:nvPr/>
        </p:nvGrpSpPr>
        <p:grpSpPr>
          <a:xfrm>
            <a:off x="0" y="6744930"/>
            <a:ext cx="12192000" cy="132735"/>
            <a:chOff x="439456" y="4234867"/>
            <a:chExt cx="8257713" cy="45719"/>
          </a:xfrm>
        </p:grpSpPr>
        <p:sp>
          <p:nvSpPr>
            <p:cNvPr id="17" name="Rectangle 16">
              <a:extLst>
                <a:ext uri="{FF2B5EF4-FFF2-40B4-BE49-F238E27FC236}">
                  <a16:creationId xmlns:a16="http://schemas.microsoft.com/office/drawing/2014/main" id="{5A2CF4BA-C905-40B7-B45E-B417BA473958}"/>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Rectangle 17">
              <a:extLst>
                <a:ext uri="{FF2B5EF4-FFF2-40B4-BE49-F238E27FC236}">
                  <a16:creationId xmlns:a16="http://schemas.microsoft.com/office/drawing/2014/main" id="{E8448D35-C99F-43CB-9DBE-5FD4F7ED9738}"/>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Rectangle 18">
              <a:extLst>
                <a:ext uri="{FF2B5EF4-FFF2-40B4-BE49-F238E27FC236}">
                  <a16:creationId xmlns:a16="http://schemas.microsoft.com/office/drawing/2014/main" id="{8E4387EA-E802-4A47-82CE-FDE2C73040CA}"/>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ectangle 19">
              <a:extLst>
                <a:ext uri="{FF2B5EF4-FFF2-40B4-BE49-F238E27FC236}">
                  <a16:creationId xmlns:a16="http://schemas.microsoft.com/office/drawing/2014/main" id="{E05E5D8F-6CD4-4A4D-8EB6-33CC5E6436C0}"/>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F026D892-BC0E-4C52-B530-47CC5C4D6150}"/>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1452580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2E9F6186-3BE7-4AAC-A414-94DDEC811D64}"/>
              </a:ext>
            </a:extLst>
          </p:cNvPr>
          <p:cNvSpPr>
            <a:spLocks noChangeArrowheads="1"/>
          </p:cNvSpPr>
          <p:nvPr/>
        </p:nvSpPr>
        <p:spPr bwMode="auto">
          <a:xfrm>
            <a:off x="6292884" y="6284176"/>
            <a:ext cx="5501551" cy="323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15235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Note: </a:t>
            </a:r>
            <a:r>
              <a:rPr lang="en-US" altLang="en-US" sz="1100" dirty="0">
                <a:latin typeface="Calibri" panose="020F0502020204030204" pitchFamily="34" charset="0"/>
                <a:cs typeface="Times New Roman" panose="02020603050405020304" pitchFamily="18" charset="0"/>
              </a:rPr>
              <a:t>Both</a:t>
            </a: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the arithmetic means and median is around 4. This is based on 19 responses. </a:t>
            </a:r>
            <a:endParaRPr kumimoji="0" lang="en-US" altLang="en-US" sz="1100" b="0" i="1" u="none" strike="noStrike" cap="none" normalizeH="0" baseline="0" dirty="0">
              <a:ln>
                <a:noFill/>
              </a:ln>
              <a:solidFill>
                <a:schemeClr val="tx1"/>
              </a:solidFill>
              <a:effectLst/>
              <a:ea typeface="Calibri" panose="020F0502020204030204" pitchFamily="34" charset="0"/>
            </a:endParaRPr>
          </a:p>
        </p:txBody>
      </p:sp>
      <p:sp>
        <p:nvSpPr>
          <p:cNvPr id="5" name="TextBox 4">
            <a:extLst>
              <a:ext uri="{FF2B5EF4-FFF2-40B4-BE49-F238E27FC236}">
                <a16:creationId xmlns:a16="http://schemas.microsoft.com/office/drawing/2014/main" id="{ACFBA40F-1884-4246-A7CF-3A5E9175B266}"/>
              </a:ext>
            </a:extLst>
          </p:cNvPr>
          <p:cNvSpPr txBox="1"/>
          <p:nvPr/>
        </p:nvSpPr>
        <p:spPr>
          <a:xfrm>
            <a:off x="1232452" y="941535"/>
            <a:ext cx="6096000" cy="595717"/>
          </a:xfrm>
          <a:prstGeom prst="rect">
            <a:avLst/>
          </a:prstGeom>
        </p:spPr>
        <p:txBody>
          <a:bodyPr vert="horz" lIns="91440" tIns="45720" rIns="91440" bIns="45720" rtlCol="0" anchor="ctr">
            <a:noAutofit/>
          </a:bodyPr>
          <a:lstStyle>
            <a:defPPr>
              <a:defRPr lang="en-PK"/>
            </a:defPPr>
            <a:lvl1pPr>
              <a:lnSpc>
                <a:spcPct val="90000"/>
              </a:lnSpc>
              <a:spcBef>
                <a:spcPct val="0"/>
              </a:spcBef>
              <a:buNone/>
              <a:defRPr sz="4400">
                <a:solidFill>
                  <a:srgbClr val="ED7D31"/>
                </a:solidFill>
                <a:latin typeface="Roboto" pitchFamily="2" charset="0"/>
                <a:ea typeface="Roboto" pitchFamily="2" charset="0"/>
                <a:cs typeface="+mj-cs"/>
              </a:defRPr>
            </a:lvl1pPr>
          </a:lstStyle>
          <a:p>
            <a:r>
              <a:rPr lang="en-US" altLang="en-US" sz="2400" dirty="0"/>
              <a:t>KIIs Respondents Performance Rating</a:t>
            </a:r>
          </a:p>
        </p:txBody>
      </p:sp>
      <p:sp>
        <p:nvSpPr>
          <p:cNvPr id="6" name="Rectangle 5">
            <a:extLst>
              <a:ext uri="{FF2B5EF4-FFF2-40B4-BE49-F238E27FC236}">
                <a16:creationId xmlns:a16="http://schemas.microsoft.com/office/drawing/2014/main" id="{093C8420-0ED9-4B28-99EB-6E8D17E49950}"/>
              </a:ext>
            </a:extLst>
          </p:cNvPr>
          <p:cNvSpPr/>
          <p:nvPr/>
        </p:nvSpPr>
        <p:spPr>
          <a:xfrm flipH="1">
            <a:off x="1232452" y="761707"/>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7" name="Picture 6" descr="Logo&#10;&#10;Description automatically generated">
            <a:extLst>
              <a:ext uri="{FF2B5EF4-FFF2-40B4-BE49-F238E27FC236}">
                <a16:creationId xmlns:a16="http://schemas.microsoft.com/office/drawing/2014/main" id="{32C53280-24AA-4B5B-9DB4-576E5F630D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graphicFrame>
        <p:nvGraphicFramePr>
          <p:cNvPr id="4" name="Table 3">
            <a:extLst>
              <a:ext uri="{FF2B5EF4-FFF2-40B4-BE49-F238E27FC236}">
                <a16:creationId xmlns:a16="http://schemas.microsoft.com/office/drawing/2014/main" id="{68E08049-789E-4FD2-8405-94989B77C51A}"/>
              </a:ext>
            </a:extLst>
          </p:cNvPr>
          <p:cNvGraphicFramePr>
            <a:graphicFrameLocks noGrp="1"/>
          </p:cNvGraphicFramePr>
          <p:nvPr>
            <p:extLst>
              <p:ext uri="{D42A27DB-BD31-4B8C-83A1-F6EECF244321}">
                <p14:modId xmlns:p14="http://schemas.microsoft.com/office/powerpoint/2010/main" val="2080701362"/>
              </p:ext>
            </p:extLst>
          </p:nvPr>
        </p:nvGraphicFramePr>
        <p:xfrm>
          <a:off x="1417983" y="1537252"/>
          <a:ext cx="9289775" cy="4840188"/>
        </p:xfrm>
        <a:graphic>
          <a:graphicData uri="http://schemas.openxmlformats.org/drawingml/2006/table">
            <a:tbl>
              <a:tblPr firstRow="1" firstCol="1" bandRow="1">
                <a:tableStyleId>{21E4AEA4-8DFA-4A89-87EB-49C32662AFE0}</a:tableStyleId>
              </a:tblPr>
              <a:tblGrid>
                <a:gridCol w="1962279">
                  <a:extLst>
                    <a:ext uri="{9D8B030D-6E8A-4147-A177-3AD203B41FA5}">
                      <a16:colId xmlns:a16="http://schemas.microsoft.com/office/drawing/2014/main" val="4185265992"/>
                    </a:ext>
                  </a:extLst>
                </a:gridCol>
                <a:gridCol w="865391">
                  <a:extLst>
                    <a:ext uri="{9D8B030D-6E8A-4147-A177-3AD203B41FA5}">
                      <a16:colId xmlns:a16="http://schemas.microsoft.com/office/drawing/2014/main" val="144445475"/>
                    </a:ext>
                  </a:extLst>
                </a:gridCol>
                <a:gridCol w="6462105">
                  <a:extLst>
                    <a:ext uri="{9D8B030D-6E8A-4147-A177-3AD203B41FA5}">
                      <a16:colId xmlns:a16="http://schemas.microsoft.com/office/drawing/2014/main" val="2757957182"/>
                    </a:ext>
                  </a:extLst>
                </a:gridCol>
              </a:tblGrid>
              <a:tr h="139723">
                <a:tc>
                  <a:txBody>
                    <a:bodyPr/>
                    <a:lstStyle/>
                    <a:p>
                      <a:pPr marL="0" marR="0" algn="just">
                        <a:lnSpc>
                          <a:spcPct val="115000"/>
                        </a:lnSpc>
                        <a:spcBef>
                          <a:spcPts val="0"/>
                        </a:spcBef>
                        <a:spcAft>
                          <a:spcPts val="0"/>
                        </a:spcAft>
                      </a:pPr>
                      <a:r>
                        <a:rPr lang="en-US" sz="1100">
                          <a:solidFill>
                            <a:schemeClr val="bg1"/>
                          </a:solidFill>
                          <a:effectLst/>
                        </a:rPr>
                        <a:t>Evaluation Criteria </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a:solidFill>
                            <a:schemeClr val="bg1"/>
                          </a:solidFill>
                          <a:effectLst/>
                        </a:rPr>
                        <a:t>Rating</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dirty="0">
                          <a:solidFill>
                            <a:schemeClr val="bg1"/>
                          </a:solidFill>
                          <a:effectLst/>
                        </a:rPr>
                        <a:t>Description and Evidence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3763596474"/>
                  </a:ext>
                </a:extLst>
              </a:tr>
              <a:tr h="584898">
                <a:tc>
                  <a:txBody>
                    <a:bodyPr/>
                    <a:lstStyle/>
                    <a:p>
                      <a:pPr marL="0" marR="0" algn="just">
                        <a:lnSpc>
                          <a:spcPct val="115000"/>
                        </a:lnSpc>
                        <a:spcBef>
                          <a:spcPts val="0"/>
                        </a:spcBef>
                        <a:spcAft>
                          <a:spcPts val="0"/>
                        </a:spcAft>
                      </a:pPr>
                      <a:r>
                        <a:rPr lang="en-US" sz="1100" b="1" dirty="0">
                          <a:solidFill>
                            <a:schemeClr val="bg1"/>
                          </a:solidFill>
                          <a:effectLst/>
                        </a:rPr>
                        <a:t>Relevance </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ctr">
                        <a:lnSpc>
                          <a:spcPct val="115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dirty="0">
                          <a:effectLst/>
                        </a:rPr>
                        <a:t>The project focus on inclusive growth and human development is highly relevant to the national context. Policy instruments HDI, MPIs, DAP, and research studies have been very relevant in advocating for policy actions related to inclusive development.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3096515524"/>
                  </a:ext>
                </a:extLst>
              </a:tr>
              <a:tr h="584898">
                <a:tc>
                  <a:txBody>
                    <a:bodyPr/>
                    <a:lstStyle/>
                    <a:p>
                      <a:pPr marL="0" marR="0" algn="just">
                        <a:lnSpc>
                          <a:spcPct val="115000"/>
                        </a:lnSpc>
                        <a:spcBef>
                          <a:spcPts val="0"/>
                        </a:spcBef>
                        <a:spcAft>
                          <a:spcPts val="0"/>
                        </a:spcAft>
                      </a:pPr>
                      <a:r>
                        <a:rPr lang="en-US" sz="1100" b="1" dirty="0">
                          <a:solidFill>
                            <a:schemeClr val="bg1"/>
                          </a:solidFill>
                          <a:effectLst/>
                        </a:rPr>
                        <a:t>Coherence</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ctr">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dirty="0">
                          <a:effectLst/>
                        </a:rPr>
                        <a:t>Internal coherence through unique project activities and products and platforms (DAP Advisory Board) for cross unit collaboration. Partnerships with diverse stakeholders including civil society, government, UN agencies and academic for external coherence.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4088530576"/>
                  </a:ext>
                </a:extLst>
              </a:tr>
              <a:tr h="733289">
                <a:tc>
                  <a:txBody>
                    <a:bodyPr/>
                    <a:lstStyle/>
                    <a:p>
                      <a:pPr marL="0" marR="0" algn="just">
                        <a:lnSpc>
                          <a:spcPct val="115000"/>
                        </a:lnSpc>
                        <a:spcBef>
                          <a:spcPts val="0"/>
                        </a:spcBef>
                        <a:spcAft>
                          <a:spcPts val="0"/>
                        </a:spcAft>
                      </a:pPr>
                      <a:r>
                        <a:rPr lang="en-US" sz="1100" b="1" dirty="0">
                          <a:solidFill>
                            <a:schemeClr val="bg1"/>
                          </a:solidFill>
                          <a:effectLst/>
                        </a:rPr>
                        <a:t>Effectiveness </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ctr">
                        <a:lnSpc>
                          <a:spcPct val="115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dirty="0">
                          <a:effectLst/>
                        </a:rPr>
                        <a:t>Achievement of more than 87% progress against targets. The production of flagship policy products including NHDRs, MPI and their contributions to the public policy actions. Water recycling prototype, a low-cost indigenous technology with huge potential for improving water conservation in urban settings.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3218454969"/>
                  </a:ext>
                </a:extLst>
              </a:tr>
              <a:tr h="584898">
                <a:tc>
                  <a:txBody>
                    <a:bodyPr/>
                    <a:lstStyle/>
                    <a:p>
                      <a:pPr marL="0" marR="0" algn="just">
                        <a:lnSpc>
                          <a:spcPct val="115000"/>
                        </a:lnSpc>
                        <a:spcBef>
                          <a:spcPts val="0"/>
                        </a:spcBef>
                        <a:spcAft>
                          <a:spcPts val="0"/>
                        </a:spcAft>
                      </a:pPr>
                      <a:r>
                        <a:rPr lang="en-US" sz="1100" b="1" dirty="0">
                          <a:solidFill>
                            <a:schemeClr val="bg1"/>
                          </a:solidFill>
                          <a:effectLst/>
                        </a:rPr>
                        <a:t>Efficiency </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ctr">
                        <a:lnSpc>
                          <a:spcPct val="115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dirty="0">
                          <a:effectLst/>
                        </a:rPr>
                        <a:t>Low budget, high impact project. Efficient project organogram and management arrangements. Efficient use of internal UNDP capacities. Timely completion of all major project interventions. Efficient project implementation and partnership arrangements.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1200946234"/>
                  </a:ext>
                </a:extLst>
              </a:tr>
              <a:tr h="881681">
                <a:tc>
                  <a:txBody>
                    <a:bodyPr/>
                    <a:lstStyle/>
                    <a:p>
                      <a:pPr marL="0" marR="0" algn="just">
                        <a:lnSpc>
                          <a:spcPct val="115000"/>
                        </a:lnSpc>
                        <a:spcBef>
                          <a:spcPts val="0"/>
                        </a:spcBef>
                        <a:spcAft>
                          <a:spcPts val="0"/>
                        </a:spcAft>
                      </a:pPr>
                      <a:r>
                        <a:rPr lang="en-US" sz="1100" b="1" dirty="0">
                          <a:solidFill>
                            <a:schemeClr val="bg1"/>
                          </a:solidFill>
                          <a:effectLst/>
                        </a:rPr>
                        <a:t>Impact </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ctr">
                        <a:lnSpc>
                          <a:spcPct val="115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a:effectLst/>
                        </a:rPr>
                        <a:t>Effects on public policy including the institutionalization of MPI as official poverty measure and the 3 Es of NHDR in government national youth programme (Kamyab Jawan). Effects on UNDP programming in terms of using PSP as platform for designing “reform and innovation” and “National SDG” projects. DAP informing project on SDG Acceleration in Balochistan.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2001882824"/>
                  </a:ext>
                </a:extLst>
              </a:tr>
              <a:tr h="733289">
                <a:tc>
                  <a:txBody>
                    <a:bodyPr/>
                    <a:lstStyle/>
                    <a:p>
                      <a:pPr marL="0" marR="0" algn="just">
                        <a:lnSpc>
                          <a:spcPct val="115000"/>
                        </a:lnSpc>
                        <a:spcBef>
                          <a:spcPts val="0"/>
                        </a:spcBef>
                        <a:spcAft>
                          <a:spcPts val="0"/>
                        </a:spcAft>
                      </a:pPr>
                      <a:r>
                        <a:rPr lang="en-US" sz="1100" b="1" dirty="0">
                          <a:solidFill>
                            <a:schemeClr val="bg1"/>
                          </a:solidFill>
                          <a:effectLst/>
                        </a:rPr>
                        <a:t>Sustainability </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ctr">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a:effectLst/>
                        </a:rPr>
                        <a:t>Sustainability of policy impact in terms of institutionalization of MPI and key recommendations of NHDR on Youth. Financial sustainability in terms of low cost and high impact activities which could be easily funded from UNDP internal resources and donors’ contributions (there is already evidence of donors’ financing)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4020766646"/>
                  </a:ext>
                </a:extLst>
              </a:tr>
              <a:tr h="288114">
                <a:tc>
                  <a:txBody>
                    <a:bodyPr/>
                    <a:lstStyle/>
                    <a:p>
                      <a:pPr marL="0" marR="0" algn="just">
                        <a:lnSpc>
                          <a:spcPct val="115000"/>
                        </a:lnSpc>
                        <a:spcBef>
                          <a:spcPts val="0"/>
                        </a:spcBef>
                        <a:spcAft>
                          <a:spcPts val="0"/>
                        </a:spcAft>
                      </a:pPr>
                      <a:r>
                        <a:rPr lang="en-US" sz="1100" b="1" dirty="0">
                          <a:solidFill>
                            <a:schemeClr val="bg1"/>
                          </a:solidFill>
                          <a:effectLst/>
                        </a:rPr>
                        <a:t>Leave no one behind</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ctr">
                        <a:lnSpc>
                          <a:spcPct val="115000"/>
                        </a:lnSpc>
                        <a:spcBef>
                          <a:spcPts val="0"/>
                        </a:spcBef>
                        <a:spcAft>
                          <a:spcPts val="0"/>
                        </a:spcAft>
                      </a:pPr>
                      <a:r>
                        <a:rPr lang="en-US" sz="1100">
                          <a:effectLst/>
                        </a:rPr>
                        <a:t>2.5</a:t>
                      </a:r>
                    </a:p>
                    <a:p>
                      <a:pPr marL="0" marR="0" algn="just">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a:effectLst/>
                        </a:rPr>
                        <a:t>MPIs and HDIs for poverty targeting. Special sections of DAP for gathering women and youth inputs. No standalone focused work.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580457508"/>
                  </a:ext>
                </a:extLst>
              </a:tr>
              <a:tr h="139723">
                <a:tc>
                  <a:txBody>
                    <a:bodyPr/>
                    <a:lstStyle/>
                    <a:p>
                      <a:pPr marL="0" marR="0" algn="just">
                        <a:lnSpc>
                          <a:spcPct val="115000"/>
                        </a:lnSpc>
                        <a:spcBef>
                          <a:spcPts val="0"/>
                        </a:spcBef>
                        <a:spcAft>
                          <a:spcPts val="0"/>
                        </a:spcAft>
                      </a:pPr>
                      <a:r>
                        <a:rPr lang="en-US" sz="1100" b="1" dirty="0">
                          <a:solidFill>
                            <a:schemeClr val="bg1"/>
                          </a:solidFill>
                          <a:effectLst/>
                        </a:rPr>
                        <a:t>Overall </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ctr">
                        <a:lnSpc>
                          <a:spcPct val="115000"/>
                        </a:lnSpc>
                        <a:spcBef>
                          <a:spcPts val="0"/>
                        </a:spcBef>
                        <a:spcAft>
                          <a:spcPts val="0"/>
                        </a:spcAft>
                      </a:pPr>
                      <a:r>
                        <a:rPr lang="en-US" sz="11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tc>
                  <a:txBody>
                    <a:bodyPr/>
                    <a:lstStyle/>
                    <a:p>
                      <a:pPr marL="0" marR="0" algn="just">
                        <a:lnSpc>
                          <a:spcPct val="115000"/>
                        </a:lnSpc>
                        <a:spcBef>
                          <a:spcPts val="0"/>
                        </a:spcBef>
                        <a:spcAft>
                          <a:spcPts val="0"/>
                        </a:spcAft>
                      </a:pPr>
                      <a:r>
                        <a:rPr lang="en-US" sz="1100" dirty="0">
                          <a:effectLst/>
                        </a:rPr>
                        <a:t>Highly Satisfactory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183" marR="49183" marT="0" marB="0"/>
                </a:tc>
                <a:extLst>
                  <a:ext uri="{0D108BD9-81ED-4DB2-BD59-A6C34878D82A}">
                    <a16:rowId xmlns:a16="http://schemas.microsoft.com/office/drawing/2014/main" val="1961837233"/>
                  </a:ext>
                </a:extLst>
              </a:tr>
            </a:tbl>
          </a:graphicData>
        </a:graphic>
      </p:graphicFrame>
      <p:sp>
        <p:nvSpPr>
          <p:cNvPr id="8" name="Rectangle 1">
            <a:extLst>
              <a:ext uri="{FF2B5EF4-FFF2-40B4-BE49-F238E27FC236}">
                <a16:creationId xmlns:a16="http://schemas.microsoft.com/office/drawing/2014/main" id="{E7BEC5FF-90F1-4600-A744-7D9DFB470562}"/>
              </a:ext>
            </a:extLst>
          </p:cNvPr>
          <p:cNvSpPr>
            <a:spLocks noChangeArrowheads="1"/>
          </p:cNvSpPr>
          <p:nvPr/>
        </p:nvSpPr>
        <p:spPr bwMode="auto">
          <a:xfrm>
            <a:off x="1232452" y="6362031"/>
            <a:ext cx="529966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Rating scale: 1 (poor), 2 (average), 3 (satisfactory), 4 (highly satisfactory), 5 (excellent)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40814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9760E99B-1894-4283-84C5-A1D09522F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7610" y="2011509"/>
            <a:ext cx="1136779" cy="2298380"/>
          </a:xfrm>
          <a:prstGeom prst="rect">
            <a:avLst/>
          </a:prstGeom>
        </p:spPr>
      </p:pic>
      <p:grpSp>
        <p:nvGrpSpPr>
          <p:cNvPr id="16" name="Group 15">
            <a:extLst>
              <a:ext uri="{FF2B5EF4-FFF2-40B4-BE49-F238E27FC236}">
                <a16:creationId xmlns:a16="http://schemas.microsoft.com/office/drawing/2014/main" id="{0C0BAF82-DFF6-465B-B92E-57B87C77A761}"/>
              </a:ext>
            </a:extLst>
          </p:cNvPr>
          <p:cNvGrpSpPr/>
          <p:nvPr/>
        </p:nvGrpSpPr>
        <p:grpSpPr>
          <a:xfrm>
            <a:off x="0" y="6744930"/>
            <a:ext cx="12192000" cy="132735"/>
            <a:chOff x="439456" y="4234867"/>
            <a:chExt cx="8257713" cy="45719"/>
          </a:xfrm>
        </p:grpSpPr>
        <p:sp>
          <p:nvSpPr>
            <p:cNvPr id="17" name="Rectangle 16">
              <a:extLst>
                <a:ext uri="{FF2B5EF4-FFF2-40B4-BE49-F238E27FC236}">
                  <a16:creationId xmlns:a16="http://schemas.microsoft.com/office/drawing/2014/main" id="{059A562A-7FE9-4FB6-953C-D58217EAEA8D}"/>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Rectangle 17">
              <a:extLst>
                <a:ext uri="{FF2B5EF4-FFF2-40B4-BE49-F238E27FC236}">
                  <a16:creationId xmlns:a16="http://schemas.microsoft.com/office/drawing/2014/main" id="{57DB943E-D435-4566-B188-0E1E2094F88F}"/>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Rectangle 18">
              <a:extLst>
                <a:ext uri="{FF2B5EF4-FFF2-40B4-BE49-F238E27FC236}">
                  <a16:creationId xmlns:a16="http://schemas.microsoft.com/office/drawing/2014/main" id="{152DDFC8-9EC4-484B-BCC4-473BB804E11F}"/>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ectangle 19">
              <a:extLst>
                <a:ext uri="{FF2B5EF4-FFF2-40B4-BE49-F238E27FC236}">
                  <a16:creationId xmlns:a16="http://schemas.microsoft.com/office/drawing/2014/main" id="{0C369D72-0C72-4BDF-8BA2-8FAAAB54A1C2}"/>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2218360A-B1D6-4341-8E6F-F981C35EF93A}"/>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171927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E9A58-50CB-4BF8-A301-4F26C8E8BF96}"/>
              </a:ext>
            </a:extLst>
          </p:cNvPr>
          <p:cNvSpPr>
            <a:spLocks noGrp="1"/>
          </p:cNvSpPr>
          <p:nvPr>
            <p:ph type="title"/>
          </p:nvPr>
        </p:nvSpPr>
        <p:spPr>
          <a:xfrm>
            <a:off x="427562" y="2839067"/>
            <a:ext cx="3418659" cy="1831455"/>
          </a:xfrm>
        </p:spPr>
        <p:txBody>
          <a:bodyPr anchor="ctr">
            <a:normAutofit/>
          </a:bodyPr>
          <a:lstStyle/>
          <a:p>
            <a:r>
              <a:rPr lang="en-US" dirty="0">
                <a:solidFill>
                  <a:srgbClr val="ED7D31"/>
                </a:solidFill>
                <a:latin typeface="Roboto" pitchFamily="2" charset="0"/>
                <a:ea typeface="Roboto" pitchFamily="2" charset="0"/>
              </a:rPr>
              <a:t>Evaluation Scope</a:t>
            </a:r>
          </a:p>
        </p:txBody>
      </p:sp>
      <p:graphicFrame>
        <p:nvGraphicFramePr>
          <p:cNvPr id="15" name="Content Placeholder 2">
            <a:extLst>
              <a:ext uri="{FF2B5EF4-FFF2-40B4-BE49-F238E27FC236}">
                <a16:creationId xmlns:a16="http://schemas.microsoft.com/office/drawing/2014/main" id="{DC501500-C4D8-457F-B056-E5334BF08338}"/>
              </a:ext>
            </a:extLst>
          </p:cNvPr>
          <p:cNvGraphicFramePr>
            <a:graphicFrameLocks noGrp="1"/>
          </p:cNvGraphicFramePr>
          <p:nvPr>
            <p:ph idx="1"/>
            <p:extLst>
              <p:ext uri="{D42A27DB-BD31-4B8C-83A1-F6EECF244321}">
                <p14:modId xmlns:p14="http://schemas.microsoft.com/office/powerpoint/2010/main" val="3107833737"/>
              </p:ext>
            </p:extLst>
          </p:nvPr>
        </p:nvGraphicFramePr>
        <p:xfrm>
          <a:off x="4053659" y="10599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A7ED8FD1-A205-4353-AA09-4752152D38F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4" name="Rectangle 13">
            <a:extLst>
              <a:ext uri="{FF2B5EF4-FFF2-40B4-BE49-F238E27FC236}">
                <a16:creationId xmlns:a16="http://schemas.microsoft.com/office/drawing/2014/main" id="{9FA45866-4933-4B15-B772-CF2311FD00C0}"/>
              </a:ext>
            </a:extLst>
          </p:cNvPr>
          <p:cNvSpPr/>
          <p:nvPr/>
        </p:nvSpPr>
        <p:spPr>
          <a:xfrm flipH="1">
            <a:off x="541712" y="2816208"/>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6" name="Group 15">
            <a:extLst>
              <a:ext uri="{FF2B5EF4-FFF2-40B4-BE49-F238E27FC236}">
                <a16:creationId xmlns:a16="http://schemas.microsoft.com/office/drawing/2014/main" id="{C0969B48-1198-4B75-8EDB-0B479508DF7C}"/>
              </a:ext>
            </a:extLst>
          </p:cNvPr>
          <p:cNvGrpSpPr/>
          <p:nvPr/>
        </p:nvGrpSpPr>
        <p:grpSpPr>
          <a:xfrm>
            <a:off x="0" y="6744930"/>
            <a:ext cx="12192000" cy="132735"/>
            <a:chOff x="439456" y="4234867"/>
            <a:chExt cx="8257713" cy="45719"/>
          </a:xfrm>
        </p:grpSpPr>
        <p:sp>
          <p:nvSpPr>
            <p:cNvPr id="17" name="Rectangle 16">
              <a:extLst>
                <a:ext uri="{FF2B5EF4-FFF2-40B4-BE49-F238E27FC236}">
                  <a16:creationId xmlns:a16="http://schemas.microsoft.com/office/drawing/2014/main" id="{78BAFB56-EA3A-4C67-81AA-4992D7AA928A}"/>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Rectangle 17">
              <a:extLst>
                <a:ext uri="{FF2B5EF4-FFF2-40B4-BE49-F238E27FC236}">
                  <a16:creationId xmlns:a16="http://schemas.microsoft.com/office/drawing/2014/main" id="{A65E043F-9979-453E-9D72-A9A0CA0F5DF6}"/>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Rectangle 18">
              <a:extLst>
                <a:ext uri="{FF2B5EF4-FFF2-40B4-BE49-F238E27FC236}">
                  <a16:creationId xmlns:a16="http://schemas.microsoft.com/office/drawing/2014/main" id="{A74BCC76-17F2-442E-91AA-C6F0A8E4C078}"/>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ectangle 19">
              <a:extLst>
                <a:ext uri="{FF2B5EF4-FFF2-40B4-BE49-F238E27FC236}">
                  <a16:creationId xmlns:a16="http://schemas.microsoft.com/office/drawing/2014/main" id="{246F9D72-9370-4B6A-92FE-DE3288AB4B1A}"/>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18A0A353-BDB6-418F-95C1-F93996D7DBFE}"/>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72754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9" name="Content Placeholder 2">
            <a:extLst>
              <a:ext uri="{FF2B5EF4-FFF2-40B4-BE49-F238E27FC236}">
                <a16:creationId xmlns:a16="http://schemas.microsoft.com/office/drawing/2014/main" id="{FD56C106-370C-493D-B1F5-A7009BCF1067}"/>
              </a:ext>
            </a:extLst>
          </p:cNvPr>
          <p:cNvGraphicFramePr>
            <a:graphicFrameLocks noGrp="1"/>
          </p:cNvGraphicFramePr>
          <p:nvPr>
            <p:ph idx="1"/>
            <p:extLst>
              <p:ext uri="{D42A27DB-BD31-4B8C-83A1-F6EECF244321}">
                <p14:modId xmlns:p14="http://schemas.microsoft.com/office/powerpoint/2010/main" val="3025717263"/>
              </p:ext>
            </p:extLst>
          </p:nvPr>
        </p:nvGraphicFramePr>
        <p:xfrm>
          <a:off x="4267018" y="651577"/>
          <a:ext cx="6900512" cy="6093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964C337B-D673-4CAE-A4BE-23AA56D7205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grpSp>
        <p:nvGrpSpPr>
          <p:cNvPr id="13" name="Group 12">
            <a:extLst>
              <a:ext uri="{FF2B5EF4-FFF2-40B4-BE49-F238E27FC236}">
                <a16:creationId xmlns:a16="http://schemas.microsoft.com/office/drawing/2014/main" id="{4D421D02-D28B-4204-AFC1-6C9EC7EB43D8}"/>
              </a:ext>
            </a:extLst>
          </p:cNvPr>
          <p:cNvGrpSpPr/>
          <p:nvPr/>
        </p:nvGrpSpPr>
        <p:grpSpPr>
          <a:xfrm>
            <a:off x="0" y="6744930"/>
            <a:ext cx="12192000" cy="132735"/>
            <a:chOff x="439456" y="4234867"/>
            <a:chExt cx="8257713" cy="45719"/>
          </a:xfrm>
        </p:grpSpPr>
        <p:sp>
          <p:nvSpPr>
            <p:cNvPr id="14" name="Rectangle 13">
              <a:extLst>
                <a:ext uri="{FF2B5EF4-FFF2-40B4-BE49-F238E27FC236}">
                  <a16:creationId xmlns:a16="http://schemas.microsoft.com/office/drawing/2014/main" id="{1592C256-19D4-475C-944F-93A55EE45C18}"/>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ectangle 14">
              <a:extLst>
                <a:ext uri="{FF2B5EF4-FFF2-40B4-BE49-F238E27FC236}">
                  <a16:creationId xmlns:a16="http://schemas.microsoft.com/office/drawing/2014/main" id="{E69CD36A-8D9C-4BF2-966F-611C3EA89CB6}"/>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a:extLst>
                <a:ext uri="{FF2B5EF4-FFF2-40B4-BE49-F238E27FC236}">
                  <a16:creationId xmlns:a16="http://schemas.microsoft.com/office/drawing/2014/main" id="{26D412F0-66D5-4AED-8ADC-29ECE2D63ABC}"/>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Rectangle 16">
              <a:extLst>
                <a:ext uri="{FF2B5EF4-FFF2-40B4-BE49-F238E27FC236}">
                  <a16:creationId xmlns:a16="http://schemas.microsoft.com/office/drawing/2014/main" id="{582C98EB-D7D9-4FF1-8CE2-A63EBE471A1C}"/>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Rectangle 17">
              <a:extLst>
                <a:ext uri="{FF2B5EF4-FFF2-40B4-BE49-F238E27FC236}">
                  <a16:creationId xmlns:a16="http://schemas.microsoft.com/office/drawing/2014/main" id="{787DE4DA-0701-4D29-B979-124EF86DBC97}"/>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itle 1">
            <a:extLst>
              <a:ext uri="{FF2B5EF4-FFF2-40B4-BE49-F238E27FC236}">
                <a16:creationId xmlns:a16="http://schemas.microsoft.com/office/drawing/2014/main" id="{7EC4A4F1-109C-434F-BFA4-C4268F794F08}"/>
              </a:ext>
            </a:extLst>
          </p:cNvPr>
          <p:cNvSpPr txBox="1">
            <a:spLocks/>
          </p:cNvSpPr>
          <p:nvPr/>
        </p:nvSpPr>
        <p:spPr>
          <a:xfrm>
            <a:off x="427562" y="3023196"/>
            <a:ext cx="3753913"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ED7D31"/>
                </a:solidFill>
                <a:latin typeface="Roboto" pitchFamily="2" charset="0"/>
                <a:ea typeface="Roboto" pitchFamily="2" charset="0"/>
              </a:rPr>
              <a:t>Evaluation Process and Methodology</a:t>
            </a:r>
          </a:p>
        </p:txBody>
      </p:sp>
      <p:sp>
        <p:nvSpPr>
          <p:cNvPr id="23" name="Rectangle 22">
            <a:extLst>
              <a:ext uri="{FF2B5EF4-FFF2-40B4-BE49-F238E27FC236}">
                <a16:creationId xmlns:a16="http://schemas.microsoft.com/office/drawing/2014/main" id="{6F654B7A-D37A-4FAA-8ED5-4B0569CCB6AB}"/>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410926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44FDDAE-9C1A-4726-96BF-8368071476D9}"/>
              </a:ext>
            </a:extLst>
          </p:cNvPr>
          <p:cNvGraphicFramePr>
            <a:graphicFrameLocks noGrp="1"/>
          </p:cNvGraphicFramePr>
          <p:nvPr>
            <p:ph idx="1"/>
            <p:extLst>
              <p:ext uri="{D42A27DB-BD31-4B8C-83A1-F6EECF244321}">
                <p14:modId xmlns:p14="http://schemas.microsoft.com/office/powerpoint/2010/main" val="268503072"/>
              </p:ext>
            </p:extLst>
          </p:nvPr>
        </p:nvGraphicFramePr>
        <p:xfrm>
          <a:off x="4162645" y="15602"/>
          <a:ext cx="8029123" cy="6729328"/>
        </p:xfrm>
        <a:graphic>
          <a:graphicData uri="http://schemas.openxmlformats.org/drawingml/2006/table">
            <a:tbl>
              <a:tblPr firstRow="1" firstCol="1" bandRow="1">
                <a:tableStyleId>{0E3FDE45-AF77-4B5C-9715-49D594BDF05E}</a:tableStyleId>
              </a:tblPr>
              <a:tblGrid>
                <a:gridCol w="419617">
                  <a:extLst>
                    <a:ext uri="{9D8B030D-6E8A-4147-A177-3AD203B41FA5}">
                      <a16:colId xmlns:a16="http://schemas.microsoft.com/office/drawing/2014/main" val="996324558"/>
                    </a:ext>
                  </a:extLst>
                </a:gridCol>
                <a:gridCol w="3178947">
                  <a:extLst>
                    <a:ext uri="{9D8B030D-6E8A-4147-A177-3AD203B41FA5}">
                      <a16:colId xmlns:a16="http://schemas.microsoft.com/office/drawing/2014/main" val="3138372818"/>
                    </a:ext>
                  </a:extLst>
                </a:gridCol>
                <a:gridCol w="4430559">
                  <a:extLst>
                    <a:ext uri="{9D8B030D-6E8A-4147-A177-3AD203B41FA5}">
                      <a16:colId xmlns:a16="http://schemas.microsoft.com/office/drawing/2014/main" val="1575339315"/>
                    </a:ext>
                  </a:extLst>
                </a:gridCol>
              </a:tblGrid>
              <a:tr h="474222">
                <a:tc>
                  <a:txBody>
                    <a:bodyPr/>
                    <a:lstStyle/>
                    <a:p>
                      <a:pPr marL="0" marR="0" algn="just">
                        <a:lnSpc>
                          <a:spcPct val="115000"/>
                        </a:lnSpc>
                        <a:spcBef>
                          <a:spcPts val="0"/>
                        </a:spcBef>
                        <a:spcAft>
                          <a:spcPts val="0"/>
                        </a:spcAft>
                      </a:pPr>
                      <a:r>
                        <a:rPr lang="en-US" sz="1800" b="0" cap="none" spc="0">
                          <a:solidFill>
                            <a:schemeClr val="bg1"/>
                          </a:solidFill>
                          <a:effectLst/>
                        </a:rPr>
                        <a:t> </a:t>
                      </a:r>
                      <a:endParaRPr lang="en-US" sz="18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nchor="ctr"/>
                </a:tc>
                <a:tc>
                  <a:txBody>
                    <a:bodyPr/>
                    <a:lstStyle/>
                    <a:p>
                      <a:pPr marL="0" marR="0" algn="just">
                        <a:lnSpc>
                          <a:spcPct val="115000"/>
                        </a:lnSpc>
                        <a:spcBef>
                          <a:spcPts val="0"/>
                        </a:spcBef>
                        <a:spcAft>
                          <a:spcPts val="0"/>
                        </a:spcAft>
                      </a:pPr>
                      <a:r>
                        <a:rPr lang="en-US" sz="1800" b="0" cap="none" spc="0" dirty="0">
                          <a:solidFill>
                            <a:srgbClr val="ED7D31"/>
                          </a:solidFill>
                          <a:effectLst/>
                        </a:rPr>
                        <a:t>Stakeholders</a:t>
                      </a:r>
                      <a:endParaRPr lang="en-US" sz="1800" b="0" cap="none" spc="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nchor="ctr"/>
                </a:tc>
                <a:tc>
                  <a:txBody>
                    <a:bodyPr/>
                    <a:lstStyle/>
                    <a:p>
                      <a:pPr marL="0" marR="0" algn="just">
                        <a:lnSpc>
                          <a:spcPct val="115000"/>
                        </a:lnSpc>
                        <a:spcBef>
                          <a:spcPts val="0"/>
                        </a:spcBef>
                        <a:spcAft>
                          <a:spcPts val="0"/>
                        </a:spcAft>
                      </a:pPr>
                      <a:r>
                        <a:rPr lang="en-US" sz="1800" b="0" cap="none" spc="0" dirty="0">
                          <a:solidFill>
                            <a:srgbClr val="ED7D31"/>
                          </a:solidFill>
                          <a:effectLst/>
                        </a:rPr>
                        <a:t>Project Focus Area</a:t>
                      </a:r>
                      <a:endParaRPr lang="en-US" sz="1800" b="0" cap="none" spc="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nchor="ctr"/>
                </a:tc>
                <a:extLst>
                  <a:ext uri="{0D108BD9-81ED-4DB2-BD59-A6C34878D82A}">
                    <a16:rowId xmlns:a16="http://schemas.microsoft.com/office/drawing/2014/main" val="1059759109"/>
                  </a:ext>
                </a:extLst>
              </a:tr>
              <a:tr h="1068523">
                <a:tc>
                  <a:txBody>
                    <a:bodyPr/>
                    <a:lstStyle/>
                    <a:p>
                      <a:pPr marL="0" marR="0" algn="just">
                        <a:lnSpc>
                          <a:spcPct val="115000"/>
                        </a:lnSpc>
                        <a:spcBef>
                          <a:spcPts val="0"/>
                        </a:spcBef>
                        <a:spcAft>
                          <a:spcPts val="0"/>
                        </a:spcAft>
                      </a:pPr>
                      <a:r>
                        <a:rPr lang="en-US" sz="1800" b="1" cap="none" spc="0">
                          <a:solidFill>
                            <a:schemeClr val="tx1"/>
                          </a:solidFill>
                          <a:effectLst/>
                        </a:rPr>
                        <a:t>1</a:t>
                      </a:r>
                      <a:endParaRPr lang="en-US" sz="18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0" marR="0" algn="l">
                        <a:lnSpc>
                          <a:spcPct val="115000"/>
                        </a:lnSpc>
                        <a:spcBef>
                          <a:spcPts val="0"/>
                        </a:spcBef>
                        <a:spcAft>
                          <a:spcPts val="0"/>
                        </a:spcAft>
                      </a:pPr>
                      <a:r>
                        <a:rPr lang="en-US" sz="1800" cap="none" spc="0" dirty="0">
                          <a:solidFill>
                            <a:schemeClr val="tx1"/>
                          </a:solidFill>
                          <a:effectLst/>
                        </a:rPr>
                        <a:t>UNDP / Project Staff </a:t>
                      </a:r>
                      <a:endParaRPr lang="en-US"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285750" marR="0" indent="-285750" algn="l">
                        <a:lnSpc>
                          <a:spcPct val="115000"/>
                        </a:lnSpc>
                        <a:spcBef>
                          <a:spcPts val="0"/>
                        </a:spcBef>
                        <a:spcAft>
                          <a:spcPts val="0"/>
                        </a:spcAft>
                        <a:buFont typeface="Arial" panose="020B0604020202020204" pitchFamily="34" charset="0"/>
                        <a:buChar char="•"/>
                      </a:pPr>
                      <a:r>
                        <a:rPr lang="en-US" sz="1800" cap="none" spc="0">
                          <a:solidFill>
                            <a:schemeClr val="tx1"/>
                          </a:solidFill>
                          <a:effectLst/>
                        </a:rPr>
                        <a:t>Project design, implementation, oversight</a:t>
                      </a:r>
                    </a:p>
                    <a:p>
                      <a:pPr marL="285750" marR="0" indent="-285750" algn="l">
                        <a:lnSpc>
                          <a:spcPct val="115000"/>
                        </a:lnSpc>
                        <a:spcBef>
                          <a:spcPts val="0"/>
                        </a:spcBef>
                        <a:spcAft>
                          <a:spcPts val="0"/>
                        </a:spcAft>
                        <a:buFont typeface="Arial" panose="020B0604020202020204" pitchFamily="34" charset="0"/>
                        <a:buChar char="•"/>
                      </a:pPr>
                      <a:r>
                        <a:rPr lang="en-US" sz="1800" cap="none" spc="0">
                          <a:solidFill>
                            <a:schemeClr val="tx1"/>
                          </a:solidFill>
                          <a:effectLst/>
                        </a:rPr>
                        <a:t>Inter-unit collaboration</a:t>
                      </a:r>
                      <a:endParaRPr lang="en-US" sz="1800" cap="none" spc="0" dirty="0">
                        <a:solidFill>
                          <a:schemeClr val="tx1"/>
                        </a:solidFill>
                        <a:effectLst/>
                      </a:endParaRPr>
                    </a:p>
                  </a:txBody>
                  <a:tcPr marL="64444" marR="64444" marT="96199" marB="72522"/>
                </a:tc>
                <a:extLst>
                  <a:ext uri="{0D108BD9-81ED-4DB2-BD59-A6C34878D82A}">
                    <a16:rowId xmlns:a16="http://schemas.microsoft.com/office/drawing/2014/main" val="1307716573"/>
                  </a:ext>
                </a:extLst>
              </a:tr>
              <a:tr h="1683312">
                <a:tc>
                  <a:txBody>
                    <a:bodyPr/>
                    <a:lstStyle/>
                    <a:p>
                      <a:pPr marL="0" marR="0" algn="just">
                        <a:lnSpc>
                          <a:spcPct val="115000"/>
                        </a:lnSpc>
                        <a:spcBef>
                          <a:spcPts val="0"/>
                        </a:spcBef>
                        <a:spcAft>
                          <a:spcPts val="0"/>
                        </a:spcAft>
                      </a:pPr>
                      <a:r>
                        <a:rPr lang="en-US" sz="1800" b="1" cap="none" spc="0">
                          <a:solidFill>
                            <a:schemeClr val="tx1"/>
                          </a:solidFill>
                          <a:effectLst/>
                        </a:rPr>
                        <a:t>2</a:t>
                      </a:r>
                      <a:endParaRPr lang="en-US" sz="18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0" marR="0" algn="l">
                        <a:lnSpc>
                          <a:spcPct val="115000"/>
                        </a:lnSpc>
                        <a:spcBef>
                          <a:spcPts val="0"/>
                        </a:spcBef>
                        <a:spcAft>
                          <a:spcPts val="0"/>
                        </a:spcAft>
                      </a:pPr>
                      <a:r>
                        <a:rPr lang="en-US" sz="1800" cap="none" spc="0">
                          <a:solidFill>
                            <a:schemeClr val="tx1"/>
                          </a:solidFill>
                          <a:effectLst/>
                        </a:rPr>
                        <a:t>Planning Ministry</a:t>
                      </a:r>
                      <a:endParaRPr lang="en-US"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285750" marR="0" indent="-285750" algn="l">
                        <a:lnSpc>
                          <a:spcPct val="115000"/>
                        </a:lnSpc>
                        <a:spcBef>
                          <a:spcPts val="0"/>
                        </a:spcBef>
                        <a:spcAft>
                          <a:spcPts val="0"/>
                        </a:spcAft>
                        <a:buFont typeface="Arial" panose="020B0604020202020204" pitchFamily="34" charset="0"/>
                        <a:buChar char="•"/>
                      </a:pPr>
                      <a:r>
                        <a:rPr lang="en-US" sz="1800" cap="none" spc="0">
                          <a:solidFill>
                            <a:schemeClr val="tx1"/>
                          </a:solidFill>
                          <a:effectLst/>
                        </a:rPr>
                        <a:t>Evidence based policy analysis,</a:t>
                      </a:r>
                    </a:p>
                    <a:p>
                      <a:pPr marL="285750" marR="0" indent="-285750" algn="l">
                        <a:lnSpc>
                          <a:spcPct val="115000"/>
                        </a:lnSpc>
                        <a:spcBef>
                          <a:spcPts val="0"/>
                        </a:spcBef>
                        <a:spcAft>
                          <a:spcPts val="0"/>
                        </a:spcAft>
                        <a:buFont typeface="Arial" panose="020B0604020202020204" pitchFamily="34" charset="0"/>
                        <a:buChar char="•"/>
                      </a:pPr>
                      <a:r>
                        <a:rPr lang="en-US" sz="1800" cap="none" spc="0">
                          <a:solidFill>
                            <a:schemeClr val="tx1"/>
                          </a:solidFill>
                          <a:effectLst/>
                        </a:rPr>
                        <a:t>Data analysis and statistical indices (MPI)</a:t>
                      </a:r>
                    </a:p>
                    <a:p>
                      <a:pPr marL="285750" marR="0" indent="-285750" algn="l">
                        <a:lnSpc>
                          <a:spcPct val="115000"/>
                        </a:lnSpc>
                        <a:spcBef>
                          <a:spcPts val="0"/>
                        </a:spcBef>
                        <a:spcAft>
                          <a:spcPts val="0"/>
                        </a:spcAft>
                        <a:buFont typeface="Arial" panose="020B0604020202020204" pitchFamily="34" charset="0"/>
                        <a:buChar char="•"/>
                      </a:pPr>
                      <a:r>
                        <a:rPr lang="en-US" sz="1800" cap="none" spc="0">
                          <a:solidFill>
                            <a:schemeClr val="tx1"/>
                          </a:solidFill>
                          <a:effectLst/>
                        </a:rPr>
                        <a:t>COVID-19 Socioeconomic Impact Assessment</a:t>
                      </a:r>
                      <a:endParaRPr lang="en-US"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extLst>
                  <a:ext uri="{0D108BD9-81ED-4DB2-BD59-A6C34878D82A}">
                    <a16:rowId xmlns:a16="http://schemas.microsoft.com/office/drawing/2014/main" val="3652439495"/>
                  </a:ext>
                </a:extLst>
              </a:tr>
              <a:tr h="1116775">
                <a:tc>
                  <a:txBody>
                    <a:bodyPr/>
                    <a:lstStyle/>
                    <a:p>
                      <a:pPr marL="0" marR="0" algn="just">
                        <a:lnSpc>
                          <a:spcPct val="115000"/>
                        </a:lnSpc>
                        <a:spcBef>
                          <a:spcPts val="0"/>
                        </a:spcBef>
                        <a:spcAft>
                          <a:spcPts val="0"/>
                        </a:spcAft>
                      </a:pPr>
                      <a:r>
                        <a:rPr lang="en-US" sz="1800" b="1" cap="none" spc="0">
                          <a:solidFill>
                            <a:schemeClr val="tx1"/>
                          </a:solidFill>
                          <a:effectLst/>
                        </a:rPr>
                        <a:t>3</a:t>
                      </a:r>
                      <a:endParaRPr lang="en-US" sz="18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0" marR="0" algn="l">
                        <a:lnSpc>
                          <a:spcPct val="115000"/>
                        </a:lnSpc>
                        <a:spcBef>
                          <a:spcPts val="0"/>
                        </a:spcBef>
                        <a:spcAft>
                          <a:spcPts val="0"/>
                        </a:spcAft>
                      </a:pPr>
                      <a:r>
                        <a:rPr lang="en-US" sz="1800" cap="none" spc="0" dirty="0">
                          <a:solidFill>
                            <a:schemeClr val="tx1"/>
                          </a:solidFill>
                          <a:effectLst/>
                        </a:rPr>
                        <a:t>Metropolitan Corporation Islamabad, Private sector partners</a:t>
                      </a:r>
                      <a:endParaRPr lang="en-US"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0" marR="0" algn="l">
                        <a:lnSpc>
                          <a:spcPct val="115000"/>
                        </a:lnSpc>
                        <a:spcBef>
                          <a:spcPts val="0"/>
                        </a:spcBef>
                        <a:spcAft>
                          <a:spcPts val="0"/>
                        </a:spcAft>
                      </a:pPr>
                      <a:r>
                        <a:rPr lang="en-US" sz="1800" cap="none" spc="0">
                          <a:solidFill>
                            <a:schemeClr val="tx1"/>
                          </a:solidFill>
                          <a:effectLst/>
                        </a:rPr>
                        <a:t>Urban platform</a:t>
                      </a:r>
                      <a:endParaRPr lang="en-US"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extLst>
                  <a:ext uri="{0D108BD9-81ED-4DB2-BD59-A6C34878D82A}">
                    <a16:rowId xmlns:a16="http://schemas.microsoft.com/office/drawing/2014/main" val="3394566665"/>
                  </a:ext>
                </a:extLst>
              </a:tr>
              <a:tr h="795499">
                <a:tc>
                  <a:txBody>
                    <a:bodyPr/>
                    <a:lstStyle/>
                    <a:p>
                      <a:pPr marL="0" marR="0" algn="just">
                        <a:lnSpc>
                          <a:spcPct val="115000"/>
                        </a:lnSpc>
                        <a:spcBef>
                          <a:spcPts val="0"/>
                        </a:spcBef>
                        <a:spcAft>
                          <a:spcPts val="0"/>
                        </a:spcAft>
                      </a:pPr>
                      <a:r>
                        <a:rPr lang="en-US" sz="1800" b="1" cap="none" spc="0">
                          <a:solidFill>
                            <a:schemeClr val="tx1"/>
                          </a:solidFill>
                          <a:effectLst/>
                        </a:rPr>
                        <a:t>4</a:t>
                      </a:r>
                      <a:endParaRPr lang="en-US" sz="18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0" marR="0" algn="l">
                        <a:lnSpc>
                          <a:spcPct val="115000"/>
                        </a:lnSpc>
                        <a:spcBef>
                          <a:spcPts val="0"/>
                        </a:spcBef>
                        <a:spcAft>
                          <a:spcPts val="0"/>
                        </a:spcAft>
                      </a:pPr>
                      <a:r>
                        <a:rPr lang="en-US" sz="1800" cap="none" spc="0">
                          <a:solidFill>
                            <a:schemeClr val="tx1"/>
                          </a:solidFill>
                          <a:effectLst/>
                        </a:rPr>
                        <a:t>Pakistan Bureau of Statistics (data) </a:t>
                      </a:r>
                      <a:endParaRPr lang="en-US"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0" marR="0" algn="l">
                        <a:lnSpc>
                          <a:spcPct val="115000"/>
                        </a:lnSpc>
                        <a:spcBef>
                          <a:spcPts val="0"/>
                        </a:spcBef>
                        <a:spcAft>
                          <a:spcPts val="0"/>
                        </a:spcAft>
                      </a:pPr>
                      <a:r>
                        <a:rPr lang="en-US" sz="1800" cap="none" spc="0">
                          <a:solidFill>
                            <a:schemeClr val="tx1"/>
                          </a:solidFill>
                          <a:effectLst/>
                        </a:rPr>
                        <a:t>Data analysis and statistical indices (MPI)</a:t>
                      </a:r>
                      <a:endParaRPr lang="en-US" sz="1800" cap="none" spc="0" dirty="0">
                        <a:solidFill>
                          <a:schemeClr val="tx1"/>
                        </a:solidFill>
                        <a:effectLst/>
                      </a:endParaRPr>
                    </a:p>
                  </a:txBody>
                  <a:tcPr marL="64444" marR="64444" marT="96199" marB="72522"/>
                </a:tc>
                <a:extLst>
                  <a:ext uri="{0D108BD9-81ED-4DB2-BD59-A6C34878D82A}">
                    <a16:rowId xmlns:a16="http://schemas.microsoft.com/office/drawing/2014/main" val="1640819691"/>
                  </a:ext>
                </a:extLst>
              </a:tr>
              <a:tr h="1116775">
                <a:tc>
                  <a:txBody>
                    <a:bodyPr/>
                    <a:lstStyle/>
                    <a:p>
                      <a:pPr marL="0" marR="0" algn="just">
                        <a:lnSpc>
                          <a:spcPct val="115000"/>
                        </a:lnSpc>
                        <a:spcBef>
                          <a:spcPts val="0"/>
                        </a:spcBef>
                        <a:spcAft>
                          <a:spcPts val="0"/>
                        </a:spcAft>
                      </a:pPr>
                      <a:r>
                        <a:rPr lang="en-US" sz="1800" b="1" cap="none" spc="0">
                          <a:solidFill>
                            <a:schemeClr val="tx1"/>
                          </a:solidFill>
                          <a:effectLst/>
                        </a:rPr>
                        <a:t>6</a:t>
                      </a:r>
                      <a:endParaRPr lang="en-US" sz="18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0" marR="0" algn="l">
                        <a:lnSpc>
                          <a:spcPct val="115000"/>
                        </a:lnSpc>
                        <a:spcBef>
                          <a:spcPts val="0"/>
                        </a:spcBef>
                        <a:spcAft>
                          <a:spcPts val="0"/>
                        </a:spcAft>
                      </a:pPr>
                      <a:r>
                        <a:rPr lang="en-US" sz="1800" cap="none" spc="0" dirty="0">
                          <a:solidFill>
                            <a:schemeClr val="tx1"/>
                          </a:solidFill>
                          <a:effectLst/>
                        </a:rPr>
                        <a:t>Policy Research Institutes and Academia</a:t>
                      </a:r>
                    </a:p>
                    <a:p>
                      <a:pPr marL="0" marR="0" algn="l">
                        <a:lnSpc>
                          <a:spcPct val="115000"/>
                        </a:lnSpc>
                        <a:spcBef>
                          <a:spcPts val="0"/>
                        </a:spcBef>
                        <a:spcAft>
                          <a:spcPts val="0"/>
                        </a:spcAft>
                      </a:pPr>
                      <a:endParaRPr lang="en-US"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285750" marR="0" lvl="0"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cap="none" spc="0">
                          <a:solidFill>
                            <a:schemeClr val="tx1"/>
                          </a:solidFill>
                          <a:effectLst/>
                        </a:rPr>
                        <a:t>Evidence based policy analysis </a:t>
                      </a:r>
                    </a:p>
                    <a:p>
                      <a:pPr marL="285750" marR="0" lvl="0"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cap="none" spc="0">
                          <a:solidFill>
                            <a:schemeClr val="tx1"/>
                          </a:solidFill>
                          <a:effectLst/>
                        </a:rPr>
                        <a:t>Dissemination: Policy dialogues and conferences</a:t>
                      </a:r>
                      <a:endParaRPr lang="en-US" sz="1800" cap="none" spc="0" dirty="0">
                        <a:solidFill>
                          <a:schemeClr val="tx1"/>
                        </a:solidFill>
                        <a:effectLst/>
                      </a:endParaRPr>
                    </a:p>
                  </a:txBody>
                  <a:tcPr marL="64444" marR="64444" marT="96199" marB="72522"/>
                </a:tc>
                <a:extLst>
                  <a:ext uri="{0D108BD9-81ED-4DB2-BD59-A6C34878D82A}">
                    <a16:rowId xmlns:a16="http://schemas.microsoft.com/office/drawing/2014/main" val="3995154896"/>
                  </a:ext>
                </a:extLst>
              </a:tr>
              <a:tr h="474222">
                <a:tc>
                  <a:txBody>
                    <a:bodyPr/>
                    <a:lstStyle/>
                    <a:p>
                      <a:pPr marL="0" marR="0" algn="just">
                        <a:lnSpc>
                          <a:spcPct val="115000"/>
                        </a:lnSpc>
                        <a:spcBef>
                          <a:spcPts val="0"/>
                        </a:spcBef>
                        <a:spcAft>
                          <a:spcPts val="0"/>
                        </a:spcAft>
                      </a:pPr>
                      <a:r>
                        <a:rPr lang="en-US" sz="1800" b="1" cap="none" spc="0">
                          <a:solidFill>
                            <a:schemeClr val="tx1"/>
                          </a:solidFill>
                          <a:effectLst/>
                        </a:rPr>
                        <a:t>8</a:t>
                      </a:r>
                      <a:endParaRPr lang="en-US" sz="18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0" marR="0" algn="l">
                        <a:lnSpc>
                          <a:spcPct val="115000"/>
                        </a:lnSpc>
                        <a:spcBef>
                          <a:spcPts val="0"/>
                        </a:spcBef>
                        <a:spcAft>
                          <a:spcPts val="0"/>
                        </a:spcAft>
                      </a:pPr>
                      <a:r>
                        <a:rPr lang="en-US" sz="1800" cap="none" spc="0">
                          <a:solidFill>
                            <a:schemeClr val="tx1"/>
                          </a:solidFill>
                          <a:effectLst/>
                        </a:rPr>
                        <a:t>UN Agencies</a:t>
                      </a:r>
                      <a:endParaRPr lang="en-US"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tc>
                  <a:txBody>
                    <a:bodyPr/>
                    <a:lstStyle/>
                    <a:p>
                      <a:pPr marL="0" marR="0" algn="l">
                        <a:lnSpc>
                          <a:spcPct val="115000"/>
                        </a:lnSpc>
                        <a:spcBef>
                          <a:spcPts val="0"/>
                        </a:spcBef>
                        <a:spcAft>
                          <a:spcPts val="0"/>
                        </a:spcAft>
                      </a:pPr>
                      <a:r>
                        <a:rPr lang="en-US" sz="1800" cap="none" spc="0" dirty="0">
                          <a:solidFill>
                            <a:schemeClr val="tx1"/>
                          </a:solidFill>
                          <a:effectLst/>
                        </a:rPr>
                        <a:t> Inter-agency collaboration</a:t>
                      </a:r>
                      <a:endParaRPr lang="en-US" sz="1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444" marR="64444" marT="96199" marB="72522"/>
                </a:tc>
                <a:extLst>
                  <a:ext uri="{0D108BD9-81ED-4DB2-BD59-A6C34878D82A}">
                    <a16:rowId xmlns:a16="http://schemas.microsoft.com/office/drawing/2014/main" val="3739827127"/>
                  </a:ext>
                </a:extLst>
              </a:tr>
            </a:tbl>
          </a:graphicData>
        </a:graphic>
      </p:graphicFrame>
      <p:sp>
        <p:nvSpPr>
          <p:cNvPr id="11" name="Title 1">
            <a:extLst>
              <a:ext uri="{FF2B5EF4-FFF2-40B4-BE49-F238E27FC236}">
                <a16:creationId xmlns:a16="http://schemas.microsoft.com/office/drawing/2014/main" id="{29B32645-E78A-4328-B31C-3F76FD1048BB}"/>
              </a:ext>
            </a:extLst>
          </p:cNvPr>
          <p:cNvSpPr txBox="1">
            <a:spLocks/>
          </p:cNvSpPr>
          <p:nvPr/>
        </p:nvSpPr>
        <p:spPr>
          <a:xfrm>
            <a:off x="418025" y="2795252"/>
            <a:ext cx="3753913"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ED7D31"/>
                </a:solidFill>
                <a:latin typeface="Roboto" pitchFamily="2" charset="0"/>
                <a:ea typeface="Roboto" pitchFamily="2" charset="0"/>
              </a:rPr>
              <a:t>Sampling Frame (KIIs)</a:t>
            </a:r>
          </a:p>
        </p:txBody>
      </p:sp>
      <p:sp>
        <p:nvSpPr>
          <p:cNvPr id="12" name="Rectangle 11">
            <a:extLst>
              <a:ext uri="{FF2B5EF4-FFF2-40B4-BE49-F238E27FC236}">
                <a16:creationId xmlns:a16="http://schemas.microsoft.com/office/drawing/2014/main" id="{D9289F93-C8EC-4792-8E86-5D54ABB1A8D1}"/>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5" name="Group 14">
            <a:extLst>
              <a:ext uri="{FF2B5EF4-FFF2-40B4-BE49-F238E27FC236}">
                <a16:creationId xmlns:a16="http://schemas.microsoft.com/office/drawing/2014/main" id="{1FDAEC9B-D335-4461-BE8B-7BE8D030FF0F}"/>
              </a:ext>
            </a:extLst>
          </p:cNvPr>
          <p:cNvGrpSpPr/>
          <p:nvPr/>
        </p:nvGrpSpPr>
        <p:grpSpPr>
          <a:xfrm>
            <a:off x="0" y="6744930"/>
            <a:ext cx="12192000" cy="132735"/>
            <a:chOff x="439456" y="4234867"/>
            <a:chExt cx="8257713" cy="45719"/>
          </a:xfrm>
        </p:grpSpPr>
        <p:sp>
          <p:nvSpPr>
            <p:cNvPr id="16" name="Rectangle 15">
              <a:extLst>
                <a:ext uri="{FF2B5EF4-FFF2-40B4-BE49-F238E27FC236}">
                  <a16:creationId xmlns:a16="http://schemas.microsoft.com/office/drawing/2014/main" id="{AAEC449F-06A3-499B-9FD9-D03985607272}"/>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Rectangle 16">
              <a:extLst>
                <a:ext uri="{FF2B5EF4-FFF2-40B4-BE49-F238E27FC236}">
                  <a16:creationId xmlns:a16="http://schemas.microsoft.com/office/drawing/2014/main" id="{D6EB9EA2-024E-47B4-B73D-2C983AB33369}"/>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Rectangle 17">
              <a:extLst>
                <a:ext uri="{FF2B5EF4-FFF2-40B4-BE49-F238E27FC236}">
                  <a16:creationId xmlns:a16="http://schemas.microsoft.com/office/drawing/2014/main" id="{4049E935-FC42-422B-A1F3-1DD1A54AA95E}"/>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ectangle 18">
              <a:extLst>
                <a:ext uri="{FF2B5EF4-FFF2-40B4-BE49-F238E27FC236}">
                  <a16:creationId xmlns:a16="http://schemas.microsoft.com/office/drawing/2014/main" id="{823BC180-B916-4D29-9166-B6D10ED854E0}"/>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a:extLst>
                <a:ext uri="{FF2B5EF4-FFF2-40B4-BE49-F238E27FC236}">
                  <a16:creationId xmlns:a16="http://schemas.microsoft.com/office/drawing/2014/main" id="{026B2EEF-4BC2-46B0-BD40-1AA35F84B680}"/>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389093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6EC230B0-652D-43C8-ACFB-2094CF91AA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2" name="Title 1">
            <a:extLst>
              <a:ext uri="{FF2B5EF4-FFF2-40B4-BE49-F238E27FC236}">
                <a16:creationId xmlns:a16="http://schemas.microsoft.com/office/drawing/2014/main" id="{CA7031B5-9E24-4282-8C4D-1ED600EB11F3}"/>
              </a:ext>
            </a:extLst>
          </p:cNvPr>
          <p:cNvSpPr txBox="1">
            <a:spLocks/>
          </p:cNvSpPr>
          <p:nvPr/>
        </p:nvSpPr>
        <p:spPr>
          <a:xfrm>
            <a:off x="847725" y="2914649"/>
            <a:ext cx="5257800" cy="118417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b="1" dirty="0"/>
              <a:t>Findings</a:t>
            </a:r>
          </a:p>
        </p:txBody>
      </p:sp>
      <p:sp>
        <p:nvSpPr>
          <p:cNvPr id="15" name="Rectangle 14">
            <a:extLst>
              <a:ext uri="{FF2B5EF4-FFF2-40B4-BE49-F238E27FC236}">
                <a16:creationId xmlns:a16="http://schemas.microsoft.com/office/drawing/2014/main" id="{580F836E-5A63-42C0-B97D-23C59F8D406F}"/>
              </a:ext>
            </a:extLst>
          </p:cNvPr>
          <p:cNvSpPr/>
          <p:nvPr/>
        </p:nvSpPr>
        <p:spPr>
          <a:xfrm flipH="1">
            <a:off x="962024" y="4166760"/>
            <a:ext cx="10125076" cy="8581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a:extLst>
              <a:ext uri="{FF2B5EF4-FFF2-40B4-BE49-F238E27FC236}">
                <a16:creationId xmlns:a16="http://schemas.microsoft.com/office/drawing/2014/main" id="{5F3EC8F1-93E0-41B4-A1DC-CC7FC5F25732}"/>
              </a:ext>
            </a:extLst>
          </p:cNvPr>
          <p:cNvSpPr/>
          <p:nvPr/>
        </p:nvSpPr>
        <p:spPr>
          <a:xfrm flipH="1">
            <a:off x="962018" y="4166760"/>
            <a:ext cx="2381253" cy="85818"/>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7" name="Group 16">
            <a:extLst>
              <a:ext uri="{FF2B5EF4-FFF2-40B4-BE49-F238E27FC236}">
                <a16:creationId xmlns:a16="http://schemas.microsoft.com/office/drawing/2014/main" id="{252C7687-4098-4FB0-AD69-A9DE13A6E53F}"/>
              </a:ext>
            </a:extLst>
          </p:cNvPr>
          <p:cNvGrpSpPr/>
          <p:nvPr/>
        </p:nvGrpSpPr>
        <p:grpSpPr>
          <a:xfrm>
            <a:off x="0" y="6744930"/>
            <a:ext cx="12192000" cy="132735"/>
            <a:chOff x="439456" y="4234867"/>
            <a:chExt cx="8257713" cy="45719"/>
          </a:xfrm>
        </p:grpSpPr>
        <p:sp>
          <p:nvSpPr>
            <p:cNvPr id="18" name="Rectangle 17">
              <a:extLst>
                <a:ext uri="{FF2B5EF4-FFF2-40B4-BE49-F238E27FC236}">
                  <a16:creationId xmlns:a16="http://schemas.microsoft.com/office/drawing/2014/main" id="{AF6A108F-84E0-43D7-98A0-0C5134CC3CE5}"/>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ectangle 18">
              <a:extLst>
                <a:ext uri="{FF2B5EF4-FFF2-40B4-BE49-F238E27FC236}">
                  <a16:creationId xmlns:a16="http://schemas.microsoft.com/office/drawing/2014/main" id="{1618A526-DA53-4CA9-BC79-3980A569135E}"/>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a:extLst>
                <a:ext uri="{FF2B5EF4-FFF2-40B4-BE49-F238E27FC236}">
                  <a16:creationId xmlns:a16="http://schemas.microsoft.com/office/drawing/2014/main" id="{505EDFEA-5F70-4066-A19F-01D1C3329DB0}"/>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ectangle 20">
              <a:extLst>
                <a:ext uri="{FF2B5EF4-FFF2-40B4-BE49-F238E27FC236}">
                  <a16:creationId xmlns:a16="http://schemas.microsoft.com/office/drawing/2014/main" id="{E7B15785-344C-4163-A42A-53AFC5ACE3D3}"/>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Rectangle 21">
              <a:extLst>
                <a:ext uri="{FF2B5EF4-FFF2-40B4-BE49-F238E27FC236}">
                  <a16:creationId xmlns:a16="http://schemas.microsoft.com/office/drawing/2014/main" id="{A72007FC-4008-4383-A63D-6B0A1F0050FE}"/>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307072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12"/>
                                        </p:tgtEl>
                                        <p:attrNameLst>
                                          <p:attrName>style.visibility</p:attrName>
                                        </p:attrNameLst>
                                      </p:cBhvr>
                                      <p:to>
                                        <p:strVal val="visible"/>
                                      </p:to>
                                    </p:set>
                                    <p:animEffect transition="in" filter="fade">
                                      <p:cBhvr>
                                        <p:cTn id="7" dur="4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5" name="Content Placeholder 2">
            <a:extLst>
              <a:ext uri="{FF2B5EF4-FFF2-40B4-BE49-F238E27FC236}">
                <a16:creationId xmlns:a16="http://schemas.microsoft.com/office/drawing/2014/main" id="{69A97B52-BCD1-4906-A5A5-FCC62A130DC1}"/>
              </a:ext>
            </a:extLst>
          </p:cNvPr>
          <p:cNvGraphicFramePr>
            <a:graphicFrameLocks noGrp="1"/>
          </p:cNvGraphicFramePr>
          <p:nvPr>
            <p:ph idx="1"/>
            <p:extLst>
              <p:ext uri="{D42A27DB-BD31-4B8C-83A1-F6EECF244321}">
                <p14:modId xmlns:p14="http://schemas.microsoft.com/office/powerpoint/2010/main" val="2348902898"/>
              </p:ext>
            </p:extLst>
          </p:nvPr>
        </p:nvGraphicFramePr>
        <p:xfrm>
          <a:off x="3999263" y="318612"/>
          <a:ext cx="6900512" cy="6362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64AB899F-08A7-4649-96BA-4D6B7F1E862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3" name="Title 1">
            <a:extLst>
              <a:ext uri="{FF2B5EF4-FFF2-40B4-BE49-F238E27FC236}">
                <a16:creationId xmlns:a16="http://schemas.microsoft.com/office/drawing/2014/main" id="{28B82AD0-1A6C-4B18-9614-E15F817B99AF}"/>
              </a:ext>
            </a:extLst>
          </p:cNvPr>
          <p:cNvSpPr txBox="1">
            <a:spLocks/>
          </p:cNvSpPr>
          <p:nvPr/>
        </p:nvSpPr>
        <p:spPr>
          <a:xfrm>
            <a:off x="427187" y="2513272"/>
            <a:ext cx="3753913"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ED7D31"/>
                </a:solidFill>
                <a:latin typeface="Roboto" pitchFamily="2" charset="0"/>
                <a:ea typeface="Roboto" pitchFamily="2" charset="0"/>
              </a:rPr>
              <a:t>Relevance</a:t>
            </a:r>
          </a:p>
        </p:txBody>
      </p:sp>
      <p:sp>
        <p:nvSpPr>
          <p:cNvPr id="14" name="Rectangle 13">
            <a:extLst>
              <a:ext uri="{FF2B5EF4-FFF2-40B4-BE49-F238E27FC236}">
                <a16:creationId xmlns:a16="http://schemas.microsoft.com/office/drawing/2014/main" id="{9F87F62A-B082-4340-9E6D-9799B7F418B9}"/>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5" name="Group 14">
            <a:extLst>
              <a:ext uri="{FF2B5EF4-FFF2-40B4-BE49-F238E27FC236}">
                <a16:creationId xmlns:a16="http://schemas.microsoft.com/office/drawing/2014/main" id="{FFE4E889-8D6E-4DB2-87F1-DC2F0B3D6F56}"/>
              </a:ext>
            </a:extLst>
          </p:cNvPr>
          <p:cNvGrpSpPr/>
          <p:nvPr/>
        </p:nvGrpSpPr>
        <p:grpSpPr>
          <a:xfrm>
            <a:off x="0" y="6744930"/>
            <a:ext cx="12192000" cy="132735"/>
            <a:chOff x="439456" y="4234867"/>
            <a:chExt cx="8257713" cy="45719"/>
          </a:xfrm>
        </p:grpSpPr>
        <p:sp>
          <p:nvSpPr>
            <p:cNvPr id="16" name="Rectangle 15">
              <a:extLst>
                <a:ext uri="{FF2B5EF4-FFF2-40B4-BE49-F238E27FC236}">
                  <a16:creationId xmlns:a16="http://schemas.microsoft.com/office/drawing/2014/main" id="{4FF36963-2EE8-4D98-88E3-65D1E0D2918E}"/>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Rectangle 16">
              <a:extLst>
                <a:ext uri="{FF2B5EF4-FFF2-40B4-BE49-F238E27FC236}">
                  <a16:creationId xmlns:a16="http://schemas.microsoft.com/office/drawing/2014/main" id="{FC8AF324-BFD7-4F13-A60B-F7FC24A5DDDB}"/>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Rectangle 17">
              <a:extLst>
                <a:ext uri="{FF2B5EF4-FFF2-40B4-BE49-F238E27FC236}">
                  <a16:creationId xmlns:a16="http://schemas.microsoft.com/office/drawing/2014/main" id="{3BCB1124-C276-4A6E-933D-55FA37C3FEC3}"/>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ectangle 18">
              <a:extLst>
                <a:ext uri="{FF2B5EF4-FFF2-40B4-BE49-F238E27FC236}">
                  <a16:creationId xmlns:a16="http://schemas.microsoft.com/office/drawing/2014/main" id="{B4F59CE8-CECC-4ADD-B250-9BE299A97603}"/>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a:extLst>
                <a:ext uri="{FF2B5EF4-FFF2-40B4-BE49-F238E27FC236}">
                  <a16:creationId xmlns:a16="http://schemas.microsoft.com/office/drawing/2014/main" id="{4562BA43-983A-4C4F-B695-53D56B1EE5C3}"/>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261811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FA952140-2F71-4309-97E5-BA6FA34DD14A}"/>
              </a:ext>
            </a:extLst>
          </p:cNvPr>
          <p:cNvGraphicFramePr>
            <a:graphicFrameLocks noGrp="1"/>
          </p:cNvGraphicFramePr>
          <p:nvPr>
            <p:ph idx="1"/>
            <p:extLst>
              <p:ext uri="{D42A27DB-BD31-4B8C-83A1-F6EECF244321}">
                <p14:modId xmlns:p14="http://schemas.microsoft.com/office/powerpoint/2010/main" val="3543179995"/>
              </p:ext>
            </p:extLst>
          </p:nvPr>
        </p:nvGraphicFramePr>
        <p:xfrm>
          <a:off x="4181100" y="493395"/>
          <a:ext cx="6482726" cy="6529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49EFFC3C-6007-40C6-925E-C4BF8244F0F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5" name="Title 1">
            <a:extLst>
              <a:ext uri="{FF2B5EF4-FFF2-40B4-BE49-F238E27FC236}">
                <a16:creationId xmlns:a16="http://schemas.microsoft.com/office/drawing/2014/main" id="{719C1204-F474-46F1-88A8-A123568C7572}"/>
              </a:ext>
            </a:extLst>
          </p:cNvPr>
          <p:cNvSpPr txBox="1">
            <a:spLocks/>
          </p:cNvSpPr>
          <p:nvPr/>
        </p:nvSpPr>
        <p:spPr>
          <a:xfrm>
            <a:off x="427187" y="2513272"/>
            <a:ext cx="3753913"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ED7D31"/>
                </a:solidFill>
                <a:latin typeface="Roboto" pitchFamily="2" charset="0"/>
                <a:ea typeface="Roboto" pitchFamily="2" charset="0"/>
              </a:rPr>
              <a:t>Coherence</a:t>
            </a:r>
          </a:p>
        </p:txBody>
      </p:sp>
      <p:sp>
        <p:nvSpPr>
          <p:cNvPr id="16" name="Rectangle 15">
            <a:extLst>
              <a:ext uri="{FF2B5EF4-FFF2-40B4-BE49-F238E27FC236}">
                <a16:creationId xmlns:a16="http://schemas.microsoft.com/office/drawing/2014/main" id="{D2A6D3E9-3B94-406A-9ABE-E3705C0D4282}"/>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7" name="Group 16">
            <a:extLst>
              <a:ext uri="{FF2B5EF4-FFF2-40B4-BE49-F238E27FC236}">
                <a16:creationId xmlns:a16="http://schemas.microsoft.com/office/drawing/2014/main" id="{2473FF32-0022-4475-AA0C-0D3257416639}"/>
              </a:ext>
            </a:extLst>
          </p:cNvPr>
          <p:cNvGrpSpPr/>
          <p:nvPr/>
        </p:nvGrpSpPr>
        <p:grpSpPr>
          <a:xfrm>
            <a:off x="0" y="6744930"/>
            <a:ext cx="12192000" cy="132735"/>
            <a:chOff x="439456" y="4234867"/>
            <a:chExt cx="8257713" cy="45719"/>
          </a:xfrm>
        </p:grpSpPr>
        <p:sp>
          <p:nvSpPr>
            <p:cNvPr id="18" name="Rectangle 17">
              <a:extLst>
                <a:ext uri="{FF2B5EF4-FFF2-40B4-BE49-F238E27FC236}">
                  <a16:creationId xmlns:a16="http://schemas.microsoft.com/office/drawing/2014/main" id="{55026E5B-E292-4DD6-BBFD-000406ADF389}"/>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ectangle 18">
              <a:extLst>
                <a:ext uri="{FF2B5EF4-FFF2-40B4-BE49-F238E27FC236}">
                  <a16:creationId xmlns:a16="http://schemas.microsoft.com/office/drawing/2014/main" id="{EC53A564-7CC0-42CC-9A38-3B0472BF7220}"/>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a:extLst>
                <a:ext uri="{FF2B5EF4-FFF2-40B4-BE49-F238E27FC236}">
                  <a16:creationId xmlns:a16="http://schemas.microsoft.com/office/drawing/2014/main" id="{1D6910E4-F78C-4D81-828C-8134FDE1BC75}"/>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ectangle 20">
              <a:extLst>
                <a:ext uri="{FF2B5EF4-FFF2-40B4-BE49-F238E27FC236}">
                  <a16:creationId xmlns:a16="http://schemas.microsoft.com/office/drawing/2014/main" id="{F1873371-5592-414B-9DA6-67AD601DA38F}"/>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Rectangle 21">
              <a:extLst>
                <a:ext uri="{FF2B5EF4-FFF2-40B4-BE49-F238E27FC236}">
                  <a16:creationId xmlns:a16="http://schemas.microsoft.com/office/drawing/2014/main" id="{909CF1F8-C252-4053-A69D-0B27082118A0}"/>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3103871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7" name="Content Placeholder 2">
            <a:extLst>
              <a:ext uri="{FF2B5EF4-FFF2-40B4-BE49-F238E27FC236}">
                <a16:creationId xmlns:a16="http://schemas.microsoft.com/office/drawing/2014/main" id="{140324F8-F0BE-46ED-840B-7F978A9E93A0}"/>
              </a:ext>
            </a:extLst>
          </p:cNvPr>
          <p:cNvGraphicFramePr>
            <a:graphicFrameLocks noGrp="1"/>
          </p:cNvGraphicFramePr>
          <p:nvPr>
            <p:ph idx="1"/>
            <p:extLst>
              <p:ext uri="{D42A27DB-BD31-4B8C-83A1-F6EECF244321}">
                <p14:modId xmlns:p14="http://schemas.microsoft.com/office/powerpoint/2010/main" val="1800224529"/>
              </p:ext>
            </p:extLst>
          </p:nvPr>
        </p:nvGraphicFramePr>
        <p:xfrm>
          <a:off x="4181100" y="426720"/>
          <a:ext cx="6639300" cy="6881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Logo&#10;&#10;Description automatically generated">
            <a:extLst>
              <a:ext uri="{FF2B5EF4-FFF2-40B4-BE49-F238E27FC236}">
                <a16:creationId xmlns:a16="http://schemas.microsoft.com/office/drawing/2014/main" id="{8BC5CBF5-9483-41E1-8FBD-AA9804FCAD5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3" name="Title 1">
            <a:extLst>
              <a:ext uri="{FF2B5EF4-FFF2-40B4-BE49-F238E27FC236}">
                <a16:creationId xmlns:a16="http://schemas.microsoft.com/office/drawing/2014/main" id="{5B7EDDE6-5752-4816-BD3A-B2E82E997EC5}"/>
              </a:ext>
            </a:extLst>
          </p:cNvPr>
          <p:cNvSpPr txBox="1">
            <a:spLocks/>
          </p:cNvSpPr>
          <p:nvPr/>
        </p:nvSpPr>
        <p:spPr>
          <a:xfrm>
            <a:off x="427187" y="2513272"/>
            <a:ext cx="3753913"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ED7D31"/>
                </a:solidFill>
                <a:latin typeface="Roboto" pitchFamily="2" charset="0"/>
                <a:ea typeface="Roboto" pitchFamily="2" charset="0"/>
              </a:rPr>
              <a:t>Effectiveness</a:t>
            </a:r>
          </a:p>
        </p:txBody>
      </p:sp>
      <p:sp>
        <p:nvSpPr>
          <p:cNvPr id="14" name="Rectangle 13">
            <a:extLst>
              <a:ext uri="{FF2B5EF4-FFF2-40B4-BE49-F238E27FC236}">
                <a16:creationId xmlns:a16="http://schemas.microsoft.com/office/drawing/2014/main" id="{BCAA8EA6-1DA5-475D-BD71-259A8876A890}"/>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5" name="Group 14">
            <a:extLst>
              <a:ext uri="{FF2B5EF4-FFF2-40B4-BE49-F238E27FC236}">
                <a16:creationId xmlns:a16="http://schemas.microsoft.com/office/drawing/2014/main" id="{A41CBC9F-D3C4-40A8-8BA3-426FE9B0D245}"/>
              </a:ext>
            </a:extLst>
          </p:cNvPr>
          <p:cNvGrpSpPr/>
          <p:nvPr/>
        </p:nvGrpSpPr>
        <p:grpSpPr>
          <a:xfrm>
            <a:off x="0" y="6744930"/>
            <a:ext cx="12192000" cy="132735"/>
            <a:chOff x="439456" y="4234867"/>
            <a:chExt cx="8257713" cy="45719"/>
          </a:xfrm>
        </p:grpSpPr>
        <p:sp>
          <p:nvSpPr>
            <p:cNvPr id="16" name="Rectangle 15">
              <a:extLst>
                <a:ext uri="{FF2B5EF4-FFF2-40B4-BE49-F238E27FC236}">
                  <a16:creationId xmlns:a16="http://schemas.microsoft.com/office/drawing/2014/main" id="{445CEAD2-07A6-4C05-B3E4-017EDB14629D}"/>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Rectangle 17">
              <a:extLst>
                <a:ext uri="{FF2B5EF4-FFF2-40B4-BE49-F238E27FC236}">
                  <a16:creationId xmlns:a16="http://schemas.microsoft.com/office/drawing/2014/main" id="{4516243B-906D-47BA-B1E3-F159FBB1CBE2}"/>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Rectangle 18">
              <a:extLst>
                <a:ext uri="{FF2B5EF4-FFF2-40B4-BE49-F238E27FC236}">
                  <a16:creationId xmlns:a16="http://schemas.microsoft.com/office/drawing/2014/main" id="{853F437A-4511-447E-B9BA-B81ABA1C4CC6}"/>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ectangle 19">
              <a:extLst>
                <a:ext uri="{FF2B5EF4-FFF2-40B4-BE49-F238E27FC236}">
                  <a16:creationId xmlns:a16="http://schemas.microsoft.com/office/drawing/2014/main" id="{9074C49F-D448-431A-BC50-0DED1A17375D}"/>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C07AC83F-B686-4323-AD4B-FB92AA7264E6}"/>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3012753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9" name="Content Placeholder 2">
            <a:extLst>
              <a:ext uri="{FF2B5EF4-FFF2-40B4-BE49-F238E27FC236}">
                <a16:creationId xmlns:a16="http://schemas.microsoft.com/office/drawing/2014/main" id="{1900ACB9-775A-46A7-A238-1ED1F86741FC}"/>
              </a:ext>
            </a:extLst>
          </p:cNvPr>
          <p:cNvGraphicFramePr>
            <a:graphicFrameLocks noGrp="1"/>
          </p:cNvGraphicFramePr>
          <p:nvPr>
            <p:ph idx="1"/>
            <p:extLst>
              <p:ext uri="{D42A27DB-BD31-4B8C-83A1-F6EECF244321}">
                <p14:modId xmlns:p14="http://schemas.microsoft.com/office/powerpoint/2010/main" val="3984532969"/>
              </p:ext>
            </p:extLst>
          </p:nvPr>
        </p:nvGraphicFramePr>
        <p:xfrm>
          <a:off x="4181100" y="797527"/>
          <a:ext cx="6506812" cy="7284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descr="Logo&#10;&#10;Description automatically generated">
            <a:extLst>
              <a:ext uri="{FF2B5EF4-FFF2-40B4-BE49-F238E27FC236}">
                <a16:creationId xmlns:a16="http://schemas.microsoft.com/office/drawing/2014/main" id="{F8D381F8-B530-49E2-8CB6-3D99CCC3CBF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50751" y="250707"/>
            <a:ext cx="540915" cy="1093641"/>
          </a:xfrm>
          <a:prstGeom prst="rect">
            <a:avLst/>
          </a:prstGeom>
        </p:spPr>
      </p:pic>
      <p:sp>
        <p:nvSpPr>
          <p:cNvPr id="15" name="Title 1">
            <a:extLst>
              <a:ext uri="{FF2B5EF4-FFF2-40B4-BE49-F238E27FC236}">
                <a16:creationId xmlns:a16="http://schemas.microsoft.com/office/drawing/2014/main" id="{D1187EDC-DF26-409D-8273-DE5A157CBC9F}"/>
              </a:ext>
            </a:extLst>
          </p:cNvPr>
          <p:cNvSpPr txBox="1">
            <a:spLocks/>
          </p:cNvSpPr>
          <p:nvPr/>
        </p:nvSpPr>
        <p:spPr>
          <a:xfrm>
            <a:off x="427187" y="2513272"/>
            <a:ext cx="3753913" cy="1831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ED7D31"/>
                </a:solidFill>
                <a:latin typeface="Roboto" pitchFamily="2" charset="0"/>
                <a:ea typeface="Roboto" pitchFamily="2" charset="0"/>
              </a:rPr>
              <a:t>Efficiency</a:t>
            </a:r>
          </a:p>
        </p:txBody>
      </p:sp>
      <p:sp>
        <p:nvSpPr>
          <p:cNvPr id="16" name="Rectangle 15">
            <a:extLst>
              <a:ext uri="{FF2B5EF4-FFF2-40B4-BE49-F238E27FC236}">
                <a16:creationId xmlns:a16="http://schemas.microsoft.com/office/drawing/2014/main" id="{A37FCE8F-682A-46C2-8AD7-A0BE5D670C4E}"/>
              </a:ext>
            </a:extLst>
          </p:cNvPr>
          <p:cNvSpPr/>
          <p:nvPr/>
        </p:nvSpPr>
        <p:spPr>
          <a:xfrm flipH="1">
            <a:off x="541712" y="2749533"/>
            <a:ext cx="303992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7" name="Group 16">
            <a:extLst>
              <a:ext uri="{FF2B5EF4-FFF2-40B4-BE49-F238E27FC236}">
                <a16:creationId xmlns:a16="http://schemas.microsoft.com/office/drawing/2014/main" id="{B01C2442-C6C4-4013-8EDB-F95F4E99BEBB}"/>
              </a:ext>
            </a:extLst>
          </p:cNvPr>
          <p:cNvGrpSpPr/>
          <p:nvPr/>
        </p:nvGrpSpPr>
        <p:grpSpPr>
          <a:xfrm>
            <a:off x="0" y="6744930"/>
            <a:ext cx="12192000" cy="132735"/>
            <a:chOff x="439456" y="4234867"/>
            <a:chExt cx="8257713" cy="45719"/>
          </a:xfrm>
        </p:grpSpPr>
        <p:sp>
          <p:nvSpPr>
            <p:cNvPr id="18" name="Rectangle 17">
              <a:extLst>
                <a:ext uri="{FF2B5EF4-FFF2-40B4-BE49-F238E27FC236}">
                  <a16:creationId xmlns:a16="http://schemas.microsoft.com/office/drawing/2014/main" id="{EF61B41E-44C8-4A39-AF4E-22CFF27286F9}"/>
                </a:ext>
              </a:extLst>
            </p:cNvPr>
            <p:cNvSpPr/>
            <p:nvPr/>
          </p:nvSpPr>
          <p:spPr>
            <a:xfrm flipH="1">
              <a:off x="439456" y="4234867"/>
              <a:ext cx="1599318"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ectangle 19">
              <a:extLst>
                <a:ext uri="{FF2B5EF4-FFF2-40B4-BE49-F238E27FC236}">
                  <a16:creationId xmlns:a16="http://schemas.microsoft.com/office/drawing/2014/main" id="{DA5FE213-0CA2-4494-9878-E2498E7AF0E1}"/>
                </a:ext>
              </a:extLst>
            </p:cNvPr>
            <p:cNvSpPr/>
            <p:nvPr/>
          </p:nvSpPr>
          <p:spPr>
            <a:xfrm flipH="1">
              <a:off x="2104055" y="4234867"/>
              <a:ext cx="1599318" cy="45719"/>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83E30173-BF30-4BD9-B2B3-21640646BF00}"/>
                </a:ext>
              </a:extLst>
            </p:cNvPr>
            <p:cNvSpPr/>
            <p:nvPr/>
          </p:nvSpPr>
          <p:spPr>
            <a:xfrm flipH="1">
              <a:off x="3768654" y="4234867"/>
              <a:ext cx="1599318" cy="45719"/>
            </a:xfrm>
            <a:prstGeom prst="rect">
              <a:avLst/>
            </a:prstGeom>
            <a:solidFill>
              <a:srgbClr val="F8D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Rectangle 21">
              <a:extLst>
                <a:ext uri="{FF2B5EF4-FFF2-40B4-BE49-F238E27FC236}">
                  <a16:creationId xmlns:a16="http://schemas.microsoft.com/office/drawing/2014/main" id="{082E657C-0DCB-49A1-B675-B7DA7EB93CD9}"/>
                </a:ext>
              </a:extLst>
            </p:cNvPr>
            <p:cNvSpPr/>
            <p:nvPr/>
          </p:nvSpPr>
          <p:spPr>
            <a:xfrm flipH="1">
              <a:off x="5433253" y="4234867"/>
              <a:ext cx="1599318" cy="457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Rectangle 22">
              <a:extLst>
                <a:ext uri="{FF2B5EF4-FFF2-40B4-BE49-F238E27FC236}">
                  <a16:creationId xmlns:a16="http://schemas.microsoft.com/office/drawing/2014/main" id="{5B43CAD6-8B12-4D39-8D9A-925BDF0016CD}"/>
                </a:ext>
              </a:extLst>
            </p:cNvPr>
            <p:cNvSpPr/>
            <p:nvPr/>
          </p:nvSpPr>
          <p:spPr>
            <a:xfrm flipH="1">
              <a:off x="7097851" y="4234867"/>
              <a:ext cx="1599318" cy="45719"/>
            </a:xfrm>
            <a:prstGeom prst="rect">
              <a:avLst/>
            </a:prstGeom>
            <a:solidFill>
              <a:srgbClr val="FA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2923634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TotalTime>
  <Words>1571</Words>
  <Application>Microsoft Office PowerPoint</Application>
  <PresentationFormat>Widescreen</PresentationFormat>
  <Paragraphs>113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Roboto</vt:lpstr>
      <vt:lpstr>Office Theme</vt:lpstr>
      <vt:lpstr>Policy Support Programme Evaluation </vt:lpstr>
      <vt:lpstr>Evaluation Scope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Support Programme Evaluation</dc:title>
  <dc:creator>Momina Sohail</dc:creator>
  <cp:lastModifiedBy>Abdul Hamid Khan</cp:lastModifiedBy>
  <cp:revision>61</cp:revision>
  <dcterms:created xsi:type="dcterms:W3CDTF">2021-08-16T13:58:27Z</dcterms:created>
  <dcterms:modified xsi:type="dcterms:W3CDTF">2021-10-06T12:31:49Z</dcterms:modified>
</cp:coreProperties>
</file>