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Lora"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B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B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BE"/>
              <a:t>Development of a stakeholder map = crucial to ensure all sectors and relevant stakeholders are included in the MTA, including those furthest behind.</a:t>
            </a:r>
            <a:endParaRPr/>
          </a:p>
        </p:txBody>
      </p:sp>
      <p:sp>
        <p:nvSpPr>
          <p:cNvPr id="168" name="Google Shape;16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B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B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1329015" y="2671854"/>
            <a:ext cx="6032384" cy="1546399"/>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Clr>
                <a:schemeClr val="lt2"/>
              </a:buClr>
              <a:buSzPts val="4800"/>
              <a:buFont typeface="Calibri"/>
              <a:buNone/>
              <a:defRPr sz="4800" b="0">
                <a:latin typeface="Calibri"/>
                <a:ea typeface="Calibri"/>
                <a:cs typeface="Calibri"/>
                <a:sym typeface="Calibri"/>
              </a:defRPr>
            </a:lvl1pPr>
            <a:lvl2pPr lvl="1">
              <a:spcBef>
                <a:spcPts val="0"/>
              </a:spcBef>
              <a:spcAft>
                <a:spcPts val="0"/>
              </a:spcAft>
              <a:buSzPts val="1400"/>
              <a:buNone/>
              <a:defRPr sz="4800"/>
            </a:lvl2pPr>
            <a:lvl3pPr lvl="2">
              <a:spcBef>
                <a:spcPts val="0"/>
              </a:spcBef>
              <a:spcAft>
                <a:spcPts val="0"/>
              </a:spcAft>
              <a:buSzPts val="1400"/>
              <a:buNone/>
              <a:defRPr sz="4800"/>
            </a:lvl3pPr>
            <a:lvl4pPr lvl="3">
              <a:spcBef>
                <a:spcPts val="0"/>
              </a:spcBef>
              <a:spcAft>
                <a:spcPts val="0"/>
              </a:spcAft>
              <a:buSzPts val="1400"/>
              <a:buNone/>
              <a:defRPr sz="4800"/>
            </a:lvl4pPr>
            <a:lvl5pPr lvl="4">
              <a:spcBef>
                <a:spcPts val="0"/>
              </a:spcBef>
              <a:spcAft>
                <a:spcPts val="0"/>
              </a:spcAft>
              <a:buSzPts val="1400"/>
              <a:buNone/>
              <a:defRPr sz="4800"/>
            </a:lvl5pPr>
            <a:lvl6pPr lvl="5">
              <a:spcBef>
                <a:spcPts val="0"/>
              </a:spcBef>
              <a:spcAft>
                <a:spcPts val="0"/>
              </a:spcAft>
              <a:buSzPts val="1400"/>
              <a:buNone/>
              <a:defRPr sz="4800"/>
            </a:lvl6pPr>
            <a:lvl7pPr lvl="6">
              <a:spcBef>
                <a:spcPts val="0"/>
              </a:spcBef>
              <a:spcAft>
                <a:spcPts val="0"/>
              </a:spcAft>
              <a:buSzPts val="1400"/>
              <a:buNone/>
              <a:defRPr sz="4800"/>
            </a:lvl7pPr>
            <a:lvl8pPr lvl="7">
              <a:spcBef>
                <a:spcPts val="0"/>
              </a:spcBef>
              <a:spcAft>
                <a:spcPts val="0"/>
              </a:spcAft>
              <a:buSzPts val="1400"/>
              <a:buNone/>
              <a:defRPr sz="4800"/>
            </a:lvl8pPr>
            <a:lvl9pPr lvl="8">
              <a:spcBef>
                <a:spcPts val="0"/>
              </a:spcBef>
              <a:spcAft>
                <a:spcPts val="0"/>
              </a:spcAft>
              <a:buSzPts val="1400"/>
              <a:buNone/>
              <a:defRPr sz="4800"/>
            </a:lvl9pPr>
          </a:lstStyle>
          <a:p>
            <a:endParaRPr/>
          </a:p>
        </p:txBody>
      </p:sp>
      <p:cxnSp>
        <p:nvCxnSpPr>
          <p:cNvPr id="18" name="Google Shape;18;p2"/>
          <p:cNvCxnSpPr/>
          <p:nvPr/>
        </p:nvCxnSpPr>
        <p:spPr>
          <a:xfrm>
            <a:off x="-8034" y="4902015"/>
            <a:ext cx="12217589" cy="0"/>
          </a:xfrm>
          <a:prstGeom prst="straightConnector1">
            <a:avLst/>
          </a:prstGeom>
          <a:noFill/>
          <a:ln w="9525" cap="flat" cmpd="sng">
            <a:solidFill>
              <a:srgbClr val="000000"/>
            </a:solidFill>
            <a:prstDash val="solid"/>
            <a:round/>
            <a:headEnd type="none" w="sm" len="sm"/>
            <a:tailEnd type="none" w="sm" len="sm"/>
          </a:ln>
        </p:spPr>
      </p:cxnSp>
      <p:pic>
        <p:nvPicPr>
          <p:cNvPr id="19" name="Google Shape;19;p2"/>
          <p:cNvPicPr preferRelativeResize="0"/>
          <p:nvPr/>
        </p:nvPicPr>
        <p:blipFill rotWithShape="1">
          <a:blip r:embed="rId2">
            <a:alphaModFix/>
          </a:blip>
          <a:srcRect/>
          <a:stretch/>
        </p:blipFill>
        <p:spPr>
          <a:xfrm>
            <a:off x="-8034" y="0"/>
            <a:ext cx="4883344" cy="1756896"/>
          </a:xfrm>
          <a:prstGeom prst="rect">
            <a:avLst/>
          </a:prstGeom>
          <a:noFill/>
          <a:ln>
            <a:noFill/>
          </a:ln>
        </p:spPr>
      </p:pic>
      <p:sp>
        <p:nvSpPr>
          <p:cNvPr id="20" name="Google Shape;20;p2"/>
          <p:cNvSpPr/>
          <p:nvPr/>
        </p:nvSpPr>
        <p:spPr>
          <a:xfrm>
            <a:off x="1499164" y="4524018"/>
            <a:ext cx="756097" cy="755999"/>
          </a:xfrm>
          <a:prstGeom prst="ellipse">
            <a:avLst/>
          </a:prstGeom>
          <a:solidFill>
            <a:srgbClr val="FEC409"/>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9"/>
        <p:cNvGrpSpPr/>
        <p:nvPr/>
      </p:nvGrpSpPr>
      <p:grpSpPr>
        <a:xfrm>
          <a:off x="0" y="0"/>
          <a:ext cx="0" cy="0"/>
          <a:chOff x="0" y="0"/>
          <a:chExt cx="0" cy="0"/>
        </a:xfrm>
      </p:grpSpPr>
      <p:cxnSp>
        <p:nvCxnSpPr>
          <p:cNvPr id="80" name="Google Shape;80;p11"/>
          <p:cNvCxnSpPr/>
          <p:nvPr/>
        </p:nvCxnSpPr>
        <p:spPr>
          <a:xfrm>
            <a:off x="-8034" y="6018304"/>
            <a:ext cx="12217589" cy="0"/>
          </a:xfrm>
          <a:prstGeom prst="straightConnector1">
            <a:avLst/>
          </a:prstGeom>
          <a:noFill/>
          <a:ln w="9525" cap="flat" cmpd="sng">
            <a:solidFill>
              <a:srgbClr val="CCCCCC"/>
            </a:solidFill>
            <a:prstDash val="solid"/>
            <a:round/>
            <a:headEnd type="none" w="sm" len="sm"/>
            <a:tailEnd type="none" w="sm" len="sm"/>
          </a:ln>
        </p:spPr>
      </p:cxnSp>
      <p:sp>
        <p:nvSpPr>
          <p:cNvPr id="81" name="Google Shape;81;p11"/>
          <p:cNvSpPr/>
          <p:nvPr/>
        </p:nvSpPr>
        <p:spPr>
          <a:xfrm>
            <a:off x="5725681" y="5647210"/>
            <a:ext cx="742095" cy="741999"/>
          </a:xfrm>
          <a:prstGeom prst="ellipse">
            <a:avLst/>
          </a:prstGeom>
          <a:solidFill>
            <a:srgbClr val="FFCD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cxnSp>
        <p:nvCxnSpPr>
          <p:cNvPr id="82" name="Google Shape;82;p11"/>
          <p:cNvCxnSpPr/>
          <p:nvPr/>
        </p:nvCxnSpPr>
        <p:spPr>
          <a:xfrm>
            <a:off x="-8034" y="6018304"/>
            <a:ext cx="12217589" cy="0"/>
          </a:xfrm>
          <a:prstGeom prst="straightConnector1">
            <a:avLst/>
          </a:prstGeom>
          <a:noFill/>
          <a:ln w="9525" cap="flat" cmpd="sng">
            <a:solidFill>
              <a:srgbClr val="CCCCCC"/>
            </a:solidFill>
            <a:prstDash val="solid"/>
            <a:round/>
            <a:headEnd type="none" w="sm" len="sm"/>
            <a:tailEnd type="none" w="sm" len="sm"/>
          </a:ln>
        </p:spPr>
      </p:cxnSp>
      <p:sp>
        <p:nvSpPr>
          <p:cNvPr id="83" name="Google Shape;83;p11"/>
          <p:cNvSpPr/>
          <p:nvPr/>
        </p:nvSpPr>
        <p:spPr>
          <a:xfrm>
            <a:off x="5725681" y="5647210"/>
            <a:ext cx="742095" cy="741999"/>
          </a:xfrm>
          <a:prstGeom prst="ellipse">
            <a:avLst/>
          </a:prstGeom>
          <a:solidFill>
            <a:srgbClr val="FFCD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4" name="Google Shape;84;p11"/>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a:solidFill>
                  <a:schemeClr val="dk2"/>
                </a:solidFill>
                <a:latin typeface="Calibri"/>
                <a:ea typeface="Calibri"/>
                <a:cs typeface="Calibri"/>
                <a:sym typeface="Calibri"/>
              </a:defRPr>
            </a:lvl1pPr>
            <a:lvl2pPr marL="0" lvl="1" indent="0" algn="r">
              <a:spcBef>
                <a:spcPts val="0"/>
              </a:spcBef>
              <a:buNone/>
              <a:defRPr sz="1600">
                <a:solidFill>
                  <a:schemeClr val="dk2"/>
                </a:solidFill>
                <a:latin typeface="Calibri"/>
                <a:ea typeface="Calibri"/>
                <a:cs typeface="Calibri"/>
                <a:sym typeface="Calibri"/>
              </a:defRPr>
            </a:lvl2pPr>
            <a:lvl3pPr marL="0" lvl="2" indent="0" algn="r">
              <a:spcBef>
                <a:spcPts val="0"/>
              </a:spcBef>
              <a:buNone/>
              <a:defRPr sz="1600">
                <a:solidFill>
                  <a:schemeClr val="dk2"/>
                </a:solidFill>
                <a:latin typeface="Calibri"/>
                <a:ea typeface="Calibri"/>
                <a:cs typeface="Calibri"/>
                <a:sym typeface="Calibri"/>
              </a:defRPr>
            </a:lvl3pPr>
            <a:lvl4pPr marL="0" lvl="3" indent="0" algn="r">
              <a:spcBef>
                <a:spcPts val="0"/>
              </a:spcBef>
              <a:buNone/>
              <a:defRPr sz="1600">
                <a:solidFill>
                  <a:schemeClr val="dk2"/>
                </a:solidFill>
                <a:latin typeface="Calibri"/>
                <a:ea typeface="Calibri"/>
                <a:cs typeface="Calibri"/>
                <a:sym typeface="Calibri"/>
              </a:defRPr>
            </a:lvl4pPr>
            <a:lvl5pPr marL="0" lvl="4" indent="0" algn="r">
              <a:spcBef>
                <a:spcPts val="0"/>
              </a:spcBef>
              <a:buNone/>
              <a:defRPr sz="1600">
                <a:solidFill>
                  <a:schemeClr val="dk2"/>
                </a:solidFill>
                <a:latin typeface="Calibri"/>
                <a:ea typeface="Calibri"/>
                <a:cs typeface="Calibri"/>
                <a:sym typeface="Calibri"/>
              </a:defRPr>
            </a:lvl5pPr>
            <a:lvl6pPr marL="0" lvl="5" indent="0" algn="r">
              <a:spcBef>
                <a:spcPts val="0"/>
              </a:spcBef>
              <a:buNone/>
              <a:defRPr sz="1600">
                <a:solidFill>
                  <a:schemeClr val="dk2"/>
                </a:solidFill>
                <a:latin typeface="Calibri"/>
                <a:ea typeface="Calibri"/>
                <a:cs typeface="Calibri"/>
                <a:sym typeface="Calibri"/>
              </a:defRPr>
            </a:lvl6pPr>
            <a:lvl7pPr marL="0" lvl="6" indent="0" algn="r">
              <a:spcBef>
                <a:spcPts val="0"/>
              </a:spcBef>
              <a:buNone/>
              <a:defRPr sz="1600">
                <a:solidFill>
                  <a:schemeClr val="dk2"/>
                </a:solidFill>
                <a:latin typeface="Calibri"/>
                <a:ea typeface="Calibri"/>
                <a:cs typeface="Calibri"/>
                <a:sym typeface="Calibri"/>
              </a:defRPr>
            </a:lvl7pPr>
            <a:lvl8pPr marL="0" lvl="7" indent="0" algn="r">
              <a:spcBef>
                <a:spcPts val="0"/>
              </a:spcBef>
              <a:buNone/>
              <a:defRPr sz="1600">
                <a:solidFill>
                  <a:schemeClr val="dk2"/>
                </a:solidFill>
                <a:latin typeface="Calibri"/>
                <a:ea typeface="Calibri"/>
                <a:cs typeface="Calibri"/>
                <a:sym typeface="Calibri"/>
              </a:defRPr>
            </a:lvl8pPr>
            <a:lvl9pPr marL="0" lvl="8" indent="0" algn="r">
              <a:spcBef>
                <a:spcPts val="0"/>
              </a:spcBef>
              <a:buNone/>
              <a:defRPr sz="16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85"/>
        <p:cNvGrpSpPr/>
        <p:nvPr/>
      </p:nvGrpSpPr>
      <p:grpSpPr>
        <a:xfrm>
          <a:off x="0" y="0"/>
          <a:ext cx="0" cy="0"/>
          <a:chOff x="0" y="0"/>
          <a:chExt cx="0" cy="0"/>
        </a:xfrm>
      </p:grpSpPr>
      <p:sp>
        <p:nvSpPr>
          <p:cNvPr id="86" name="Google Shape;86;p12"/>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a:solidFill>
                  <a:schemeClr val="dk2"/>
                </a:solidFill>
                <a:latin typeface="Calibri"/>
                <a:ea typeface="Calibri"/>
                <a:cs typeface="Calibri"/>
                <a:sym typeface="Calibri"/>
              </a:defRPr>
            </a:lvl1pPr>
            <a:lvl2pPr marL="0" lvl="1" indent="0" algn="r">
              <a:spcBef>
                <a:spcPts val="0"/>
              </a:spcBef>
              <a:buNone/>
              <a:defRPr sz="1600">
                <a:solidFill>
                  <a:schemeClr val="dk2"/>
                </a:solidFill>
                <a:latin typeface="Calibri"/>
                <a:ea typeface="Calibri"/>
                <a:cs typeface="Calibri"/>
                <a:sym typeface="Calibri"/>
              </a:defRPr>
            </a:lvl2pPr>
            <a:lvl3pPr marL="0" lvl="2" indent="0" algn="r">
              <a:spcBef>
                <a:spcPts val="0"/>
              </a:spcBef>
              <a:buNone/>
              <a:defRPr sz="1600">
                <a:solidFill>
                  <a:schemeClr val="dk2"/>
                </a:solidFill>
                <a:latin typeface="Calibri"/>
                <a:ea typeface="Calibri"/>
                <a:cs typeface="Calibri"/>
                <a:sym typeface="Calibri"/>
              </a:defRPr>
            </a:lvl3pPr>
            <a:lvl4pPr marL="0" lvl="3" indent="0" algn="r">
              <a:spcBef>
                <a:spcPts val="0"/>
              </a:spcBef>
              <a:buNone/>
              <a:defRPr sz="1600">
                <a:solidFill>
                  <a:schemeClr val="dk2"/>
                </a:solidFill>
                <a:latin typeface="Calibri"/>
                <a:ea typeface="Calibri"/>
                <a:cs typeface="Calibri"/>
                <a:sym typeface="Calibri"/>
              </a:defRPr>
            </a:lvl4pPr>
            <a:lvl5pPr marL="0" lvl="4" indent="0" algn="r">
              <a:spcBef>
                <a:spcPts val="0"/>
              </a:spcBef>
              <a:buNone/>
              <a:defRPr sz="1600">
                <a:solidFill>
                  <a:schemeClr val="dk2"/>
                </a:solidFill>
                <a:latin typeface="Calibri"/>
                <a:ea typeface="Calibri"/>
                <a:cs typeface="Calibri"/>
                <a:sym typeface="Calibri"/>
              </a:defRPr>
            </a:lvl5pPr>
            <a:lvl6pPr marL="0" lvl="5" indent="0" algn="r">
              <a:spcBef>
                <a:spcPts val="0"/>
              </a:spcBef>
              <a:buNone/>
              <a:defRPr sz="1600">
                <a:solidFill>
                  <a:schemeClr val="dk2"/>
                </a:solidFill>
                <a:latin typeface="Calibri"/>
                <a:ea typeface="Calibri"/>
                <a:cs typeface="Calibri"/>
                <a:sym typeface="Calibri"/>
              </a:defRPr>
            </a:lvl6pPr>
            <a:lvl7pPr marL="0" lvl="6" indent="0" algn="r">
              <a:spcBef>
                <a:spcPts val="0"/>
              </a:spcBef>
              <a:buNone/>
              <a:defRPr sz="1600">
                <a:solidFill>
                  <a:schemeClr val="dk2"/>
                </a:solidFill>
                <a:latin typeface="Calibri"/>
                <a:ea typeface="Calibri"/>
                <a:cs typeface="Calibri"/>
                <a:sym typeface="Calibri"/>
              </a:defRPr>
            </a:lvl7pPr>
            <a:lvl8pPr marL="0" lvl="7" indent="0" algn="r">
              <a:spcBef>
                <a:spcPts val="0"/>
              </a:spcBef>
              <a:buNone/>
              <a:defRPr sz="1600">
                <a:solidFill>
                  <a:schemeClr val="dk2"/>
                </a:solidFill>
                <a:latin typeface="Calibri"/>
                <a:ea typeface="Calibri"/>
                <a:cs typeface="Calibri"/>
                <a:sym typeface="Calibri"/>
              </a:defRPr>
            </a:lvl8pPr>
            <a:lvl9pPr marL="0" lvl="8" indent="0" algn="r">
              <a:spcBef>
                <a:spcPts val="0"/>
              </a:spcBef>
              <a:buNone/>
              <a:defRPr sz="16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0" name="Google Shape;90;p13"/>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a:solidFill>
                  <a:schemeClr val="dk2"/>
                </a:solidFill>
                <a:latin typeface="Calibri"/>
                <a:ea typeface="Calibri"/>
                <a:cs typeface="Calibri"/>
                <a:sym typeface="Calibri"/>
              </a:defRPr>
            </a:lvl1pPr>
            <a:lvl2pPr marL="0" lvl="1" indent="0" algn="r">
              <a:spcBef>
                <a:spcPts val="0"/>
              </a:spcBef>
              <a:buNone/>
              <a:defRPr sz="1600">
                <a:solidFill>
                  <a:schemeClr val="dk2"/>
                </a:solidFill>
                <a:latin typeface="Calibri"/>
                <a:ea typeface="Calibri"/>
                <a:cs typeface="Calibri"/>
                <a:sym typeface="Calibri"/>
              </a:defRPr>
            </a:lvl2pPr>
            <a:lvl3pPr marL="0" lvl="2" indent="0" algn="r">
              <a:spcBef>
                <a:spcPts val="0"/>
              </a:spcBef>
              <a:buNone/>
              <a:defRPr sz="1600">
                <a:solidFill>
                  <a:schemeClr val="dk2"/>
                </a:solidFill>
                <a:latin typeface="Calibri"/>
                <a:ea typeface="Calibri"/>
                <a:cs typeface="Calibri"/>
                <a:sym typeface="Calibri"/>
              </a:defRPr>
            </a:lvl3pPr>
            <a:lvl4pPr marL="0" lvl="3" indent="0" algn="r">
              <a:spcBef>
                <a:spcPts val="0"/>
              </a:spcBef>
              <a:buNone/>
              <a:defRPr sz="1600">
                <a:solidFill>
                  <a:schemeClr val="dk2"/>
                </a:solidFill>
                <a:latin typeface="Calibri"/>
                <a:ea typeface="Calibri"/>
                <a:cs typeface="Calibri"/>
                <a:sym typeface="Calibri"/>
              </a:defRPr>
            </a:lvl4pPr>
            <a:lvl5pPr marL="0" lvl="4" indent="0" algn="r">
              <a:spcBef>
                <a:spcPts val="0"/>
              </a:spcBef>
              <a:buNone/>
              <a:defRPr sz="1600">
                <a:solidFill>
                  <a:schemeClr val="dk2"/>
                </a:solidFill>
                <a:latin typeface="Calibri"/>
                <a:ea typeface="Calibri"/>
                <a:cs typeface="Calibri"/>
                <a:sym typeface="Calibri"/>
              </a:defRPr>
            </a:lvl5pPr>
            <a:lvl6pPr marL="0" lvl="5" indent="0" algn="r">
              <a:spcBef>
                <a:spcPts val="0"/>
              </a:spcBef>
              <a:buNone/>
              <a:defRPr sz="1600">
                <a:solidFill>
                  <a:schemeClr val="dk2"/>
                </a:solidFill>
                <a:latin typeface="Calibri"/>
                <a:ea typeface="Calibri"/>
                <a:cs typeface="Calibri"/>
                <a:sym typeface="Calibri"/>
              </a:defRPr>
            </a:lvl6pPr>
            <a:lvl7pPr marL="0" lvl="6" indent="0" algn="r">
              <a:spcBef>
                <a:spcPts val="0"/>
              </a:spcBef>
              <a:buNone/>
              <a:defRPr sz="1600">
                <a:solidFill>
                  <a:schemeClr val="dk2"/>
                </a:solidFill>
                <a:latin typeface="Calibri"/>
                <a:ea typeface="Calibri"/>
                <a:cs typeface="Calibri"/>
                <a:sym typeface="Calibri"/>
              </a:defRPr>
            </a:lvl7pPr>
            <a:lvl8pPr marL="0" lvl="7" indent="0" algn="r">
              <a:spcBef>
                <a:spcPts val="0"/>
              </a:spcBef>
              <a:buNone/>
              <a:defRPr sz="1600">
                <a:solidFill>
                  <a:schemeClr val="dk2"/>
                </a:solidFill>
                <a:latin typeface="Calibri"/>
                <a:ea typeface="Calibri"/>
                <a:cs typeface="Calibri"/>
                <a:sym typeface="Calibri"/>
              </a:defRPr>
            </a:lvl8pPr>
            <a:lvl9pPr marL="0" lvl="8" indent="0" algn="r">
              <a:spcBef>
                <a:spcPts val="0"/>
              </a:spcBef>
              <a:buNone/>
              <a:defRPr sz="16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4"/>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a:solidFill>
                  <a:schemeClr val="dk2"/>
                </a:solidFill>
                <a:latin typeface="Calibri"/>
                <a:ea typeface="Calibri"/>
                <a:cs typeface="Calibri"/>
                <a:sym typeface="Calibri"/>
              </a:defRPr>
            </a:lvl1pPr>
            <a:lvl2pPr marL="0" lvl="1" indent="0" algn="r">
              <a:spcBef>
                <a:spcPts val="0"/>
              </a:spcBef>
              <a:buNone/>
              <a:defRPr sz="1600">
                <a:solidFill>
                  <a:schemeClr val="dk2"/>
                </a:solidFill>
                <a:latin typeface="Calibri"/>
                <a:ea typeface="Calibri"/>
                <a:cs typeface="Calibri"/>
                <a:sym typeface="Calibri"/>
              </a:defRPr>
            </a:lvl2pPr>
            <a:lvl3pPr marL="0" lvl="2" indent="0" algn="r">
              <a:spcBef>
                <a:spcPts val="0"/>
              </a:spcBef>
              <a:buNone/>
              <a:defRPr sz="1600">
                <a:solidFill>
                  <a:schemeClr val="dk2"/>
                </a:solidFill>
                <a:latin typeface="Calibri"/>
                <a:ea typeface="Calibri"/>
                <a:cs typeface="Calibri"/>
                <a:sym typeface="Calibri"/>
              </a:defRPr>
            </a:lvl3pPr>
            <a:lvl4pPr marL="0" lvl="3" indent="0" algn="r">
              <a:spcBef>
                <a:spcPts val="0"/>
              </a:spcBef>
              <a:buNone/>
              <a:defRPr sz="1600">
                <a:solidFill>
                  <a:schemeClr val="dk2"/>
                </a:solidFill>
                <a:latin typeface="Calibri"/>
                <a:ea typeface="Calibri"/>
                <a:cs typeface="Calibri"/>
                <a:sym typeface="Calibri"/>
              </a:defRPr>
            </a:lvl4pPr>
            <a:lvl5pPr marL="0" lvl="4" indent="0" algn="r">
              <a:spcBef>
                <a:spcPts val="0"/>
              </a:spcBef>
              <a:buNone/>
              <a:defRPr sz="1600">
                <a:solidFill>
                  <a:schemeClr val="dk2"/>
                </a:solidFill>
                <a:latin typeface="Calibri"/>
                <a:ea typeface="Calibri"/>
                <a:cs typeface="Calibri"/>
                <a:sym typeface="Calibri"/>
              </a:defRPr>
            </a:lvl5pPr>
            <a:lvl6pPr marL="0" lvl="5" indent="0" algn="r">
              <a:spcBef>
                <a:spcPts val="0"/>
              </a:spcBef>
              <a:buNone/>
              <a:defRPr sz="1600">
                <a:solidFill>
                  <a:schemeClr val="dk2"/>
                </a:solidFill>
                <a:latin typeface="Calibri"/>
                <a:ea typeface="Calibri"/>
                <a:cs typeface="Calibri"/>
                <a:sym typeface="Calibri"/>
              </a:defRPr>
            </a:lvl6pPr>
            <a:lvl7pPr marL="0" lvl="6" indent="0" algn="r">
              <a:spcBef>
                <a:spcPts val="0"/>
              </a:spcBef>
              <a:buNone/>
              <a:defRPr sz="1600">
                <a:solidFill>
                  <a:schemeClr val="dk2"/>
                </a:solidFill>
                <a:latin typeface="Calibri"/>
                <a:ea typeface="Calibri"/>
                <a:cs typeface="Calibri"/>
                <a:sym typeface="Calibri"/>
              </a:defRPr>
            </a:lvl7pPr>
            <a:lvl8pPr marL="0" lvl="7" indent="0" algn="r">
              <a:spcBef>
                <a:spcPts val="0"/>
              </a:spcBef>
              <a:buNone/>
              <a:defRPr sz="1600">
                <a:solidFill>
                  <a:schemeClr val="dk2"/>
                </a:solidFill>
                <a:latin typeface="Calibri"/>
                <a:ea typeface="Calibri"/>
                <a:cs typeface="Calibri"/>
                <a:sym typeface="Calibri"/>
              </a:defRPr>
            </a:lvl8pPr>
            <a:lvl9pPr marL="0" lvl="8" indent="0" algn="r">
              <a:spcBef>
                <a:spcPts val="0"/>
              </a:spcBef>
              <a:buNone/>
              <a:defRPr sz="16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88888"/>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8" name="Google Shape;98;p15"/>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a:solidFill>
                  <a:schemeClr val="dk2"/>
                </a:solidFill>
                <a:latin typeface="Calibri"/>
                <a:ea typeface="Calibri"/>
                <a:cs typeface="Calibri"/>
                <a:sym typeface="Calibri"/>
              </a:defRPr>
            </a:lvl1pPr>
            <a:lvl2pPr marL="0" lvl="1" indent="0" algn="r">
              <a:spcBef>
                <a:spcPts val="0"/>
              </a:spcBef>
              <a:buNone/>
              <a:defRPr sz="1600">
                <a:solidFill>
                  <a:schemeClr val="dk2"/>
                </a:solidFill>
                <a:latin typeface="Calibri"/>
                <a:ea typeface="Calibri"/>
                <a:cs typeface="Calibri"/>
                <a:sym typeface="Calibri"/>
              </a:defRPr>
            </a:lvl2pPr>
            <a:lvl3pPr marL="0" lvl="2" indent="0" algn="r">
              <a:spcBef>
                <a:spcPts val="0"/>
              </a:spcBef>
              <a:buNone/>
              <a:defRPr sz="1600">
                <a:solidFill>
                  <a:schemeClr val="dk2"/>
                </a:solidFill>
                <a:latin typeface="Calibri"/>
                <a:ea typeface="Calibri"/>
                <a:cs typeface="Calibri"/>
                <a:sym typeface="Calibri"/>
              </a:defRPr>
            </a:lvl3pPr>
            <a:lvl4pPr marL="0" lvl="3" indent="0" algn="r">
              <a:spcBef>
                <a:spcPts val="0"/>
              </a:spcBef>
              <a:buNone/>
              <a:defRPr sz="1600">
                <a:solidFill>
                  <a:schemeClr val="dk2"/>
                </a:solidFill>
                <a:latin typeface="Calibri"/>
                <a:ea typeface="Calibri"/>
                <a:cs typeface="Calibri"/>
                <a:sym typeface="Calibri"/>
              </a:defRPr>
            </a:lvl4pPr>
            <a:lvl5pPr marL="0" lvl="4" indent="0" algn="r">
              <a:spcBef>
                <a:spcPts val="0"/>
              </a:spcBef>
              <a:buNone/>
              <a:defRPr sz="1600">
                <a:solidFill>
                  <a:schemeClr val="dk2"/>
                </a:solidFill>
                <a:latin typeface="Calibri"/>
                <a:ea typeface="Calibri"/>
                <a:cs typeface="Calibri"/>
                <a:sym typeface="Calibri"/>
              </a:defRPr>
            </a:lvl5pPr>
            <a:lvl6pPr marL="0" lvl="5" indent="0" algn="r">
              <a:spcBef>
                <a:spcPts val="0"/>
              </a:spcBef>
              <a:buNone/>
              <a:defRPr sz="1600">
                <a:solidFill>
                  <a:schemeClr val="dk2"/>
                </a:solidFill>
                <a:latin typeface="Calibri"/>
                <a:ea typeface="Calibri"/>
                <a:cs typeface="Calibri"/>
                <a:sym typeface="Calibri"/>
              </a:defRPr>
            </a:lvl6pPr>
            <a:lvl7pPr marL="0" lvl="6" indent="0" algn="r">
              <a:spcBef>
                <a:spcPts val="0"/>
              </a:spcBef>
              <a:buNone/>
              <a:defRPr sz="1600">
                <a:solidFill>
                  <a:schemeClr val="dk2"/>
                </a:solidFill>
                <a:latin typeface="Calibri"/>
                <a:ea typeface="Calibri"/>
                <a:cs typeface="Calibri"/>
                <a:sym typeface="Calibri"/>
              </a:defRPr>
            </a:lvl7pPr>
            <a:lvl8pPr marL="0" lvl="7" indent="0" algn="r">
              <a:spcBef>
                <a:spcPts val="0"/>
              </a:spcBef>
              <a:buNone/>
              <a:defRPr sz="1600">
                <a:solidFill>
                  <a:schemeClr val="dk2"/>
                </a:solidFill>
                <a:latin typeface="Calibri"/>
                <a:ea typeface="Calibri"/>
                <a:cs typeface="Calibri"/>
                <a:sym typeface="Calibri"/>
              </a:defRPr>
            </a:lvl8pPr>
            <a:lvl9pPr marL="0" lvl="8" indent="0" algn="r">
              <a:spcBef>
                <a:spcPts val="0"/>
              </a:spcBef>
              <a:buNone/>
              <a:defRPr sz="16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6"/>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a:solidFill>
                  <a:schemeClr val="dk2"/>
                </a:solidFill>
                <a:latin typeface="Calibri"/>
                <a:ea typeface="Calibri"/>
                <a:cs typeface="Calibri"/>
                <a:sym typeface="Calibri"/>
              </a:defRPr>
            </a:lvl1pPr>
            <a:lvl2pPr marL="0" lvl="1" indent="0" algn="r">
              <a:spcBef>
                <a:spcPts val="0"/>
              </a:spcBef>
              <a:buNone/>
              <a:defRPr sz="1600">
                <a:solidFill>
                  <a:schemeClr val="dk2"/>
                </a:solidFill>
                <a:latin typeface="Calibri"/>
                <a:ea typeface="Calibri"/>
                <a:cs typeface="Calibri"/>
                <a:sym typeface="Calibri"/>
              </a:defRPr>
            </a:lvl2pPr>
            <a:lvl3pPr marL="0" lvl="2" indent="0" algn="r">
              <a:spcBef>
                <a:spcPts val="0"/>
              </a:spcBef>
              <a:buNone/>
              <a:defRPr sz="1600">
                <a:solidFill>
                  <a:schemeClr val="dk2"/>
                </a:solidFill>
                <a:latin typeface="Calibri"/>
                <a:ea typeface="Calibri"/>
                <a:cs typeface="Calibri"/>
                <a:sym typeface="Calibri"/>
              </a:defRPr>
            </a:lvl3pPr>
            <a:lvl4pPr marL="0" lvl="3" indent="0" algn="r">
              <a:spcBef>
                <a:spcPts val="0"/>
              </a:spcBef>
              <a:buNone/>
              <a:defRPr sz="1600">
                <a:solidFill>
                  <a:schemeClr val="dk2"/>
                </a:solidFill>
                <a:latin typeface="Calibri"/>
                <a:ea typeface="Calibri"/>
                <a:cs typeface="Calibri"/>
                <a:sym typeface="Calibri"/>
              </a:defRPr>
            </a:lvl4pPr>
            <a:lvl5pPr marL="0" lvl="4" indent="0" algn="r">
              <a:spcBef>
                <a:spcPts val="0"/>
              </a:spcBef>
              <a:buNone/>
              <a:defRPr sz="1600">
                <a:solidFill>
                  <a:schemeClr val="dk2"/>
                </a:solidFill>
                <a:latin typeface="Calibri"/>
                <a:ea typeface="Calibri"/>
                <a:cs typeface="Calibri"/>
                <a:sym typeface="Calibri"/>
              </a:defRPr>
            </a:lvl5pPr>
            <a:lvl6pPr marL="0" lvl="5" indent="0" algn="r">
              <a:spcBef>
                <a:spcPts val="0"/>
              </a:spcBef>
              <a:buNone/>
              <a:defRPr sz="1600">
                <a:solidFill>
                  <a:schemeClr val="dk2"/>
                </a:solidFill>
                <a:latin typeface="Calibri"/>
                <a:ea typeface="Calibri"/>
                <a:cs typeface="Calibri"/>
                <a:sym typeface="Calibri"/>
              </a:defRPr>
            </a:lvl6pPr>
            <a:lvl7pPr marL="0" lvl="6" indent="0" algn="r">
              <a:spcBef>
                <a:spcPts val="0"/>
              </a:spcBef>
              <a:buNone/>
              <a:defRPr sz="1600">
                <a:solidFill>
                  <a:schemeClr val="dk2"/>
                </a:solidFill>
                <a:latin typeface="Calibri"/>
                <a:ea typeface="Calibri"/>
                <a:cs typeface="Calibri"/>
                <a:sym typeface="Calibri"/>
              </a:defRPr>
            </a:lvl7pPr>
            <a:lvl8pPr marL="0" lvl="7" indent="0" algn="r">
              <a:spcBef>
                <a:spcPts val="0"/>
              </a:spcBef>
              <a:buNone/>
              <a:defRPr sz="1600">
                <a:solidFill>
                  <a:schemeClr val="dk2"/>
                </a:solidFill>
                <a:latin typeface="Calibri"/>
                <a:ea typeface="Calibri"/>
                <a:cs typeface="Calibri"/>
                <a:sym typeface="Calibri"/>
              </a:defRPr>
            </a:lvl8pPr>
            <a:lvl9pPr marL="0" lvl="8" indent="0" algn="r">
              <a:spcBef>
                <a:spcPts val="0"/>
              </a:spcBef>
              <a:buNone/>
              <a:defRPr sz="16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7" name="Google Shape;10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9" name="Google Shape;10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17"/>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a:solidFill>
                  <a:schemeClr val="dk2"/>
                </a:solidFill>
                <a:latin typeface="Calibri"/>
                <a:ea typeface="Calibri"/>
                <a:cs typeface="Calibri"/>
                <a:sym typeface="Calibri"/>
              </a:defRPr>
            </a:lvl1pPr>
            <a:lvl2pPr marL="0" lvl="1" indent="0" algn="r">
              <a:spcBef>
                <a:spcPts val="0"/>
              </a:spcBef>
              <a:buNone/>
              <a:defRPr sz="1600">
                <a:solidFill>
                  <a:schemeClr val="dk2"/>
                </a:solidFill>
                <a:latin typeface="Calibri"/>
                <a:ea typeface="Calibri"/>
                <a:cs typeface="Calibri"/>
                <a:sym typeface="Calibri"/>
              </a:defRPr>
            </a:lvl2pPr>
            <a:lvl3pPr marL="0" lvl="2" indent="0" algn="r">
              <a:spcBef>
                <a:spcPts val="0"/>
              </a:spcBef>
              <a:buNone/>
              <a:defRPr sz="1600">
                <a:solidFill>
                  <a:schemeClr val="dk2"/>
                </a:solidFill>
                <a:latin typeface="Calibri"/>
                <a:ea typeface="Calibri"/>
                <a:cs typeface="Calibri"/>
                <a:sym typeface="Calibri"/>
              </a:defRPr>
            </a:lvl3pPr>
            <a:lvl4pPr marL="0" lvl="3" indent="0" algn="r">
              <a:spcBef>
                <a:spcPts val="0"/>
              </a:spcBef>
              <a:buNone/>
              <a:defRPr sz="1600">
                <a:solidFill>
                  <a:schemeClr val="dk2"/>
                </a:solidFill>
                <a:latin typeface="Calibri"/>
                <a:ea typeface="Calibri"/>
                <a:cs typeface="Calibri"/>
                <a:sym typeface="Calibri"/>
              </a:defRPr>
            </a:lvl4pPr>
            <a:lvl5pPr marL="0" lvl="4" indent="0" algn="r">
              <a:spcBef>
                <a:spcPts val="0"/>
              </a:spcBef>
              <a:buNone/>
              <a:defRPr sz="1600">
                <a:solidFill>
                  <a:schemeClr val="dk2"/>
                </a:solidFill>
                <a:latin typeface="Calibri"/>
                <a:ea typeface="Calibri"/>
                <a:cs typeface="Calibri"/>
                <a:sym typeface="Calibri"/>
              </a:defRPr>
            </a:lvl5pPr>
            <a:lvl6pPr marL="0" lvl="5" indent="0" algn="r">
              <a:spcBef>
                <a:spcPts val="0"/>
              </a:spcBef>
              <a:buNone/>
              <a:defRPr sz="1600">
                <a:solidFill>
                  <a:schemeClr val="dk2"/>
                </a:solidFill>
                <a:latin typeface="Calibri"/>
                <a:ea typeface="Calibri"/>
                <a:cs typeface="Calibri"/>
                <a:sym typeface="Calibri"/>
              </a:defRPr>
            </a:lvl6pPr>
            <a:lvl7pPr marL="0" lvl="6" indent="0" algn="r">
              <a:spcBef>
                <a:spcPts val="0"/>
              </a:spcBef>
              <a:buNone/>
              <a:defRPr sz="1600">
                <a:solidFill>
                  <a:schemeClr val="dk2"/>
                </a:solidFill>
                <a:latin typeface="Calibri"/>
                <a:ea typeface="Calibri"/>
                <a:cs typeface="Calibri"/>
                <a:sym typeface="Calibri"/>
              </a:defRPr>
            </a:lvl7pPr>
            <a:lvl8pPr marL="0" lvl="7" indent="0" algn="r">
              <a:spcBef>
                <a:spcPts val="0"/>
              </a:spcBef>
              <a:buNone/>
              <a:defRPr sz="1600">
                <a:solidFill>
                  <a:schemeClr val="dk2"/>
                </a:solidFill>
                <a:latin typeface="Calibri"/>
                <a:ea typeface="Calibri"/>
                <a:cs typeface="Calibri"/>
                <a:sym typeface="Calibri"/>
              </a:defRPr>
            </a:lvl8pPr>
            <a:lvl9pPr marL="0" lvl="8" indent="0" algn="r">
              <a:spcBef>
                <a:spcPts val="0"/>
              </a:spcBef>
              <a:buNone/>
              <a:defRPr sz="16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8"/>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a:solidFill>
                  <a:schemeClr val="dk2"/>
                </a:solidFill>
                <a:latin typeface="Calibri"/>
                <a:ea typeface="Calibri"/>
                <a:cs typeface="Calibri"/>
                <a:sym typeface="Calibri"/>
              </a:defRPr>
            </a:lvl1pPr>
            <a:lvl2pPr marL="0" lvl="1" indent="0" algn="r">
              <a:spcBef>
                <a:spcPts val="0"/>
              </a:spcBef>
              <a:buNone/>
              <a:defRPr sz="1600">
                <a:solidFill>
                  <a:schemeClr val="dk2"/>
                </a:solidFill>
                <a:latin typeface="Calibri"/>
                <a:ea typeface="Calibri"/>
                <a:cs typeface="Calibri"/>
                <a:sym typeface="Calibri"/>
              </a:defRPr>
            </a:lvl2pPr>
            <a:lvl3pPr marL="0" lvl="2" indent="0" algn="r">
              <a:spcBef>
                <a:spcPts val="0"/>
              </a:spcBef>
              <a:buNone/>
              <a:defRPr sz="1600">
                <a:solidFill>
                  <a:schemeClr val="dk2"/>
                </a:solidFill>
                <a:latin typeface="Calibri"/>
                <a:ea typeface="Calibri"/>
                <a:cs typeface="Calibri"/>
                <a:sym typeface="Calibri"/>
              </a:defRPr>
            </a:lvl3pPr>
            <a:lvl4pPr marL="0" lvl="3" indent="0" algn="r">
              <a:spcBef>
                <a:spcPts val="0"/>
              </a:spcBef>
              <a:buNone/>
              <a:defRPr sz="1600">
                <a:solidFill>
                  <a:schemeClr val="dk2"/>
                </a:solidFill>
                <a:latin typeface="Calibri"/>
                <a:ea typeface="Calibri"/>
                <a:cs typeface="Calibri"/>
                <a:sym typeface="Calibri"/>
              </a:defRPr>
            </a:lvl4pPr>
            <a:lvl5pPr marL="0" lvl="4" indent="0" algn="r">
              <a:spcBef>
                <a:spcPts val="0"/>
              </a:spcBef>
              <a:buNone/>
              <a:defRPr sz="1600">
                <a:solidFill>
                  <a:schemeClr val="dk2"/>
                </a:solidFill>
                <a:latin typeface="Calibri"/>
                <a:ea typeface="Calibri"/>
                <a:cs typeface="Calibri"/>
                <a:sym typeface="Calibri"/>
              </a:defRPr>
            </a:lvl5pPr>
            <a:lvl6pPr marL="0" lvl="5" indent="0" algn="r">
              <a:spcBef>
                <a:spcPts val="0"/>
              </a:spcBef>
              <a:buNone/>
              <a:defRPr sz="1600">
                <a:solidFill>
                  <a:schemeClr val="dk2"/>
                </a:solidFill>
                <a:latin typeface="Calibri"/>
                <a:ea typeface="Calibri"/>
                <a:cs typeface="Calibri"/>
                <a:sym typeface="Calibri"/>
              </a:defRPr>
            </a:lvl6pPr>
            <a:lvl7pPr marL="0" lvl="6" indent="0" algn="r">
              <a:spcBef>
                <a:spcPts val="0"/>
              </a:spcBef>
              <a:buNone/>
              <a:defRPr sz="1600">
                <a:solidFill>
                  <a:schemeClr val="dk2"/>
                </a:solidFill>
                <a:latin typeface="Calibri"/>
                <a:ea typeface="Calibri"/>
                <a:cs typeface="Calibri"/>
                <a:sym typeface="Calibri"/>
              </a:defRPr>
            </a:lvl7pPr>
            <a:lvl8pPr marL="0" lvl="7" indent="0" algn="r">
              <a:spcBef>
                <a:spcPts val="0"/>
              </a:spcBef>
              <a:buNone/>
              <a:defRPr sz="1600">
                <a:solidFill>
                  <a:schemeClr val="dk2"/>
                </a:solidFill>
                <a:latin typeface="Calibri"/>
                <a:ea typeface="Calibri"/>
                <a:cs typeface="Calibri"/>
                <a:sym typeface="Calibri"/>
              </a:defRPr>
            </a:lvl8pPr>
            <a:lvl9pPr marL="0" lvl="8" indent="0" algn="r">
              <a:spcBef>
                <a:spcPts val="0"/>
              </a:spcBef>
              <a:buNone/>
              <a:defRPr sz="16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7" name="Google Shape;11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8" name="Google Shape;118;p19"/>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a:solidFill>
                  <a:schemeClr val="dk2"/>
                </a:solidFill>
                <a:latin typeface="Calibri"/>
                <a:ea typeface="Calibri"/>
                <a:cs typeface="Calibri"/>
                <a:sym typeface="Calibri"/>
              </a:defRPr>
            </a:lvl1pPr>
            <a:lvl2pPr marL="0" lvl="1" indent="0" algn="r">
              <a:spcBef>
                <a:spcPts val="0"/>
              </a:spcBef>
              <a:buNone/>
              <a:defRPr sz="1600">
                <a:solidFill>
                  <a:schemeClr val="dk2"/>
                </a:solidFill>
                <a:latin typeface="Calibri"/>
                <a:ea typeface="Calibri"/>
                <a:cs typeface="Calibri"/>
                <a:sym typeface="Calibri"/>
              </a:defRPr>
            </a:lvl2pPr>
            <a:lvl3pPr marL="0" lvl="2" indent="0" algn="r">
              <a:spcBef>
                <a:spcPts val="0"/>
              </a:spcBef>
              <a:buNone/>
              <a:defRPr sz="1600">
                <a:solidFill>
                  <a:schemeClr val="dk2"/>
                </a:solidFill>
                <a:latin typeface="Calibri"/>
                <a:ea typeface="Calibri"/>
                <a:cs typeface="Calibri"/>
                <a:sym typeface="Calibri"/>
              </a:defRPr>
            </a:lvl3pPr>
            <a:lvl4pPr marL="0" lvl="3" indent="0" algn="r">
              <a:spcBef>
                <a:spcPts val="0"/>
              </a:spcBef>
              <a:buNone/>
              <a:defRPr sz="1600">
                <a:solidFill>
                  <a:schemeClr val="dk2"/>
                </a:solidFill>
                <a:latin typeface="Calibri"/>
                <a:ea typeface="Calibri"/>
                <a:cs typeface="Calibri"/>
                <a:sym typeface="Calibri"/>
              </a:defRPr>
            </a:lvl4pPr>
            <a:lvl5pPr marL="0" lvl="4" indent="0" algn="r">
              <a:spcBef>
                <a:spcPts val="0"/>
              </a:spcBef>
              <a:buNone/>
              <a:defRPr sz="1600">
                <a:solidFill>
                  <a:schemeClr val="dk2"/>
                </a:solidFill>
                <a:latin typeface="Calibri"/>
                <a:ea typeface="Calibri"/>
                <a:cs typeface="Calibri"/>
                <a:sym typeface="Calibri"/>
              </a:defRPr>
            </a:lvl5pPr>
            <a:lvl6pPr marL="0" lvl="5" indent="0" algn="r">
              <a:spcBef>
                <a:spcPts val="0"/>
              </a:spcBef>
              <a:buNone/>
              <a:defRPr sz="1600">
                <a:solidFill>
                  <a:schemeClr val="dk2"/>
                </a:solidFill>
                <a:latin typeface="Calibri"/>
                <a:ea typeface="Calibri"/>
                <a:cs typeface="Calibri"/>
                <a:sym typeface="Calibri"/>
              </a:defRPr>
            </a:lvl6pPr>
            <a:lvl7pPr marL="0" lvl="6" indent="0" algn="r">
              <a:spcBef>
                <a:spcPts val="0"/>
              </a:spcBef>
              <a:buNone/>
              <a:defRPr sz="1600">
                <a:solidFill>
                  <a:schemeClr val="dk2"/>
                </a:solidFill>
                <a:latin typeface="Calibri"/>
                <a:ea typeface="Calibri"/>
                <a:cs typeface="Calibri"/>
                <a:sym typeface="Calibri"/>
              </a:defRPr>
            </a:lvl7pPr>
            <a:lvl8pPr marL="0" lvl="7" indent="0" algn="r">
              <a:spcBef>
                <a:spcPts val="0"/>
              </a:spcBef>
              <a:buNone/>
              <a:defRPr sz="1600">
                <a:solidFill>
                  <a:schemeClr val="dk2"/>
                </a:solidFill>
                <a:latin typeface="Calibri"/>
                <a:ea typeface="Calibri"/>
                <a:cs typeface="Calibri"/>
                <a:sym typeface="Calibri"/>
              </a:defRPr>
            </a:lvl8pPr>
            <a:lvl9pPr marL="0" lvl="8" indent="0" algn="r">
              <a:spcBef>
                <a:spcPts val="0"/>
              </a:spcBef>
              <a:buNone/>
              <a:defRPr sz="16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2"/>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lt2"/>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lt2"/>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lt2"/>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lt2"/>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2" name="Google Shape;122;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3" name="Google Shape;123;p20"/>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a:solidFill>
                  <a:schemeClr val="dk2"/>
                </a:solidFill>
                <a:latin typeface="Calibri"/>
                <a:ea typeface="Calibri"/>
                <a:cs typeface="Calibri"/>
                <a:sym typeface="Calibri"/>
              </a:defRPr>
            </a:lvl1pPr>
            <a:lvl2pPr marL="0" lvl="1" indent="0" algn="r">
              <a:spcBef>
                <a:spcPts val="0"/>
              </a:spcBef>
              <a:buNone/>
              <a:defRPr sz="1600">
                <a:solidFill>
                  <a:schemeClr val="dk2"/>
                </a:solidFill>
                <a:latin typeface="Calibri"/>
                <a:ea typeface="Calibri"/>
                <a:cs typeface="Calibri"/>
                <a:sym typeface="Calibri"/>
              </a:defRPr>
            </a:lvl2pPr>
            <a:lvl3pPr marL="0" lvl="2" indent="0" algn="r">
              <a:spcBef>
                <a:spcPts val="0"/>
              </a:spcBef>
              <a:buNone/>
              <a:defRPr sz="1600">
                <a:solidFill>
                  <a:schemeClr val="dk2"/>
                </a:solidFill>
                <a:latin typeface="Calibri"/>
                <a:ea typeface="Calibri"/>
                <a:cs typeface="Calibri"/>
                <a:sym typeface="Calibri"/>
              </a:defRPr>
            </a:lvl3pPr>
            <a:lvl4pPr marL="0" lvl="3" indent="0" algn="r">
              <a:spcBef>
                <a:spcPts val="0"/>
              </a:spcBef>
              <a:buNone/>
              <a:defRPr sz="1600">
                <a:solidFill>
                  <a:schemeClr val="dk2"/>
                </a:solidFill>
                <a:latin typeface="Calibri"/>
                <a:ea typeface="Calibri"/>
                <a:cs typeface="Calibri"/>
                <a:sym typeface="Calibri"/>
              </a:defRPr>
            </a:lvl4pPr>
            <a:lvl5pPr marL="0" lvl="4" indent="0" algn="r">
              <a:spcBef>
                <a:spcPts val="0"/>
              </a:spcBef>
              <a:buNone/>
              <a:defRPr sz="1600">
                <a:solidFill>
                  <a:schemeClr val="dk2"/>
                </a:solidFill>
                <a:latin typeface="Calibri"/>
                <a:ea typeface="Calibri"/>
                <a:cs typeface="Calibri"/>
                <a:sym typeface="Calibri"/>
              </a:defRPr>
            </a:lvl5pPr>
            <a:lvl6pPr marL="0" lvl="5" indent="0" algn="r">
              <a:spcBef>
                <a:spcPts val="0"/>
              </a:spcBef>
              <a:buNone/>
              <a:defRPr sz="1600">
                <a:solidFill>
                  <a:schemeClr val="dk2"/>
                </a:solidFill>
                <a:latin typeface="Calibri"/>
                <a:ea typeface="Calibri"/>
                <a:cs typeface="Calibri"/>
                <a:sym typeface="Calibri"/>
              </a:defRPr>
            </a:lvl6pPr>
            <a:lvl7pPr marL="0" lvl="6" indent="0" algn="r">
              <a:spcBef>
                <a:spcPts val="0"/>
              </a:spcBef>
              <a:buNone/>
              <a:defRPr sz="1600">
                <a:solidFill>
                  <a:schemeClr val="dk2"/>
                </a:solidFill>
                <a:latin typeface="Calibri"/>
                <a:ea typeface="Calibri"/>
                <a:cs typeface="Calibri"/>
                <a:sym typeface="Calibri"/>
              </a:defRPr>
            </a:lvl7pPr>
            <a:lvl8pPr marL="0" lvl="7" indent="0" algn="r">
              <a:spcBef>
                <a:spcPts val="0"/>
              </a:spcBef>
              <a:buNone/>
              <a:defRPr sz="1600">
                <a:solidFill>
                  <a:schemeClr val="dk2"/>
                </a:solidFill>
                <a:latin typeface="Calibri"/>
                <a:ea typeface="Calibri"/>
                <a:cs typeface="Calibri"/>
                <a:sym typeface="Calibri"/>
              </a:defRPr>
            </a:lvl8pPr>
            <a:lvl9pPr marL="0" lvl="8" indent="0" algn="r">
              <a:spcBef>
                <a:spcPts val="0"/>
              </a:spcBef>
              <a:buNone/>
              <a:defRPr sz="16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
  <p:cSld name="Title + 2 column">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841907" y="1230227"/>
            <a:ext cx="5171872" cy="580799"/>
          </a:xfrm>
          <a:prstGeom prst="rect">
            <a:avLst/>
          </a:prstGeom>
          <a:noFill/>
          <a:ln>
            <a:noFill/>
          </a:ln>
        </p:spPr>
        <p:txBody>
          <a:bodyPr spcFirstLastPara="1" wrap="square" lIns="91425" tIns="91425" rIns="91425" bIns="91425" anchor="ctr" anchorCtr="0">
            <a:normAutofit/>
          </a:bodyPr>
          <a:lstStyle>
            <a:lvl1pPr lvl="0" algn="l">
              <a:lnSpc>
                <a:spcPct val="90000"/>
              </a:lnSpc>
              <a:spcBef>
                <a:spcPts val="0"/>
              </a:spcBef>
              <a:spcAft>
                <a:spcPts val="0"/>
              </a:spcAft>
              <a:buClr>
                <a:schemeClr val="dk1"/>
              </a:buClr>
              <a:buSzPts val="3200"/>
              <a:buFont typeface="Calibri"/>
              <a:buNone/>
              <a:defRPr sz="3200" b="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3" name="Google Shape;23;p3"/>
          <p:cNvCxnSpPr/>
          <p:nvPr/>
        </p:nvCxnSpPr>
        <p:spPr>
          <a:xfrm>
            <a:off x="0" y="1508967"/>
            <a:ext cx="1834639" cy="0"/>
          </a:xfrm>
          <a:prstGeom prst="straightConnector1">
            <a:avLst/>
          </a:prstGeom>
          <a:noFill/>
          <a:ln w="9525" cap="flat" cmpd="sng">
            <a:solidFill>
              <a:srgbClr val="CCCCCC"/>
            </a:solidFill>
            <a:prstDash val="solid"/>
            <a:round/>
            <a:headEnd type="none" w="sm" len="sm"/>
            <a:tailEnd type="none" w="sm" len="sm"/>
          </a:ln>
        </p:spPr>
      </p:cxnSp>
      <p:sp>
        <p:nvSpPr>
          <p:cNvPr id="24" name="Google Shape;24;p3"/>
          <p:cNvSpPr/>
          <p:nvPr/>
        </p:nvSpPr>
        <p:spPr>
          <a:xfrm>
            <a:off x="1090111" y="1238358"/>
            <a:ext cx="541269" cy="541199"/>
          </a:xfrm>
          <a:prstGeom prst="ellipse">
            <a:avLst/>
          </a:prstGeom>
          <a:solidFill>
            <a:srgbClr val="FFCD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cxnSp>
        <p:nvCxnSpPr>
          <p:cNvPr id="25" name="Google Shape;25;p3"/>
          <p:cNvCxnSpPr/>
          <p:nvPr/>
        </p:nvCxnSpPr>
        <p:spPr>
          <a:xfrm>
            <a:off x="7021783" y="1508967"/>
            <a:ext cx="5171872" cy="0"/>
          </a:xfrm>
          <a:prstGeom prst="straightConnector1">
            <a:avLst/>
          </a:prstGeom>
          <a:noFill/>
          <a:ln w="9525" cap="flat" cmpd="sng">
            <a:solidFill>
              <a:srgbClr val="CCCCCC"/>
            </a:solidFill>
            <a:prstDash val="solid"/>
            <a:round/>
            <a:headEnd type="none" w="sm" len="sm"/>
            <a:tailEnd type="none" w="sm" len="sm"/>
          </a:ln>
        </p:spPr>
      </p:cxnSp>
      <p:sp>
        <p:nvSpPr>
          <p:cNvPr id="26" name="Google Shape;26;p3"/>
          <p:cNvSpPr txBox="1">
            <a:spLocks noGrp="1"/>
          </p:cNvSpPr>
          <p:nvPr>
            <p:ph type="body" idx="1"/>
          </p:nvPr>
        </p:nvSpPr>
        <p:spPr>
          <a:xfrm>
            <a:off x="1841500" y="2160447"/>
            <a:ext cx="4568201" cy="43011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txBox="1">
            <a:spLocks noGrp="1"/>
          </p:cNvSpPr>
          <p:nvPr>
            <p:ph type="body" idx="2"/>
          </p:nvPr>
        </p:nvSpPr>
        <p:spPr>
          <a:xfrm>
            <a:off x="6671411" y="2161538"/>
            <a:ext cx="4568201" cy="43011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a:solidFill>
                  <a:schemeClr val="dk2"/>
                </a:solidFill>
                <a:latin typeface="Calibri"/>
                <a:ea typeface="Calibri"/>
                <a:cs typeface="Calibri"/>
                <a:sym typeface="Calibri"/>
              </a:defRPr>
            </a:lvl1pPr>
            <a:lvl2pPr marL="0" lvl="1" indent="0" algn="r">
              <a:spcBef>
                <a:spcPts val="0"/>
              </a:spcBef>
              <a:buNone/>
              <a:defRPr sz="1600">
                <a:solidFill>
                  <a:schemeClr val="dk2"/>
                </a:solidFill>
                <a:latin typeface="Calibri"/>
                <a:ea typeface="Calibri"/>
                <a:cs typeface="Calibri"/>
                <a:sym typeface="Calibri"/>
              </a:defRPr>
            </a:lvl2pPr>
            <a:lvl3pPr marL="0" lvl="2" indent="0" algn="r">
              <a:spcBef>
                <a:spcPts val="0"/>
              </a:spcBef>
              <a:buNone/>
              <a:defRPr sz="1600">
                <a:solidFill>
                  <a:schemeClr val="dk2"/>
                </a:solidFill>
                <a:latin typeface="Calibri"/>
                <a:ea typeface="Calibri"/>
                <a:cs typeface="Calibri"/>
                <a:sym typeface="Calibri"/>
              </a:defRPr>
            </a:lvl3pPr>
            <a:lvl4pPr marL="0" lvl="3" indent="0" algn="r">
              <a:spcBef>
                <a:spcPts val="0"/>
              </a:spcBef>
              <a:buNone/>
              <a:defRPr sz="1600">
                <a:solidFill>
                  <a:schemeClr val="dk2"/>
                </a:solidFill>
                <a:latin typeface="Calibri"/>
                <a:ea typeface="Calibri"/>
                <a:cs typeface="Calibri"/>
                <a:sym typeface="Calibri"/>
              </a:defRPr>
            </a:lvl4pPr>
            <a:lvl5pPr marL="0" lvl="4" indent="0" algn="r">
              <a:spcBef>
                <a:spcPts val="0"/>
              </a:spcBef>
              <a:buNone/>
              <a:defRPr sz="1600">
                <a:solidFill>
                  <a:schemeClr val="dk2"/>
                </a:solidFill>
                <a:latin typeface="Calibri"/>
                <a:ea typeface="Calibri"/>
                <a:cs typeface="Calibri"/>
                <a:sym typeface="Calibri"/>
              </a:defRPr>
            </a:lvl5pPr>
            <a:lvl6pPr marL="0" lvl="5" indent="0" algn="r">
              <a:spcBef>
                <a:spcPts val="0"/>
              </a:spcBef>
              <a:buNone/>
              <a:defRPr sz="1600">
                <a:solidFill>
                  <a:schemeClr val="dk2"/>
                </a:solidFill>
                <a:latin typeface="Calibri"/>
                <a:ea typeface="Calibri"/>
                <a:cs typeface="Calibri"/>
                <a:sym typeface="Calibri"/>
              </a:defRPr>
            </a:lvl6pPr>
            <a:lvl7pPr marL="0" lvl="6" indent="0" algn="r">
              <a:spcBef>
                <a:spcPts val="0"/>
              </a:spcBef>
              <a:buNone/>
              <a:defRPr sz="1600">
                <a:solidFill>
                  <a:schemeClr val="dk2"/>
                </a:solidFill>
                <a:latin typeface="Calibri"/>
                <a:ea typeface="Calibri"/>
                <a:cs typeface="Calibri"/>
                <a:sym typeface="Calibri"/>
              </a:defRPr>
            </a:lvl7pPr>
            <a:lvl8pPr marL="0" lvl="7" indent="0" algn="r">
              <a:spcBef>
                <a:spcPts val="0"/>
              </a:spcBef>
              <a:buNone/>
              <a:defRPr sz="1600">
                <a:solidFill>
                  <a:schemeClr val="dk2"/>
                </a:solidFill>
                <a:latin typeface="Calibri"/>
                <a:ea typeface="Calibri"/>
                <a:cs typeface="Calibri"/>
                <a:sym typeface="Calibri"/>
              </a:defRPr>
            </a:lvl8pPr>
            <a:lvl9pPr marL="0" lvl="8" indent="0" algn="r">
              <a:spcBef>
                <a:spcPts val="0"/>
              </a:spcBef>
              <a:buNone/>
              <a:defRPr sz="16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21"/>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a:solidFill>
                  <a:schemeClr val="dk2"/>
                </a:solidFill>
                <a:latin typeface="Calibri"/>
                <a:ea typeface="Calibri"/>
                <a:cs typeface="Calibri"/>
                <a:sym typeface="Calibri"/>
              </a:defRPr>
            </a:lvl1pPr>
            <a:lvl2pPr marL="0" lvl="1" indent="0" algn="r">
              <a:spcBef>
                <a:spcPts val="0"/>
              </a:spcBef>
              <a:buNone/>
              <a:defRPr sz="1600">
                <a:solidFill>
                  <a:schemeClr val="dk2"/>
                </a:solidFill>
                <a:latin typeface="Calibri"/>
                <a:ea typeface="Calibri"/>
                <a:cs typeface="Calibri"/>
                <a:sym typeface="Calibri"/>
              </a:defRPr>
            </a:lvl2pPr>
            <a:lvl3pPr marL="0" lvl="2" indent="0" algn="r">
              <a:spcBef>
                <a:spcPts val="0"/>
              </a:spcBef>
              <a:buNone/>
              <a:defRPr sz="1600">
                <a:solidFill>
                  <a:schemeClr val="dk2"/>
                </a:solidFill>
                <a:latin typeface="Calibri"/>
                <a:ea typeface="Calibri"/>
                <a:cs typeface="Calibri"/>
                <a:sym typeface="Calibri"/>
              </a:defRPr>
            </a:lvl3pPr>
            <a:lvl4pPr marL="0" lvl="3" indent="0" algn="r">
              <a:spcBef>
                <a:spcPts val="0"/>
              </a:spcBef>
              <a:buNone/>
              <a:defRPr sz="1600">
                <a:solidFill>
                  <a:schemeClr val="dk2"/>
                </a:solidFill>
                <a:latin typeface="Calibri"/>
                <a:ea typeface="Calibri"/>
                <a:cs typeface="Calibri"/>
                <a:sym typeface="Calibri"/>
              </a:defRPr>
            </a:lvl4pPr>
            <a:lvl5pPr marL="0" lvl="4" indent="0" algn="r">
              <a:spcBef>
                <a:spcPts val="0"/>
              </a:spcBef>
              <a:buNone/>
              <a:defRPr sz="1600">
                <a:solidFill>
                  <a:schemeClr val="dk2"/>
                </a:solidFill>
                <a:latin typeface="Calibri"/>
                <a:ea typeface="Calibri"/>
                <a:cs typeface="Calibri"/>
                <a:sym typeface="Calibri"/>
              </a:defRPr>
            </a:lvl5pPr>
            <a:lvl6pPr marL="0" lvl="5" indent="0" algn="r">
              <a:spcBef>
                <a:spcPts val="0"/>
              </a:spcBef>
              <a:buNone/>
              <a:defRPr sz="1600">
                <a:solidFill>
                  <a:schemeClr val="dk2"/>
                </a:solidFill>
                <a:latin typeface="Calibri"/>
                <a:ea typeface="Calibri"/>
                <a:cs typeface="Calibri"/>
                <a:sym typeface="Calibri"/>
              </a:defRPr>
            </a:lvl6pPr>
            <a:lvl7pPr marL="0" lvl="6" indent="0" algn="r">
              <a:spcBef>
                <a:spcPts val="0"/>
              </a:spcBef>
              <a:buNone/>
              <a:defRPr sz="1600">
                <a:solidFill>
                  <a:schemeClr val="dk2"/>
                </a:solidFill>
                <a:latin typeface="Calibri"/>
                <a:ea typeface="Calibri"/>
                <a:cs typeface="Calibri"/>
                <a:sym typeface="Calibri"/>
              </a:defRPr>
            </a:lvl7pPr>
            <a:lvl8pPr marL="0" lvl="7" indent="0" algn="r">
              <a:spcBef>
                <a:spcPts val="0"/>
              </a:spcBef>
              <a:buNone/>
              <a:defRPr sz="1600">
                <a:solidFill>
                  <a:schemeClr val="dk2"/>
                </a:solidFill>
                <a:latin typeface="Calibri"/>
                <a:ea typeface="Calibri"/>
                <a:cs typeface="Calibri"/>
                <a:sym typeface="Calibri"/>
              </a:defRPr>
            </a:lvl8pPr>
            <a:lvl9pPr marL="0" lvl="8" indent="0" algn="r">
              <a:spcBef>
                <a:spcPts val="0"/>
              </a:spcBef>
              <a:buNone/>
              <a:defRPr sz="16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22"/>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a:solidFill>
                  <a:schemeClr val="dk2"/>
                </a:solidFill>
                <a:latin typeface="Calibri"/>
                <a:ea typeface="Calibri"/>
                <a:cs typeface="Calibri"/>
                <a:sym typeface="Calibri"/>
              </a:defRPr>
            </a:lvl1pPr>
            <a:lvl2pPr marL="0" lvl="1" indent="0" algn="r">
              <a:spcBef>
                <a:spcPts val="0"/>
              </a:spcBef>
              <a:buNone/>
              <a:defRPr sz="1600">
                <a:solidFill>
                  <a:schemeClr val="dk2"/>
                </a:solidFill>
                <a:latin typeface="Calibri"/>
                <a:ea typeface="Calibri"/>
                <a:cs typeface="Calibri"/>
                <a:sym typeface="Calibri"/>
              </a:defRPr>
            </a:lvl2pPr>
            <a:lvl3pPr marL="0" lvl="2" indent="0" algn="r">
              <a:spcBef>
                <a:spcPts val="0"/>
              </a:spcBef>
              <a:buNone/>
              <a:defRPr sz="1600">
                <a:solidFill>
                  <a:schemeClr val="dk2"/>
                </a:solidFill>
                <a:latin typeface="Calibri"/>
                <a:ea typeface="Calibri"/>
                <a:cs typeface="Calibri"/>
                <a:sym typeface="Calibri"/>
              </a:defRPr>
            </a:lvl3pPr>
            <a:lvl4pPr marL="0" lvl="3" indent="0" algn="r">
              <a:spcBef>
                <a:spcPts val="0"/>
              </a:spcBef>
              <a:buNone/>
              <a:defRPr sz="1600">
                <a:solidFill>
                  <a:schemeClr val="dk2"/>
                </a:solidFill>
                <a:latin typeface="Calibri"/>
                <a:ea typeface="Calibri"/>
                <a:cs typeface="Calibri"/>
                <a:sym typeface="Calibri"/>
              </a:defRPr>
            </a:lvl4pPr>
            <a:lvl5pPr marL="0" lvl="4" indent="0" algn="r">
              <a:spcBef>
                <a:spcPts val="0"/>
              </a:spcBef>
              <a:buNone/>
              <a:defRPr sz="1600">
                <a:solidFill>
                  <a:schemeClr val="dk2"/>
                </a:solidFill>
                <a:latin typeface="Calibri"/>
                <a:ea typeface="Calibri"/>
                <a:cs typeface="Calibri"/>
                <a:sym typeface="Calibri"/>
              </a:defRPr>
            </a:lvl5pPr>
            <a:lvl6pPr marL="0" lvl="5" indent="0" algn="r">
              <a:spcBef>
                <a:spcPts val="0"/>
              </a:spcBef>
              <a:buNone/>
              <a:defRPr sz="1600">
                <a:solidFill>
                  <a:schemeClr val="dk2"/>
                </a:solidFill>
                <a:latin typeface="Calibri"/>
                <a:ea typeface="Calibri"/>
                <a:cs typeface="Calibri"/>
                <a:sym typeface="Calibri"/>
              </a:defRPr>
            </a:lvl6pPr>
            <a:lvl7pPr marL="0" lvl="6" indent="0" algn="r">
              <a:spcBef>
                <a:spcPts val="0"/>
              </a:spcBef>
              <a:buNone/>
              <a:defRPr sz="1600">
                <a:solidFill>
                  <a:schemeClr val="dk2"/>
                </a:solidFill>
                <a:latin typeface="Calibri"/>
                <a:ea typeface="Calibri"/>
                <a:cs typeface="Calibri"/>
                <a:sym typeface="Calibri"/>
              </a:defRPr>
            </a:lvl7pPr>
            <a:lvl8pPr marL="0" lvl="7" indent="0" algn="r">
              <a:spcBef>
                <a:spcPts val="0"/>
              </a:spcBef>
              <a:buNone/>
              <a:defRPr sz="1600">
                <a:solidFill>
                  <a:schemeClr val="dk2"/>
                </a:solidFill>
                <a:latin typeface="Calibri"/>
                <a:ea typeface="Calibri"/>
                <a:cs typeface="Calibri"/>
                <a:sym typeface="Calibri"/>
              </a:defRPr>
            </a:lvl8pPr>
            <a:lvl9pPr marL="0" lvl="8" indent="0" algn="r">
              <a:spcBef>
                <a:spcPts val="0"/>
              </a:spcBef>
              <a:buNone/>
              <a:defRPr sz="16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p:cSld name="Title + 1 column">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1841907" y="1230227"/>
            <a:ext cx="3150223" cy="580799"/>
          </a:xfrm>
          <a:prstGeom prst="rect">
            <a:avLst/>
          </a:prstGeom>
          <a:noFill/>
          <a:ln>
            <a:noFill/>
          </a:ln>
        </p:spPr>
        <p:txBody>
          <a:bodyPr spcFirstLastPara="1" wrap="square" lIns="91425" tIns="91425" rIns="91425" bIns="91425" anchor="ctr" anchorCtr="0">
            <a:normAutofit/>
          </a:bodyPr>
          <a:lstStyle>
            <a:lvl1pPr lvl="0" algn="l">
              <a:lnSpc>
                <a:spcPct val="90000"/>
              </a:lnSpc>
              <a:spcBef>
                <a:spcPts val="0"/>
              </a:spcBef>
              <a:spcAft>
                <a:spcPts val="0"/>
              </a:spcAft>
              <a:buClr>
                <a:schemeClr val="dk1"/>
              </a:buClr>
              <a:buSzPts val="3200"/>
              <a:buFont typeface="Lora"/>
              <a:buNone/>
              <a:defRPr sz="3200" b="0" i="0">
                <a:latin typeface="Calibri"/>
                <a:ea typeface="Calibri"/>
                <a:cs typeface="Calibri"/>
                <a:sym typeface="Calibri"/>
              </a:defRPr>
            </a:lvl1pPr>
            <a:lvl2pPr lvl="1">
              <a:spcBef>
                <a:spcPts val="0"/>
              </a:spcBef>
              <a:spcAft>
                <a:spcPts val="0"/>
              </a:spcAft>
              <a:buSzPts val="2667"/>
              <a:buFont typeface="Lora"/>
              <a:buNone/>
              <a:defRPr sz="2667" b="1">
                <a:highlight>
                  <a:srgbClr val="FFFFFF"/>
                </a:highlight>
                <a:latin typeface="Lora"/>
                <a:ea typeface="Lora"/>
                <a:cs typeface="Lora"/>
                <a:sym typeface="Lora"/>
              </a:defRPr>
            </a:lvl2pPr>
            <a:lvl3pPr lvl="2">
              <a:spcBef>
                <a:spcPts val="0"/>
              </a:spcBef>
              <a:spcAft>
                <a:spcPts val="0"/>
              </a:spcAft>
              <a:buSzPts val="2667"/>
              <a:buFont typeface="Lora"/>
              <a:buNone/>
              <a:defRPr sz="2667" b="1">
                <a:highlight>
                  <a:srgbClr val="FFFFFF"/>
                </a:highlight>
                <a:latin typeface="Lora"/>
                <a:ea typeface="Lora"/>
                <a:cs typeface="Lora"/>
                <a:sym typeface="Lora"/>
              </a:defRPr>
            </a:lvl3pPr>
            <a:lvl4pPr lvl="3">
              <a:spcBef>
                <a:spcPts val="0"/>
              </a:spcBef>
              <a:spcAft>
                <a:spcPts val="0"/>
              </a:spcAft>
              <a:buSzPts val="2667"/>
              <a:buFont typeface="Lora"/>
              <a:buNone/>
              <a:defRPr sz="2667" b="1">
                <a:highlight>
                  <a:srgbClr val="FFFFFF"/>
                </a:highlight>
                <a:latin typeface="Lora"/>
                <a:ea typeface="Lora"/>
                <a:cs typeface="Lora"/>
                <a:sym typeface="Lora"/>
              </a:defRPr>
            </a:lvl4pPr>
            <a:lvl5pPr lvl="4">
              <a:spcBef>
                <a:spcPts val="0"/>
              </a:spcBef>
              <a:spcAft>
                <a:spcPts val="0"/>
              </a:spcAft>
              <a:buSzPts val="2667"/>
              <a:buFont typeface="Lora"/>
              <a:buNone/>
              <a:defRPr sz="2667" b="1">
                <a:highlight>
                  <a:srgbClr val="FFFFFF"/>
                </a:highlight>
                <a:latin typeface="Lora"/>
                <a:ea typeface="Lora"/>
                <a:cs typeface="Lora"/>
                <a:sym typeface="Lora"/>
              </a:defRPr>
            </a:lvl5pPr>
            <a:lvl6pPr lvl="5">
              <a:spcBef>
                <a:spcPts val="0"/>
              </a:spcBef>
              <a:spcAft>
                <a:spcPts val="0"/>
              </a:spcAft>
              <a:buSzPts val="2667"/>
              <a:buFont typeface="Lora"/>
              <a:buNone/>
              <a:defRPr sz="2667" b="1">
                <a:highlight>
                  <a:srgbClr val="FFFFFF"/>
                </a:highlight>
                <a:latin typeface="Lora"/>
                <a:ea typeface="Lora"/>
                <a:cs typeface="Lora"/>
                <a:sym typeface="Lora"/>
              </a:defRPr>
            </a:lvl6pPr>
            <a:lvl7pPr lvl="6">
              <a:spcBef>
                <a:spcPts val="0"/>
              </a:spcBef>
              <a:spcAft>
                <a:spcPts val="0"/>
              </a:spcAft>
              <a:buSzPts val="2667"/>
              <a:buFont typeface="Lora"/>
              <a:buNone/>
              <a:defRPr sz="2667" b="1">
                <a:highlight>
                  <a:srgbClr val="FFFFFF"/>
                </a:highlight>
                <a:latin typeface="Lora"/>
                <a:ea typeface="Lora"/>
                <a:cs typeface="Lora"/>
                <a:sym typeface="Lora"/>
              </a:defRPr>
            </a:lvl7pPr>
            <a:lvl8pPr lvl="7">
              <a:spcBef>
                <a:spcPts val="0"/>
              </a:spcBef>
              <a:spcAft>
                <a:spcPts val="0"/>
              </a:spcAft>
              <a:buSzPts val="2667"/>
              <a:buFont typeface="Lora"/>
              <a:buNone/>
              <a:defRPr sz="2667" b="1">
                <a:highlight>
                  <a:srgbClr val="FFFFFF"/>
                </a:highlight>
                <a:latin typeface="Lora"/>
                <a:ea typeface="Lora"/>
                <a:cs typeface="Lora"/>
                <a:sym typeface="Lora"/>
              </a:defRPr>
            </a:lvl8pPr>
            <a:lvl9pPr lvl="8">
              <a:spcBef>
                <a:spcPts val="0"/>
              </a:spcBef>
              <a:spcAft>
                <a:spcPts val="0"/>
              </a:spcAft>
              <a:buSzPts val="2667"/>
              <a:buFont typeface="Lora"/>
              <a:buNone/>
              <a:defRPr sz="2667" b="1">
                <a:highlight>
                  <a:srgbClr val="FFFFFF"/>
                </a:highlight>
                <a:latin typeface="Lora"/>
                <a:ea typeface="Lora"/>
                <a:cs typeface="Lora"/>
                <a:sym typeface="Lora"/>
              </a:defRPr>
            </a:lvl9pPr>
          </a:lstStyle>
          <a:p>
            <a:endParaRPr/>
          </a:p>
        </p:txBody>
      </p:sp>
      <p:cxnSp>
        <p:nvCxnSpPr>
          <p:cNvPr id="31" name="Google Shape;31;p4"/>
          <p:cNvCxnSpPr/>
          <p:nvPr/>
        </p:nvCxnSpPr>
        <p:spPr>
          <a:xfrm>
            <a:off x="1631380" y="1508967"/>
            <a:ext cx="10562275" cy="0"/>
          </a:xfrm>
          <a:prstGeom prst="straightConnector1">
            <a:avLst/>
          </a:prstGeom>
          <a:noFill/>
          <a:ln w="9525" cap="flat" cmpd="sng">
            <a:solidFill>
              <a:srgbClr val="CCCCCC"/>
            </a:solidFill>
            <a:prstDash val="solid"/>
            <a:round/>
            <a:headEnd type="none" w="sm" len="sm"/>
            <a:tailEnd type="none" w="sm" len="sm"/>
          </a:ln>
        </p:spPr>
      </p:cxnSp>
      <p:cxnSp>
        <p:nvCxnSpPr>
          <p:cNvPr id="32" name="Google Shape;32;p4"/>
          <p:cNvCxnSpPr/>
          <p:nvPr/>
        </p:nvCxnSpPr>
        <p:spPr>
          <a:xfrm>
            <a:off x="0" y="1508967"/>
            <a:ext cx="1834639" cy="0"/>
          </a:xfrm>
          <a:prstGeom prst="straightConnector1">
            <a:avLst/>
          </a:prstGeom>
          <a:noFill/>
          <a:ln w="9525" cap="flat" cmpd="sng">
            <a:solidFill>
              <a:srgbClr val="CCCCCC"/>
            </a:solidFill>
            <a:prstDash val="solid"/>
            <a:round/>
            <a:headEnd type="none" w="sm" len="sm"/>
            <a:tailEnd type="none" w="sm" len="sm"/>
          </a:ln>
        </p:spPr>
      </p:cxnSp>
      <p:sp>
        <p:nvSpPr>
          <p:cNvPr id="33" name="Google Shape;33;p4"/>
          <p:cNvSpPr txBox="1">
            <a:spLocks noGrp="1"/>
          </p:cNvSpPr>
          <p:nvPr>
            <p:ph type="body" idx="1"/>
          </p:nvPr>
        </p:nvSpPr>
        <p:spPr>
          <a:xfrm>
            <a:off x="1841500" y="2155293"/>
            <a:ext cx="9131300" cy="40232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
          <p:cNvSpPr/>
          <p:nvPr/>
        </p:nvSpPr>
        <p:spPr>
          <a:xfrm>
            <a:off x="876244" y="1078767"/>
            <a:ext cx="860400" cy="860400"/>
          </a:xfrm>
          <a:prstGeom prst="ellipse">
            <a:avLst/>
          </a:prstGeom>
          <a:solidFill>
            <a:srgbClr val="FFCD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5" name="Google Shape;35;p4"/>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a:solidFill>
                  <a:schemeClr val="dk2"/>
                </a:solidFill>
                <a:latin typeface="Calibri"/>
                <a:ea typeface="Calibri"/>
                <a:cs typeface="Calibri"/>
                <a:sym typeface="Calibri"/>
              </a:defRPr>
            </a:lvl1pPr>
            <a:lvl2pPr marL="0" lvl="1" indent="0" algn="r">
              <a:spcBef>
                <a:spcPts val="0"/>
              </a:spcBef>
              <a:buNone/>
              <a:defRPr sz="1600">
                <a:solidFill>
                  <a:schemeClr val="dk2"/>
                </a:solidFill>
                <a:latin typeface="Calibri"/>
                <a:ea typeface="Calibri"/>
                <a:cs typeface="Calibri"/>
                <a:sym typeface="Calibri"/>
              </a:defRPr>
            </a:lvl2pPr>
            <a:lvl3pPr marL="0" lvl="2" indent="0" algn="r">
              <a:spcBef>
                <a:spcPts val="0"/>
              </a:spcBef>
              <a:buNone/>
              <a:defRPr sz="1600">
                <a:solidFill>
                  <a:schemeClr val="dk2"/>
                </a:solidFill>
                <a:latin typeface="Calibri"/>
                <a:ea typeface="Calibri"/>
                <a:cs typeface="Calibri"/>
                <a:sym typeface="Calibri"/>
              </a:defRPr>
            </a:lvl3pPr>
            <a:lvl4pPr marL="0" lvl="3" indent="0" algn="r">
              <a:spcBef>
                <a:spcPts val="0"/>
              </a:spcBef>
              <a:buNone/>
              <a:defRPr sz="1600">
                <a:solidFill>
                  <a:schemeClr val="dk2"/>
                </a:solidFill>
                <a:latin typeface="Calibri"/>
                <a:ea typeface="Calibri"/>
                <a:cs typeface="Calibri"/>
                <a:sym typeface="Calibri"/>
              </a:defRPr>
            </a:lvl4pPr>
            <a:lvl5pPr marL="0" lvl="4" indent="0" algn="r">
              <a:spcBef>
                <a:spcPts val="0"/>
              </a:spcBef>
              <a:buNone/>
              <a:defRPr sz="1600">
                <a:solidFill>
                  <a:schemeClr val="dk2"/>
                </a:solidFill>
                <a:latin typeface="Calibri"/>
                <a:ea typeface="Calibri"/>
                <a:cs typeface="Calibri"/>
                <a:sym typeface="Calibri"/>
              </a:defRPr>
            </a:lvl5pPr>
            <a:lvl6pPr marL="0" lvl="5" indent="0" algn="r">
              <a:spcBef>
                <a:spcPts val="0"/>
              </a:spcBef>
              <a:buNone/>
              <a:defRPr sz="1600">
                <a:solidFill>
                  <a:schemeClr val="dk2"/>
                </a:solidFill>
                <a:latin typeface="Calibri"/>
                <a:ea typeface="Calibri"/>
                <a:cs typeface="Calibri"/>
                <a:sym typeface="Calibri"/>
              </a:defRPr>
            </a:lvl6pPr>
            <a:lvl7pPr marL="0" lvl="6" indent="0" algn="r">
              <a:spcBef>
                <a:spcPts val="0"/>
              </a:spcBef>
              <a:buNone/>
              <a:defRPr sz="1600">
                <a:solidFill>
                  <a:schemeClr val="dk2"/>
                </a:solidFill>
                <a:latin typeface="Calibri"/>
                <a:ea typeface="Calibri"/>
                <a:cs typeface="Calibri"/>
                <a:sym typeface="Calibri"/>
              </a:defRPr>
            </a:lvl7pPr>
            <a:lvl8pPr marL="0" lvl="7" indent="0" algn="r">
              <a:spcBef>
                <a:spcPts val="0"/>
              </a:spcBef>
              <a:buNone/>
              <a:defRPr sz="1600">
                <a:solidFill>
                  <a:schemeClr val="dk2"/>
                </a:solidFill>
                <a:latin typeface="Calibri"/>
                <a:ea typeface="Calibri"/>
                <a:cs typeface="Calibri"/>
                <a:sym typeface="Calibri"/>
              </a:defRPr>
            </a:lvl8pPr>
            <a:lvl9pPr marL="0" lvl="8" indent="0" algn="r">
              <a:spcBef>
                <a:spcPts val="0"/>
              </a:spcBef>
              <a:buNone/>
              <a:defRPr sz="16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6"/>
        <p:cNvGrpSpPr/>
        <p:nvPr/>
      </p:nvGrpSpPr>
      <p:grpSpPr>
        <a:xfrm>
          <a:off x="0" y="0"/>
          <a:ext cx="0" cy="0"/>
          <a:chOff x="0" y="0"/>
          <a:chExt cx="0" cy="0"/>
        </a:xfrm>
      </p:grpSpPr>
      <p:sp>
        <p:nvSpPr>
          <p:cNvPr id="37" name="Google Shape;37;p5"/>
          <p:cNvSpPr txBox="1">
            <a:spLocks noGrp="1"/>
          </p:cNvSpPr>
          <p:nvPr>
            <p:ph type="subTitle" idx="1"/>
          </p:nvPr>
        </p:nvSpPr>
        <p:spPr>
          <a:xfrm>
            <a:off x="2696751" y="3754567"/>
            <a:ext cx="7456171" cy="1046399"/>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lt2"/>
              </a:buClr>
              <a:buSzPts val="1867"/>
              <a:buFont typeface="Calibri"/>
              <a:buNone/>
              <a:defRPr sz="1867">
                <a:highlight>
                  <a:srgbClr val="FFCD00"/>
                </a:highlight>
                <a:latin typeface="Calibri"/>
                <a:ea typeface="Calibri"/>
                <a:cs typeface="Calibri"/>
                <a:sym typeface="Calibri"/>
              </a:defRPr>
            </a:lvl1pPr>
            <a:lvl2pPr lvl="1" algn="l">
              <a:lnSpc>
                <a:spcPct val="90000"/>
              </a:lnSpc>
              <a:spcBef>
                <a:spcPts val="0"/>
              </a:spcBef>
              <a:spcAft>
                <a:spcPts val="0"/>
              </a:spcAft>
              <a:buClr>
                <a:schemeClr val="dk2"/>
              </a:buClr>
              <a:buSzPts val="1867"/>
              <a:buNone/>
              <a:defRPr sz="1867">
                <a:solidFill>
                  <a:schemeClr val="dk2"/>
                </a:solidFill>
                <a:highlight>
                  <a:srgbClr val="FFCD00"/>
                </a:highlight>
              </a:defRPr>
            </a:lvl2pPr>
            <a:lvl3pPr lvl="2" algn="l">
              <a:lnSpc>
                <a:spcPct val="90000"/>
              </a:lnSpc>
              <a:spcBef>
                <a:spcPts val="0"/>
              </a:spcBef>
              <a:spcAft>
                <a:spcPts val="0"/>
              </a:spcAft>
              <a:buClr>
                <a:schemeClr val="dk2"/>
              </a:buClr>
              <a:buSzPts val="1867"/>
              <a:buNone/>
              <a:defRPr sz="1867">
                <a:solidFill>
                  <a:schemeClr val="dk2"/>
                </a:solidFill>
                <a:highlight>
                  <a:srgbClr val="FFCD00"/>
                </a:highlight>
              </a:defRPr>
            </a:lvl3pPr>
            <a:lvl4pPr lvl="3" algn="l">
              <a:lnSpc>
                <a:spcPct val="90000"/>
              </a:lnSpc>
              <a:spcBef>
                <a:spcPts val="0"/>
              </a:spcBef>
              <a:spcAft>
                <a:spcPts val="0"/>
              </a:spcAft>
              <a:buClr>
                <a:schemeClr val="dk2"/>
              </a:buClr>
              <a:buSzPts val="1867"/>
              <a:buNone/>
              <a:defRPr sz="1867">
                <a:solidFill>
                  <a:schemeClr val="dk2"/>
                </a:solidFill>
                <a:highlight>
                  <a:srgbClr val="FFCD00"/>
                </a:highlight>
              </a:defRPr>
            </a:lvl4pPr>
            <a:lvl5pPr lvl="4" algn="l">
              <a:lnSpc>
                <a:spcPct val="90000"/>
              </a:lnSpc>
              <a:spcBef>
                <a:spcPts val="0"/>
              </a:spcBef>
              <a:spcAft>
                <a:spcPts val="0"/>
              </a:spcAft>
              <a:buClr>
                <a:schemeClr val="dk2"/>
              </a:buClr>
              <a:buSzPts val="1867"/>
              <a:buNone/>
              <a:defRPr sz="1867">
                <a:solidFill>
                  <a:schemeClr val="dk2"/>
                </a:solidFill>
                <a:highlight>
                  <a:srgbClr val="FFCD00"/>
                </a:highlight>
              </a:defRPr>
            </a:lvl5pPr>
            <a:lvl6pPr lvl="5" algn="l">
              <a:lnSpc>
                <a:spcPct val="90000"/>
              </a:lnSpc>
              <a:spcBef>
                <a:spcPts val="0"/>
              </a:spcBef>
              <a:spcAft>
                <a:spcPts val="0"/>
              </a:spcAft>
              <a:buClr>
                <a:schemeClr val="dk2"/>
              </a:buClr>
              <a:buSzPts val="1867"/>
              <a:buNone/>
              <a:defRPr sz="1867">
                <a:solidFill>
                  <a:schemeClr val="dk2"/>
                </a:solidFill>
                <a:highlight>
                  <a:srgbClr val="FFCD00"/>
                </a:highlight>
              </a:defRPr>
            </a:lvl6pPr>
            <a:lvl7pPr lvl="6" algn="l">
              <a:lnSpc>
                <a:spcPct val="90000"/>
              </a:lnSpc>
              <a:spcBef>
                <a:spcPts val="0"/>
              </a:spcBef>
              <a:spcAft>
                <a:spcPts val="0"/>
              </a:spcAft>
              <a:buClr>
                <a:schemeClr val="dk2"/>
              </a:buClr>
              <a:buSzPts val="1867"/>
              <a:buNone/>
              <a:defRPr sz="1867">
                <a:solidFill>
                  <a:schemeClr val="dk2"/>
                </a:solidFill>
                <a:highlight>
                  <a:srgbClr val="FFCD00"/>
                </a:highlight>
              </a:defRPr>
            </a:lvl7pPr>
            <a:lvl8pPr lvl="7" algn="l">
              <a:lnSpc>
                <a:spcPct val="90000"/>
              </a:lnSpc>
              <a:spcBef>
                <a:spcPts val="0"/>
              </a:spcBef>
              <a:spcAft>
                <a:spcPts val="0"/>
              </a:spcAft>
              <a:buClr>
                <a:schemeClr val="dk2"/>
              </a:buClr>
              <a:buSzPts val="1867"/>
              <a:buNone/>
              <a:defRPr sz="1867">
                <a:solidFill>
                  <a:schemeClr val="dk2"/>
                </a:solidFill>
                <a:highlight>
                  <a:srgbClr val="FFCD00"/>
                </a:highlight>
              </a:defRPr>
            </a:lvl8pPr>
            <a:lvl9pPr lvl="8" algn="l">
              <a:lnSpc>
                <a:spcPct val="90000"/>
              </a:lnSpc>
              <a:spcBef>
                <a:spcPts val="0"/>
              </a:spcBef>
              <a:spcAft>
                <a:spcPts val="0"/>
              </a:spcAft>
              <a:buClr>
                <a:schemeClr val="dk2"/>
              </a:buClr>
              <a:buSzPts val="1867"/>
              <a:buNone/>
              <a:defRPr sz="1867">
                <a:solidFill>
                  <a:schemeClr val="dk2"/>
                </a:solidFill>
                <a:highlight>
                  <a:srgbClr val="FFCD00"/>
                </a:highlight>
              </a:defRPr>
            </a:lvl9pPr>
          </a:lstStyle>
          <a:p>
            <a:endParaRPr/>
          </a:p>
        </p:txBody>
      </p:sp>
      <p:cxnSp>
        <p:nvCxnSpPr>
          <p:cNvPr id="38" name="Google Shape;38;p5"/>
          <p:cNvCxnSpPr/>
          <p:nvPr/>
        </p:nvCxnSpPr>
        <p:spPr>
          <a:xfrm>
            <a:off x="-8032" y="3429015"/>
            <a:ext cx="2646343" cy="0"/>
          </a:xfrm>
          <a:prstGeom prst="straightConnector1">
            <a:avLst/>
          </a:prstGeom>
          <a:noFill/>
          <a:ln w="9525" cap="flat" cmpd="sng">
            <a:solidFill>
              <a:srgbClr val="CCCCCC"/>
            </a:solidFill>
            <a:prstDash val="solid"/>
            <a:round/>
            <a:headEnd type="none" w="sm" len="sm"/>
            <a:tailEnd type="none" w="sm" len="sm"/>
          </a:ln>
        </p:spPr>
      </p:cxnSp>
      <p:sp>
        <p:nvSpPr>
          <p:cNvPr id="39" name="Google Shape;39;p5"/>
          <p:cNvSpPr/>
          <p:nvPr/>
        </p:nvSpPr>
        <p:spPr>
          <a:xfrm>
            <a:off x="1490796" y="3051002"/>
            <a:ext cx="756097" cy="755999"/>
          </a:xfrm>
          <a:prstGeom prst="ellipse">
            <a:avLst/>
          </a:prstGeom>
          <a:solidFill>
            <a:srgbClr val="FEC409"/>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0" name="Google Shape;40;p5"/>
          <p:cNvSpPr txBox="1">
            <a:spLocks noGrp="1"/>
          </p:cNvSpPr>
          <p:nvPr>
            <p:ph type="ctrTitle"/>
          </p:nvPr>
        </p:nvSpPr>
        <p:spPr>
          <a:xfrm>
            <a:off x="2696652" y="2258034"/>
            <a:ext cx="5051056" cy="1546399"/>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Clr>
                <a:schemeClr val="lt2"/>
              </a:buClr>
              <a:buSzPts val="4000"/>
              <a:buFont typeface="Calibri"/>
              <a:buNone/>
              <a:defRPr sz="4000" b="0">
                <a:latin typeface="Calibri"/>
                <a:ea typeface="Calibri"/>
                <a:cs typeface="Calibri"/>
                <a:sym typeface="Calibri"/>
              </a:defRPr>
            </a:lvl1pPr>
            <a:lvl2pPr lvl="1">
              <a:spcBef>
                <a:spcPts val="0"/>
              </a:spcBef>
              <a:spcAft>
                <a:spcPts val="0"/>
              </a:spcAft>
              <a:buSzPts val="1400"/>
              <a:buNone/>
              <a:defRPr sz="4000"/>
            </a:lvl2pPr>
            <a:lvl3pPr lvl="2">
              <a:spcBef>
                <a:spcPts val="0"/>
              </a:spcBef>
              <a:spcAft>
                <a:spcPts val="0"/>
              </a:spcAft>
              <a:buSzPts val="1400"/>
              <a:buNone/>
              <a:defRPr sz="4000"/>
            </a:lvl3pPr>
            <a:lvl4pPr lvl="3">
              <a:spcBef>
                <a:spcPts val="0"/>
              </a:spcBef>
              <a:spcAft>
                <a:spcPts val="0"/>
              </a:spcAft>
              <a:buSzPts val="1400"/>
              <a:buNone/>
              <a:defRPr sz="4000"/>
            </a:lvl4pPr>
            <a:lvl5pPr lvl="4">
              <a:spcBef>
                <a:spcPts val="0"/>
              </a:spcBef>
              <a:spcAft>
                <a:spcPts val="0"/>
              </a:spcAft>
              <a:buSzPts val="1400"/>
              <a:buNone/>
              <a:defRPr sz="4000"/>
            </a:lvl5pPr>
            <a:lvl6pPr lvl="5">
              <a:spcBef>
                <a:spcPts val="0"/>
              </a:spcBef>
              <a:spcAft>
                <a:spcPts val="0"/>
              </a:spcAft>
              <a:buSzPts val="1400"/>
              <a:buNone/>
              <a:defRPr sz="4000"/>
            </a:lvl6pPr>
            <a:lvl7pPr lvl="6">
              <a:spcBef>
                <a:spcPts val="0"/>
              </a:spcBef>
              <a:spcAft>
                <a:spcPts val="0"/>
              </a:spcAft>
              <a:buSzPts val="1400"/>
              <a:buNone/>
              <a:defRPr sz="4000"/>
            </a:lvl7pPr>
            <a:lvl8pPr lvl="7">
              <a:spcBef>
                <a:spcPts val="0"/>
              </a:spcBef>
              <a:spcAft>
                <a:spcPts val="0"/>
              </a:spcAft>
              <a:buSzPts val="1400"/>
              <a:buNone/>
              <a:defRPr sz="4000"/>
            </a:lvl8pPr>
            <a:lvl9pPr lvl="8">
              <a:spcBef>
                <a:spcPts val="0"/>
              </a:spcBef>
              <a:spcAft>
                <a:spcPts val="0"/>
              </a:spcAft>
              <a:buSzPts val="1400"/>
              <a:buNone/>
              <a:defRPr sz="4000"/>
            </a:lvl9pPr>
          </a:lstStyle>
          <a:p>
            <a:endParaRPr/>
          </a:p>
        </p:txBody>
      </p:sp>
      <p:cxnSp>
        <p:nvCxnSpPr>
          <p:cNvPr id="41" name="Google Shape;41;p5"/>
          <p:cNvCxnSpPr/>
          <p:nvPr/>
        </p:nvCxnSpPr>
        <p:spPr>
          <a:xfrm>
            <a:off x="7866327" y="3429000"/>
            <a:ext cx="4335363" cy="0"/>
          </a:xfrm>
          <a:prstGeom prst="straightConnector1">
            <a:avLst/>
          </a:prstGeom>
          <a:noFill/>
          <a:ln w="9525" cap="flat" cmpd="sng">
            <a:solidFill>
              <a:srgbClr val="CCCCCC"/>
            </a:solidFill>
            <a:prstDash val="solid"/>
            <a:round/>
            <a:headEnd type="none" w="sm" len="sm"/>
            <a:tailEnd type="none" w="sm" len="sm"/>
          </a:ln>
        </p:spPr>
      </p:cxnSp>
      <p:sp>
        <p:nvSpPr>
          <p:cNvPr id="42" name="Google Shape;42;p5"/>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a:solidFill>
                  <a:schemeClr val="dk2"/>
                </a:solidFill>
                <a:latin typeface="Calibri"/>
                <a:ea typeface="Calibri"/>
                <a:cs typeface="Calibri"/>
                <a:sym typeface="Calibri"/>
              </a:defRPr>
            </a:lvl1pPr>
            <a:lvl2pPr marL="0" lvl="1" indent="0" algn="r">
              <a:spcBef>
                <a:spcPts val="0"/>
              </a:spcBef>
              <a:buNone/>
              <a:defRPr sz="1600">
                <a:solidFill>
                  <a:schemeClr val="dk2"/>
                </a:solidFill>
                <a:latin typeface="Calibri"/>
                <a:ea typeface="Calibri"/>
                <a:cs typeface="Calibri"/>
                <a:sym typeface="Calibri"/>
              </a:defRPr>
            </a:lvl2pPr>
            <a:lvl3pPr marL="0" lvl="2" indent="0" algn="r">
              <a:spcBef>
                <a:spcPts val="0"/>
              </a:spcBef>
              <a:buNone/>
              <a:defRPr sz="1600">
                <a:solidFill>
                  <a:schemeClr val="dk2"/>
                </a:solidFill>
                <a:latin typeface="Calibri"/>
                <a:ea typeface="Calibri"/>
                <a:cs typeface="Calibri"/>
                <a:sym typeface="Calibri"/>
              </a:defRPr>
            </a:lvl3pPr>
            <a:lvl4pPr marL="0" lvl="3" indent="0" algn="r">
              <a:spcBef>
                <a:spcPts val="0"/>
              </a:spcBef>
              <a:buNone/>
              <a:defRPr sz="1600">
                <a:solidFill>
                  <a:schemeClr val="dk2"/>
                </a:solidFill>
                <a:latin typeface="Calibri"/>
                <a:ea typeface="Calibri"/>
                <a:cs typeface="Calibri"/>
                <a:sym typeface="Calibri"/>
              </a:defRPr>
            </a:lvl4pPr>
            <a:lvl5pPr marL="0" lvl="4" indent="0" algn="r">
              <a:spcBef>
                <a:spcPts val="0"/>
              </a:spcBef>
              <a:buNone/>
              <a:defRPr sz="1600">
                <a:solidFill>
                  <a:schemeClr val="dk2"/>
                </a:solidFill>
                <a:latin typeface="Calibri"/>
                <a:ea typeface="Calibri"/>
                <a:cs typeface="Calibri"/>
                <a:sym typeface="Calibri"/>
              </a:defRPr>
            </a:lvl5pPr>
            <a:lvl6pPr marL="0" lvl="5" indent="0" algn="r">
              <a:spcBef>
                <a:spcPts val="0"/>
              </a:spcBef>
              <a:buNone/>
              <a:defRPr sz="1600">
                <a:solidFill>
                  <a:schemeClr val="dk2"/>
                </a:solidFill>
                <a:latin typeface="Calibri"/>
                <a:ea typeface="Calibri"/>
                <a:cs typeface="Calibri"/>
                <a:sym typeface="Calibri"/>
              </a:defRPr>
            </a:lvl6pPr>
            <a:lvl7pPr marL="0" lvl="6" indent="0" algn="r">
              <a:spcBef>
                <a:spcPts val="0"/>
              </a:spcBef>
              <a:buNone/>
              <a:defRPr sz="1600">
                <a:solidFill>
                  <a:schemeClr val="dk2"/>
                </a:solidFill>
                <a:latin typeface="Calibri"/>
                <a:ea typeface="Calibri"/>
                <a:cs typeface="Calibri"/>
                <a:sym typeface="Calibri"/>
              </a:defRPr>
            </a:lvl7pPr>
            <a:lvl8pPr marL="0" lvl="7" indent="0" algn="r">
              <a:spcBef>
                <a:spcPts val="0"/>
              </a:spcBef>
              <a:buNone/>
              <a:defRPr sz="1600">
                <a:solidFill>
                  <a:schemeClr val="dk2"/>
                </a:solidFill>
                <a:latin typeface="Calibri"/>
                <a:ea typeface="Calibri"/>
                <a:cs typeface="Calibri"/>
                <a:sym typeface="Calibri"/>
              </a:defRPr>
            </a:lvl8pPr>
            <a:lvl9pPr marL="0" lvl="8" indent="0" algn="r">
              <a:spcBef>
                <a:spcPts val="0"/>
              </a:spcBef>
              <a:buNone/>
              <a:defRPr sz="16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3"/>
        <p:cNvGrpSpPr/>
        <p:nvPr/>
      </p:nvGrpSpPr>
      <p:grpSpPr>
        <a:xfrm>
          <a:off x="0" y="0"/>
          <a:ext cx="0" cy="0"/>
          <a:chOff x="0" y="0"/>
          <a:chExt cx="0" cy="0"/>
        </a:xfrm>
      </p:grpSpPr>
      <p:sp>
        <p:nvSpPr>
          <p:cNvPr id="44" name="Google Shape;44;p6"/>
          <p:cNvSpPr txBox="1">
            <a:spLocks noGrp="1"/>
          </p:cNvSpPr>
          <p:nvPr>
            <p:ph type="body" idx="1"/>
          </p:nvPr>
        </p:nvSpPr>
        <p:spPr>
          <a:xfrm>
            <a:off x="2807100" y="1423447"/>
            <a:ext cx="6579257" cy="2653755"/>
          </a:xfrm>
          <a:prstGeom prst="rect">
            <a:avLst/>
          </a:prstGeom>
          <a:noFill/>
          <a:ln>
            <a:noFill/>
          </a:ln>
        </p:spPr>
        <p:txBody>
          <a:bodyPr spcFirstLastPara="1" wrap="square" lIns="91425" tIns="91425" rIns="91425" bIns="91425" anchor="b" anchorCtr="0">
            <a:normAutofit/>
          </a:bodyPr>
          <a:lstStyle>
            <a:lvl1pPr marL="457200" lvl="0" indent="-228600" algn="ctr">
              <a:lnSpc>
                <a:spcPct val="90000"/>
              </a:lnSpc>
              <a:spcBef>
                <a:spcPts val="0"/>
              </a:spcBef>
              <a:spcAft>
                <a:spcPts val="0"/>
              </a:spcAft>
              <a:buSzPts val="3200"/>
              <a:buFont typeface="Calibri"/>
              <a:buNone/>
              <a:defRPr sz="3200" b="0" i="0">
                <a:latin typeface="Calibri"/>
                <a:ea typeface="Calibri"/>
                <a:cs typeface="Calibri"/>
                <a:sym typeface="Calibri"/>
              </a:defRPr>
            </a:lvl1pPr>
            <a:lvl2pPr marL="914400" lvl="1" indent="-381000" algn="ctr">
              <a:lnSpc>
                <a:spcPct val="90000"/>
              </a:lnSpc>
              <a:spcBef>
                <a:spcPts val="0"/>
              </a:spcBef>
              <a:spcAft>
                <a:spcPts val="0"/>
              </a:spcAft>
              <a:buSzPts val="2400"/>
              <a:buFont typeface="Lora"/>
              <a:buChar char="•"/>
              <a:defRPr i="1">
                <a:latin typeface="Lora"/>
                <a:ea typeface="Lora"/>
                <a:cs typeface="Lora"/>
                <a:sym typeface="Lora"/>
              </a:defRPr>
            </a:lvl2pPr>
            <a:lvl3pPr marL="1371600" lvl="2" indent="-355600" algn="ctr">
              <a:lnSpc>
                <a:spcPct val="90000"/>
              </a:lnSpc>
              <a:spcBef>
                <a:spcPts val="0"/>
              </a:spcBef>
              <a:spcAft>
                <a:spcPts val="0"/>
              </a:spcAft>
              <a:buSzPts val="2000"/>
              <a:buFont typeface="Lora"/>
              <a:buChar char="•"/>
              <a:defRPr i="1">
                <a:latin typeface="Lora"/>
                <a:ea typeface="Lora"/>
                <a:cs typeface="Lora"/>
                <a:sym typeface="Lora"/>
              </a:defRPr>
            </a:lvl3pPr>
            <a:lvl4pPr marL="1828800" lvl="3" indent="-431800" algn="ctr">
              <a:lnSpc>
                <a:spcPct val="90000"/>
              </a:lnSpc>
              <a:spcBef>
                <a:spcPts val="0"/>
              </a:spcBef>
              <a:spcAft>
                <a:spcPts val="0"/>
              </a:spcAft>
              <a:buSzPts val="3200"/>
              <a:buFont typeface="Lora"/>
              <a:buChar char="•"/>
              <a:defRPr sz="3200" i="1">
                <a:latin typeface="Lora"/>
                <a:ea typeface="Lora"/>
                <a:cs typeface="Lora"/>
                <a:sym typeface="Lora"/>
              </a:defRPr>
            </a:lvl4pPr>
            <a:lvl5pPr marL="2286000" lvl="4" indent="-431800" algn="ctr">
              <a:lnSpc>
                <a:spcPct val="90000"/>
              </a:lnSpc>
              <a:spcBef>
                <a:spcPts val="0"/>
              </a:spcBef>
              <a:spcAft>
                <a:spcPts val="0"/>
              </a:spcAft>
              <a:buSzPts val="3200"/>
              <a:buFont typeface="Lora"/>
              <a:buChar char="•"/>
              <a:defRPr sz="3200" i="1">
                <a:latin typeface="Lora"/>
                <a:ea typeface="Lora"/>
                <a:cs typeface="Lora"/>
                <a:sym typeface="Lora"/>
              </a:defRPr>
            </a:lvl5pPr>
            <a:lvl6pPr marL="2743200" lvl="5" indent="-431800" algn="ctr">
              <a:lnSpc>
                <a:spcPct val="90000"/>
              </a:lnSpc>
              <a:spcBef>
                <a:spcPts val="0"/>
              </a:spcBef>
              <a:spcAft>
                <a:spcPts val="0"/>
              </a:spcAft>
              <a:buClr>
                <a:schemeClr val="dk1"/>
              </a:buClr>
              <a:buSzPts val="3200"/>
              <a:buFont typeface="Lora"/>
              <a:buChar char="•"/>
              <a:defRPr sz="3200" i="1">
                <a:latin typeface="Lora"/>
                <a:ea typeface="Lora"/>
                <a:cs typeface="Lora"/>
                <a:sym typeface="Lora"/>
              </a:defRPr>
            </a:lvl6pPr>
            <a:lvl7pPr marL="3200400" lvl="6" indent="-431800" algn="ctr">
              <a:lnSpc>
                <a:spcPct val="90000"/>
              </a:lnSpc>
              <a:spcBef>
                <a:spcPts val="0"/>
              </a:spcBef>
              <a:spcAft>
                <a:spcPts val="0"/>
              </a:spcAft>
              <a:buClr>
                <a:schemeClr val="dk1"/>
              </a:buClr>
              <a:buSzPts val="3200"/>
              <a:buFont typeface="Lora"/>
              <a:buChar char="•"/>
              <a:defRPr sz="3200" i="1">
                <a:latin typeface="Lora"/>
                <a:ea typeface="Lora"/>
                <a:cs typeface="Lora"/>
                <a:sym typeface="Lora"/>
              </a:defRPr>
            </a:lvl7pPr>
            <a:lvl8pPr marL="3657600" lvl="7" indent="-431800" algn="ctr">
              <a:lnSpc>
                <a:spcPct val="90000"/>
              </a:lnSpc>
              <a:spcBef>
                <a:spcPts val="0"/>
              </a:spcBef>
              <a:spcAft>
                <a:spcPts val="0"/>
              </a:spcAft>
              <a:buClr>
                <a:schemeClr val="dk1"/>
              </a:buClr>
              <a:buSzPts val="3200"/>
              <a:buFont typeface="Lora"/>
              <a:buChar char="•"/>
              <a:defRPr sz="3200" i="1">
                <a:latin typeface="Lora"/>
                <a:ea typeface="Lora"/>
                <a:cs typeface="Lora"/>
                <a:sym typeface="Lora"/>
              </a:defRPr>
            </a:lvl8pPr>
            <a:lvl9pPr marL="4114800" lvl="8" indent="-431800" algn="ctr">
              <a:lnSpc>
                <a:spcPct val="90000"/>
              </a:lnSpc>
              <a:spcBef>
                <a:spcPts val="0"/>
              </a:spcBef>
              <a:spcAft>
                <a:spcPts val="0"/>
              </a:spcAft>
              <a:buClr>
                <a:schemeClr val="dk1"/>
              </a:buClr>
              <a:buSzPts val="3200"/>
              <a:buFont typeface="Lora"/>
              <a:buChar char="•"/>
              <a:defRPr sz="3200" i="1">
                <a:latin typeface="Lora"/>
                <a:ea typeface="Lora"/>
                <a:cs typeface="Lora"/>
                <a:sym typeface="Lora"/>
              </a:defRPr>
            </a:lvl9pPr>
          </a:lstStyle>
          <a:p>
            <a:endParaRPr/>
          </a:p>
        </p:txBody>
      </p:sp>
      <p:cxnSp>
        <p:nvCxnSpPr>
          <p:cNvPr id="45" name="Google Shape;45;p6"/>
          <p:cNvCxnSpPr/>
          <p:nvPr/>
        </p:nvCxnSpPr>
        <p:spPr>
          <a:xfrm>
            <a:off x="6112896" y="4902003"/>
            <a:ext cx="0" cy="1973999"/>
          </a:xfrm>
          <a:prstGeom prst="straightConnector1">
            <a:avLst/>
          </a:prstGeom>
          <a:noFill/>
          <a:ln w="9525" cap="flat" cmpd="sng">
            <a:solidFill>
              <a:srgbClr val="CCCCCC"/>
            </a:solidFill>
            <a:prstDash val="solid"/>
            <a:round/>
            <a:headEnd type="none" w="sm" len="sm"/>
            <a:tailEnd type="none" w="sm" len="sm"/>
          </a:ln>
        </p:spPr>
      </p:cxnSp>
      <p:sp>
        <p:nvSpPr>
          <p:cNvPr id="46" name="Google Shape;46;p6"/>
          <p:cNvSpPr/>
          <p:nvPr/>
        </p:nvSpPr>
        <p:spPr>
          <a:xfrm>
            <a:off x="5718747" y="4524003"/>
            <a:ext cx="756097" cy="755999"/>
          </a:xfrm>
          <a:prstGeom prst="ellipse">
            <a:avLst/>
          </a:prstGeom>
          <a:solidFill>
            <a:srgbClr val="FFCD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7" name="Google Shape;47;p6"/>
          <p:cNvSpPr txBox="1"/>
          <p:nvPr/>
        </p:nvSpPr>
        <p:spPr>
          <a:xfrm>
            <a:off x="4791824" y="4550202"/>
            <a:ext cx="2609940" cy="871599"/>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Clr>
                <a:schemeClr val="dk1"/>
              </a:buClr>
              <a:buSzPts val="4800"/>
              <a:buFont typeface="Calibri"/>
              <a:buNone/>
            </a:pPr>
            <a:r>
              <a:rPr lang="fr-BE" sz="4800" b="0" i="0">
                <a:solidFill>
                  <a:schemeClr val="dk1"/>
                </a:solidFill>
                <a:latin typeface="Calibri"/>
                <a:ea typeface="Calibri"/>
                <a:cs typeface="Calibri"/>
                <a:sym typeface="Calibri"/>
              </a:rPr>
              <a:t>“</a:t>
            </a:r>
            <a:endParaRPr/>
          </a:p>
        </p:txBody>
      </p:sp>
      <p:sp>
        <p:nvSpPr>
          <p:cNvPr id="48" name="Google Shape;48;p6"/>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a:solidFill>
                  <a:schemeClr val="dk2"/>
                </a:solidFill>
                <a:latin typeface="Calibri"/>
                <a:ea typeface="Calibri"/>
                <a:cs typeface="Calibri"/>
                <a:sym typeface="Calibri"/>
              </a:defRPr>
            </a:lvl1pPr>
            <a:lvl2pPr marL="0" lvl="1" indent="0" algn="r">
              <a:spcBef>
                <a:spcPts val="0"/>
              </a:spcBef>
              <a:buNone/>
              <a:defRPr sz="1600">
                <a:solidFill>
                  <a:schemeClr val="dk2"/>
                </a:solidFill>
                <a:latin typeface="Calibri"/>
                <a:ea typeface="Calibri"/>
                <a:cs typeface="Calibri"/>
                <a:sym typeface="Calibri"/>
              </a:defRPr>
            </a:lvl2pPr>
            <a:lvl3pPr marL="0" lvl="2" indent="0" algn="r">
              <a:spcBef>
                <a:spcPts val="0"/>
              </a:spcBef>
              <a:buNone/>
              <a:defRPr sz="1600">
                <a:solidFill>
                  <a:schemeClr val="dk2"/>
                </a:solidFill>
                <a:latin typeface="Calibri"/>
                <a:ea typeface="Calibri"/>
                <a:cs typeface="Calibri"/>
                <a:sym typeface="Calibri"/>
              </a:defRPr>
            </a:lvl3pPr>
            <a:lvl4pPr marL="0" lvl="3" indent="0" algn="r">
              <a:spcBef>
                <a:spcPts val="0"/>
              </a:spcBef>
              <a:buNone/>
              <a:defRPr sz="1600">
                <a:solidFill>
                  <a:schemeClr val="dk2"/>
                </a:solidFill>
                <a:latin typeface="Calibri"/>
                <a:ea typeface="Calibri"/>
                <a:cs typeface="Calibri"/>
                <a:sym typeface="Calibri"/>
              </a:defRPr>
            </a:lvl4pPr>
            <a:lvl5pPr marL="0" lvl="4" indent="0" algn="r">
              <a:spcBef>
                <a:spcPts val="0"/>
              </a:spcBef>
              <a:buNone/>
              <a:defRPr sz="1600">
                <a:solidFill>
                  <a:schemeClr val="dk2"/>
                </a:solidFill>
                <a:latin typeface="Calibri"/>
                <a:ea typeface="Calibri"/>
                <a:cs typeface="Calibri"/>
                <a:sym typeface="Calibri"/>
              </a:defRPr>
            </a:lvl5pPr>
            <a:lvl6pPr marL="0" lvl="5" indent="0" algn="r">
              <a:spcBef>
                <a:spcPts val="0"/>
              </a:spcBef>
              <a:buNone/>
              <a:defRPr sz="1600">
                <a:solidFill>
                  <a:schemeClr val="dk2"/>
                </a:solidFill>
                <a:latin typeface="Calibri"/>
                <a:ea typeface="Calibri"/>
                <a:cs typeface="Calibri"/>
                <a:sym typeface="Calibri"/>
              </a:defRPr>
            </a:lvl6pPr>
            <a:lvl7pPr marL="0" lvl="6" indent="0" algn="r">
              <a:spcBef>
                <a:spcPts val="0"/>
              </a:spcBef>
              <a:buNone/>
              <a:defRPr sz="1600">
                <a:solidFill>
                  <a:schemeClr val="dk2"/>
                </a:solidFill>
                <a:latin typeface="Calibri"/>
                <a:ea typeface="Calibri"/>
                <a:cs typeface="Calibri"/>
                <a:sym typeface="Calibri"/>
              </a:defRPr>
            </a:lvl7pPr>
            <a:lvl8pPr marL="0" lvl="7" indent="0" algn="r">
              <a:spcBef>
                <a:spcPts val="0"/>
              </a:spcBef>
              <a:buNone/>
              <a:defRPr sz="1600">
                <a:solidFill>
                  <a:schemeClr val="dk2"/>
                </a:solidFill>
                <a:latin typeface="Calibri"/>
                <a:ea typeface="Calibri"/>
                <a:cs typeface="Calibri"/>
                <a:sym typeface="Calibri"/>
              </a:defRPr>
            </a:lvl8pPr>
            <a:lvl9pPr marL="0" lvl="8" indent="0" algn="r">
              <a:spcBef>
                <a:spcPts val="0"/>
              </a:spcBef>
              <a:buNone/>
              <a:defRPr sz="16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 graphs">
  <p:cSld name="Title + 2 column graphs">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1841907" y="1230227"/>
            <a:ext cx="5171872" cy="580799"/>
          </a:xfrm>
          <a:prstGeom prst="rect">
            <a:avLst/>
          </a:prstGeom>
          <a:noFill/>
          <a:ln>
            <a:noFill/>
          </a:ln>
        </p:spPr>
        <p:txBody>
          <a:bodyPr spcFirstLastPara="1" wrap="square" lIns="91425" tIns="91425" rIns="91425" bIns="91425" anchor="ctr" anchorCtr="0">
            <a:normAutofit/>
          </a:bodyPr>
          <a:lstStyle>
            <a:lvl1pPr lvl="0" algn="l">
              <a:lnSpc>
                <a:spcPct val="90000"/>
              </a:lnSpc>
              <a:spcBef>
                <a:spcPts val="0"/>
              </a:spcBef>
              <a:spcAft>
                <a:spcPts val="0"/>
              </a:spcAft>
              <a:buClr>
                <a:schemeClr val="dk1"/>
              </a:buClr>
              <a:buSzPts val="3200"/>
              <a:buFont typeface="Calibri"/>
              <a:buNone/>
              <a:defRPr sz="3200" b="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1" name="Google Shape;51;p7"/>
          <p:cNvCxnSpPr/>
          <p:nvPr/>
        </p:nvCxnSpPr>
        <p:spPr>
          <a:xfrm>
            <a:off x="0" y="1508967"/>
            <a:ext cx="1834639" cy="0"/>
          </a:xfrm>
          <a:prstGeom prst="straightConnector1">
            <a:avLst/>
          </a:prstGeom>
          <a:noFill/>
          <a:ln w="9525" cap="flat" cmpd="sng">
            <a:solidFill>
              <a:srgbClr val="CCCCCC"/>
            </a:solidFill>
            <a:prstDash val="solid"/>
            <a:round/>
            <a:headEnd type="none" w="sm" len="sm"/>
            <a:tailEnd type="none" w="sm" len="sm"/>
          </a:ln>
        </p:spPr>
      </p:cxnSp>
      <p:sp>
        <p:nvSpPr>
          <p:cNvPr id="52" name="Google Shape;52;p7"/>
          <p:cNvSpPr/>
          <p:nvPr/>
        </p:nvSpPr>
        <p:spPr>
          <a:xfrm>
            <a:off x="1090111" y="1238358"/>
            <a:ext cx="541269" cy="541199"/>
          </a:xfrm>
          <a:prstGeom prst="ellipse">
            <a:avLst/>
          </a:prstGeom>
          <a:solidFill>
            <a:srgbClr val="FFCD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cxnSp>
        <p:nvCxnSpPr>
          <p:cNvPr id="53" name="Google Shape;53;p7"/>
          <p:cNvCxnSpPr/>
          <p:nvPr/>
        </p:nvCxnSpPr>
        <p:spPr>
          <a:xfrm>
            <a:off x="7021783" y="1508967"/>
            <a:ext cx="5171872" cy="0"/>
          </a:xfrm>
          <a:prstGeom prst="straightConnector1">
            <a:avLst/>
          </a:prstGeom>
          <a:noFill/>
          <a:ln w="9525" cap="flat" cmpd="sng">
            <a:solidFill>
              <a:srgbClr val="CCCCCC"/>
            </a:solidFill>
            <a:prstDash val="solid"/>
            <a:round/>
            <a:headEnd type="none" w="sm" len="sm"/>
            <a:tailEnd type="none" w="sm" len="sm"/>
          </a:ln>
        </p:spPr>
      </p:cxnSp>
      <p:sp>
        <p:nvSpPr>
          <p:cNvPr id="54" name="Google Shape;54;p7"/>
          <p:cNvSpPr txBox="1">
            <a:spLocks noGrp="1"/>
          </p:cNvSpPr>
          <p:nvPr>
            <p:ph type="body" idx="1"/>
          </p:nvPr>
        </p:nvSpPr>
        <p:spPr>
          <a:xfrm>
            <a:off x="1841500" y="2171080"/>
            <a:ext cx="4568201" cy="43011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7"/>
          <p:cNvSpPr txBox="1">
            <a:spLocks noGrp="1"/>
          </p:cNvSpPr>
          <p:nvPr>
            <p:ph type="body" idx="2"/>
          </p:nvPr>
        </p:nvSpPr>
        <p:spPr>
          <a:xfrm>
            <a:off x="6671411" y="2172171"/>
            <a:ext cx="4568201" cy="43011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7"/>
          <p:cNvSpPr>
            <a:spLocks noGrp="1"/>
          </p:cNvSpPr>
          <p:nvPr>
            <p:ph type="chart" idx="3"/>
          </p:nvPr>
        </p:nvSpPr>
        <p:spPr>
          <a:xfrm>
            <a:off x="1835150" y="3094892"/>
            <a:ext cx="4565650" cy="339004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2"/>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lt2"/>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lt2"/>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lt2"/>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7"/>
          <p:cNvSpPr>
            <a:spLocks noGrp="1"/>
          </p:cNvSpPr>
          <p:nvPr>
            <p:ph type="chart" idx="4"/>
          </p:nvPr>
        </p:nvSpPr>
        <p:spPr>
          <a:xfrm>
            <a:off x="6662510" y="3092815"/>
            <a:ext cx="4565650" cy="339004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2"/>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lt2"/>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lt2"/>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lt2"/>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7"/>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a:solidFill>
                  <a:schemeClr val="dk2"/>
                </a:solidFill>
                <a:latin typeface="Calibri"/>
                <a:ea typeface="Calibri"/>
                <a:cs typeface="Calibri"/>
                <a:sym typeface="Calibri"/>
              </a:defRPr>
            </a:lvl1pPr>
            <a:lvl2pPr marL="0" lvl="1" indent="0" algn="r">
              <a:spcBef>
                <a:spcPts val="0"/>
              </a:spcBef>
              <a:buNone/>
              <a:defRPr sz="1600">
                <a:solidFill>
                  <a:schemeClr val="dk2"/>
                </a:solidFill>
                <a:latin typeface="Calibri"/>
                <a:ea typeface="Calibri"/>
                <a:cs typeface="Calibri"/>
                <a:sym typeface="Calibri"/>
              </a:defRPr>
            </a:lvl2pPr>
            <a:lvl3pPr marL="0" lvl="2" indent="0" algn="r">
              <a:spcBef>
                <a:spcPts val="0"/>
              </a:spcBef>
              <a:buNone/>
              <a:defRPr sz="1600">
                <a:solidFill>
                  <a:schemeClr val="dk2"/>
                </a:solidFill>
                <a:latin typeface="Calibri"/>
                <a:ea typeface="Calibri"/>
                <a:cs typeface="Calibri"/>
                <a:sym typeface="Calibri"/>
              </a:defRPr>
            </a:lvl3pPr>
            <a:lvl4pPr marL="0" lvl="3" indent="0" algn="r">
              <a:spcBef>
                <a:spcPts val="0"/>
              </a:spcBef>
              <a:buNone/>
              <a:defRPr sz="1600">
                <a:solidFill>
                  <a:schemeClr val="dk2"/>
                </a:solidFill>
                <a:latin typeface="Calibri"/>
                <a:ea typeface="Calibri"/>
                <a:cs typeface="Calibri"/>
                <a:sym typeface="Calibri"/>
              </a:defRPr>
            </a:lvl4pPr>
            <a:lvl5pPr marL="0" lvl="4" indent="0" algn="r">
              <a:spcBef>
                <a:spcPts val="0"/>
              </a:spcBef>
              <a:buNone/>
              <a:defRPr sz="1600">
                <a:solidFill>
                  <a:schemeClr val="dk2"/>
                </a:solidFill>
                <a:latin typeface="Calibri"/>
                <a:ea typeface="Calibri"/>
                <a:cs typeface="Calibri"/>
                <a:sym typeface="Calibri"/>
              </a:defRPr>
            </a:lvl5pPr>
            <a:lvl6pPr marL="0" lvl="5" indent="0" algn="r">
              <a:spcBef>
                <a:spcPts val="0"/>
              </a:spcBef>
              <a:buNone/>
              <a:defRPr sz="1600">
                <a:solidFill>
                  <a:schemeClr val="dk2"/>
                </a:solidFill>
                <a:latin typeface="Calibri"/>
                <a:ea typeface="Calibri"/>
                <a:cs typeface="Calibri"/>
                <a:sym typeface="Calibri"/>
              </a:defRPr>
            </a:lvl6pPr>
            <a:lvl7pPr marL="0" lvl="6" indent="0" algn="r">
              <a:spcBef>
                <a:spcPts val="0"/>
              </a:spcBef>
              <a:buNone/>
              <a:defRPr sz="1600">
                <a:solidFill>
                  <a:schemeClr val="dk2"/>
                </a:solidFill>
                <a:latin typeface="Calibri"/>
                <a:ea typeface="Calibri"/>
                <a:cs typeface="Calibri"/>
                <a:sym typeface="Calibri"/>
              </a:defRPr>
            </a:lvl7pPr>
            <a:lvl8pPr marL="0" lvl="7" indent="0" algn="r">
              <a:spcBef>
                <a:spcPts val="0"/>
              </a:spcBef>
              <a:buNone/>
              <a:defRPr sz="1600">
                <a:solidFill>
                  <a:schemeClr val="dk2"/>
                </a:solidFill>
                <a:latin typeface="Calibri"/>
                <a:ea typeface="Calibri"/>
                <a:cs typeface="Calibri"/>
                <a:sym typeface="Calibri"/>
              </a:defRPr>
            </a:lvl8pPr>
            <a:lvl9pPr marL="0" lvl="8" indent="0" algn="r">
              <a:spcBef>
                <a:spcPts val="0"/>
              </a:spcBef>
              <a:buNone/>
              <a:defRPr sz="16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
  <p:cSld name="Title + 3 column">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1841907" y="1230227"/>
            <a:ext cx="5171872" cy="580799"/>
          </a:xfrm>
          <a:prstGeom prst="rect">
            <a:avLst/>
          </a:prstGeom>
          <a:noFill/>
          <a:ln>
            <a:noFill/>
          </a:ln>
        </p:spPr>
        <p:txBody>
          <a:bodyPr spcFirstLastPara="1" wrap="square" lIns="91425" tIns="91425" rIns="91425" bIns="91425" anchor="ctr" anchorCtr="0">
            <a:normAutofit/>
          </a:bodyPr>
          <a:lstStyle>
            <a:lvl1pPr lvl="0" algn="l">
              <a:lnSpc>
                <a:spcPct val="90000"/>
              </a:lnSpc>
              <a:spcBef>
                <a:spcPts val="0"/>
              </a:spcBef>
              <a:spcAft>
                <a:spcPts val="0"/>
              </a:spcAft>
              <a:buClr>
                <a:schemeClr val="dk1"/>
              </a:buClr>
              <a:buSzPts val="3200"/>
              <a:buFont typeface="Calibri"/>
              <a:buNone/>
              <a:defRPr sz="3200" b="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1" name="Google Shape;61;p8"/>
          <p:cNvCxnSpPr/>
          <p:nvPr/>
        </p:nvCxnSpPr>
        <p:spPr>
          <a:xfrm>
            <a:off x="0" y="1508967"/>
            <a:ext cx="1834639" cy="0"/>
          </a:xfrm>
          <a:prstGeom prst="straightConnector1">
            <a:avLst/>
          </a:prstGeom>
          <a:noFill/>
          <a:ln w="9525" cap="flat" cmpd="sng">
            <a:solidFill>
              <a:srgbClr val="CCCCCC"/>
            </a:solidFill>
            <a:prstDash val="solid"/>
            <a:round/>
            <a:headEnd type="none" w="sm" len="sm"/>
            <a:tailEnd type="none" w="sm" len="sm"/>
          </a:ln>
        </p:spPr>
      </p:cxnSp>
      <p:sp>
        <p:nvSpPr>
          <p:cNvPr id="62" name="Google Shape;62;p8"/>
          <p:cNvSpPr/>
          <p:nvPr/>
        </p:nvSpPr>
        <p:spPr>
          <a:xfrm>
            <a:off x="1090111" y="1238358"/>
            <a:ext cx="541269" cy="541199"/>
          </a:xfrm>
          <a:prstGeom prst="ellipse">
            <a:avLst/>
          </a:prstGeom>
          <a:solidFill>
            <a:srgbClr val="FFCD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cxnSp>
        <p:nvCxnSpPr>
          <p:cNvPr id="63" name="Google Shape;63;p8"/>
          <p:cNvCxnSpPr/>
          <p:nvPr/>
        </p:nvCxnSpPr>
        <p:spPr>
          <a:xfrm>
            <a:off x="7021783" y="1508967"/>
            <a:ext cx="5171872" cy="0"/>
          </a:xfrm>
          <a:prstGeom prst="straightConnector1">
            <a:avLst/>
          </a:prstGeom>
          <a:noFill/>
          <a:ln w="9525" cap="flat" cmpd="sng">
            <a:solidFill>
              <a:srgbClr val="CCCCCC"/>
            </a:solidFill>
            <a:prstDash val="solid"/>
            <a:round/>
            <a:headEnd type="none" w="sm" len="sm"/>
            <a:tailEnd type="none" w="sm" len="sm"/>
          </a:ln>
        </p:spPr>
      </p:cxnSp>
      <p:sp>
        <p:nvSpPr>
          <p:cNvPr id="64" name="Google Shape;64;p8"/>
          <p:cNvSpPr txBox="1">
            <a:spLocks noGrp="1"/>
          </p:cNvSpPr>
          <p:nvPr>
            <p:ph type="body" idx="1"/>
          </p:nvPr>
        </p:nvSpPr>
        <p:spPr>
          <a:xfrm>
            <a:off x="1841907" y="2169535"/>
            <a:ext cx="3112404" cy="4163199"/>
          </a:xfrm>
          <a:prstGeom prst="rect">
            <a:avLst/>
          </a:prstGeom>
          <a:noFill/>
          <a:ln>
            <a:noFill/>
          </a:ln>
        </p:spPr>
        <p:txBody>
          <a:bodyPr spcFirstLastPara="1" wrap="square" lIns="91425" tIns="91425" rIns="91425" bIns="91425" anchor="t" anchorCtr="0">
            <a:normAutofit/>
          </a:bodyPr>
          <a:lstStyle>
            <a:lvl1pPr marL="457200" lvl="0" indent="-381000" algn="l">
              <a:lnSpc>
                <a:spcPct val="90000"/>
              </a:lnSpc>
              <a:spcBef>
                <a:spcPts val="0"/>
              </a:spcBef>
              <a:spcAft>
                <a:spcPts val="0"/>
              </a:spcAft>
              <a:buSzPts val="2400"/>
              <a:buChar char="•"/>
              <a:defRPr sz="2400">
                <a:latin typeface="Calibri"/>
                <a:ea typeface="Calibri"/>
                <a:cs typeface="Calibri"/>
                <a:sym typeface="Calibri"/>
              </a:defRPr>
            </a:lvl1pPr>
            <a:lvl2pPr marL="914400" lvl="1" indent="-381000" algn="l">
              <a:lnSpc>
                <a:spcPct val="90000"/>
              </a:lnSpc>
              <a:spcBef>
                <a:spcPts val="0"/>
              </a:spcBef>
              <a:spcAft>
                <a:spcPts val="0"/>
              </a:spcAft>
              <a:buSzPts val="2400"/>
              <a:buChar char="•"/>
              <a:defRPr sz="2400"/>
            </a:lvl2pPr>
            <a:lvl3pPr marL="1371600" lvl="2" indent="-381000" algn="l">
              <a:lnSpc>
                <a:spcPct val="90000"/>
              </a:lnSpc>
              <a:spcBef>
                <a:spcPts val="0"/>
              </a:spcBef>
              <a:spcAft>
                <a:spcPts val="0"/>
              </a:spcAft>
              <a:buSzPts val="2400"/>
              <a:buChar char="•"/>
              <a:defRPr sz="2400"/>
            </a:lvl3pPr>
            <a:lvl4pPr marL="1828800" lvl="3" indent="-342900" algn="l">
              <a:lnSpc>
                <a:spcPct val="90000"/>
              </a:lnSpc>
              <a:spcBef>
                <a:spcPts val="0"/>
              </a:spcBef>
              <a:spcAft>
                <a:spcPts val="0"/>
              </a:spcAft>
              <a:buSzPts val="1800"/>
              <a:buChar char="•"/>
              <a:defRPr/>
            </a:lvl4pPr>
            <a:lvl5pPr marL="2286000" lvl="4" indent="-342900" algn="l">
              <a:lnSpc>
                <a:spcPct val="90000"/>
              </a:lnSpc>
              <a:spcBef>
                <a:spcPts val="0"/>
              </a:spcBef>
              <a:spcAft>
                <a:spcPts val="0"/>
              </a:spcAft>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l">
              <a:lnSpc>
                <a:spcPct val="90000"/>
              </a:lnSpc>
              <a:spcBef>
                <a:spcPts val="0"/>
              </a:spcBef>
              <a:spcAft>
                <a:spcPts val="0"/>
              </a:spcAft>
              <a:buClr>
                <a:schemeClr val="dk1"/>
              </a:buClr>
              <a:buSzPts val="1800"/>
              <a:buChar char="•"/>
              <a:defRPr/>
            </a:lvl7pPr>
            <a:lvl8pPr marL="3657600" lvl="7" indent="-342900" algn="l">
              <a:lnSpc>
                <a:spcPct val="90000"/>
              </a:lnSpc>
              <a:spcBef>
                <a:spcPts val="0"/>
              </a:spcBef>
              <a:spcAft>
                <a:spcPts val="0"/>
              </a:spcAft>
              <a:buClr>
                <a:schemeClr val="dk1"/>
              </a:buClr>
              <a:buSzPts val="1800"/>
              <a:buChar char="•"/>
              <a:defRPr/>
            </a:lvl8pPr>
            <a:lvl9pPr marL="4114800" lvl="8" indent="-342900" algn="l">
              <a:lnSpc>
                <a:spcPct val="90000"/>
              </a:lnSpc>
              <a:spcBef>
                <a:spcPts val="0"/>
              </a:spcBef>
              <a:spcAft>
                <a:spcPts val="0"/>
              </a:spcAft>
              <a:buClr>
                <a:schemeClr val="dk1"/>
              </a:buClr>
              <a:buSzPts val="1800"/>
              <a:buChar char="•"/>
              <a:defRPr/>
            </a:lvl9pPr>
          </a:lstStyle>
          <a:p>
            <a:endParaRPr/>
          </a:p>
        </p:txBody>
      </p:sp>
      <p:sp>
        <p:nvSpPr>
          <p:cNvPr id="65" name="Google Shape;65;p8"/>
          <p:cNvSpPr txBox="1">
            <a:spLocks noGrp="1"/>
          </p:cNvSpPr>
          <p:nvPr>
            <p:ph type="body" idx="2"/>
          </p:nvPr>
        </p:nvSpPr>
        <p:spPr>
          <a:xfrm>
            <a:off x="5113881" y="2169535"/>
            <a:ext cx="3112404" cy="4163199"/>
          </a:xfrm>
          <a:prstGeom prst="rect">
            <a:avLst/>
          </a:prstGeom>
          <a:noFill/>
          <a:ln>
            <a:noFill/>
          </a:ln>
        </p:spPr>
        <p:txBody>
          <a:bodyPr spcFirstLastPara="1" wrap="square" lIns="91425" tIns="91425" rIns="91425" bIns="91425" anchor="t" anchorCtr="0">
            <a:normAutofit/>
          </a:bodyPr>
          <a:lstStyle>
            <a:lvl1pPr marL="457200" lvl="0" indent="-381000" algn="l">
              <a:lnSpc>
                <a:spcPct val="90000"/>
              </a:lnSpc>
              <a:spcBef>
                <a:spcPts val="0"/>
              </a:spcBef>
              <a:spcAft>
                <a:spcPts val="0"/>
              </a:spcAft>
              <a:buSzPts val="2400"/>
              <a:buChar char="•"/>
              <a:defRPr sz="2400">
                <a:latin typeface="Calibri"/>
                <a:ea typeface="Calibri"/>
                <a:cs typeface="Calibri"/>
                <a:sym typeface="Calibri"/>
              </a:defRPr>
            </a:lvl1pPr>
            <a:lvl2pPr marL="914400" lvl="1" indent="-381000" algn="l">
              <a:lnSpc>
                <a:spcPct val="90000"/>
              </a:lnSpc>
              <a:spcBef>
                <a:spcPts val="0"/>
              </a:spcBef>
              <a:spcAft>
                <a:spcPts val="0"/>
              </a:spcAft>
              <a:buSzPts val="2400"/>
              <a:buChar char="•"/>
              <a:defRPr sz="2400"/>
            </a:lvl2pPr>
            <a:lvl3pPr marL="1371600" lvl="2" indent="-381000" algn="l">
              <a:lnSpc>
                <a:spcPct val="90000"/>
              </a:lnSpc>
              <a:spcBef>
                <a:spcPts val="0"/>
              </a:spcBef>
              <a:spcAft>
                <a:spcPts val="0"/>
              </a:spcAft>
              <a:buSzPts val="2400"/>
              <a:buChar char="•"/>
              <a:defRPr sz="2400"/>
            </a:lvl3pPr>
            <a:lvl4pPr marL="1828800" lvl="3" indent="-342900" algn="l">
              <a:lnSpc>
                <a:spcPct val="90000"/>
              </a:lnSpc>
              <a:spcBef>
                <a:spcPts val="0"/>
              </a:spcBef>
              <a:spcAft>
                <a:spcPts val="0"/>
              </a:spcAft>
              <a:buSzPts val="1800"/>
              <a:buChar char="•"/>
              <a:defRPr/>
            </a:lvl4pPr>
            <a:lvl5pPr marL="2286000" lvl="4" indent="-342900" algn="l">
              <a:lnSpc>
                <a:spcPct val="90000"/>
              </a:lnSpc>
              <a:spcBef>
                <a:spcPts val="0"/>
              </a:spcBef>
              <a:spcAft>
                <a:spcPts val="0"/>
              </a:spcAft>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l">
              <a:lnSpc>
                <a:spcPct val="90000"/>
              </a:lnSpc>
              <a:spcBef>
                <a:spcPts val="0"/>
              </a:spcBef>
              <a:spcAft>
                <a:spcPts val="0"/>
              </a:spcAft>
              <a:buClr>
                <a:schemeClr val="dk1"/>
              </a:buClr>
              <a:buSzPts val="1800"/>
              <a:buChar char="•"/>
              <a:defRPr/>
            </a:lvl7pPr>
            <a:lvl8pPr marL="3657600" lvl="7" indent="-342900" algn="l">
              <a:lnSpc>
                <a:spcPct val="90000"/>
              </a:lnSpc>
              <a:spcBef>
                <a:spcPts val="0"/>
              </a:spcBef>
              <a:spcAft>
                <a:spcPts val="0"/>
              </a:spcAft>
              <a:buClr>
                <a:schemeClr val="dk1"/>
              </a:buClr>
              <a:buSzPts val="1800"/>
              <a:buChar char="•"/>
              <a:defRPr/>
            </a:lvl8pPr>
            <a:lvl9pPr marL="4114800" lvl="8" indent="-342900" algn="l">
              <a:lnSpc>
                <a:spcPct val="90000"/>
              </a:lnSpc>
              <a:spcBef>
                <a:spcPts val="0"/>
              </a:spcBef>
              <a:spcAft>
                <a:spcPts val="0"/>
              </a:spcAft>
              <a:buClr>
                <a:schemeClr val="dk1"/>
              </a:buClr>
              <a:buSzPts val="1800"/>
              <a:buChar char="•"/>
              <a:defRPr/>
            </a:lvl9pPr>
          </a:lstStyle>
          <a:p>
            <a:endParaRPr/>
          </a:p>
        </p:txBody>
      </p:sp>
      <p:sp>
        <p:nvSpPr>
          <p:cNvPr id="66" name="Google Shape;66;p8"/>
          <p:cNvSpPr txBox="1">
            <a:spLocks noGrp="1"/>
          </p:cNvSpPr>
          <p:nvPr>
            <p:ph type="body" idx="3"/>
          </p:nvPr>
        </p:nvSpPr>
        <p:spPr>
          <a:xfrm>
            <a:off x="8385858" y="2169535"/>
            <a:ext cx="3112404" cy="4163199"/>
          </a:xfrm>
          <a:prstGeom prst="rect">
            <a:avLst/>
          </a:prstGeom>
          <a:noFill/>
          <a:ln>
            <a:noFill/>
          </a:ln>
        </p:spPr>
        <p:txBody>
          <a:bodyPr spcFirstLastPara="1" wrap="square" lIns="91425" tIns="91425" rIns="91425" bIns="91425" anchor="t" anchorCtr="0">
            <a:normAutofit/>
          </a:bodyPr>
          <a:lstStyle>
            <a:lvl1pPr marL="457200" lvl="0" indent="-381000" algn="l">
              <a:lnSpc>
                <a:spcPct val="90000"/>
              </a:lnSpc>
              <a:spcBef>
                <a:spcPts val="0"/>
              </a:spcBef>
              <a:spcAft>
                <a:spcPts val="0"/>
              </a:spcAft>
              <a:buSzPts val="2400"/>
              <a:buChar char="•"/>
              <a:defRPr sz="2400">
                <a:latin typeface="Calibri"/>
                <a:ea typeface="Calibri"/>
                <a:cs typeface="Calibri"/>
                <a:sym typeface="Calibri"/>
              </a:defRPr>
            </a:lvl1pPr>
            <a:lvl2pPr marL="914400" lvl="1" indent="-381000" algn="l">
              <a:lnSpc>
                <a:spcPct val="90000"/>
              </a:lnSpc>
              <a:spcBef>
                <a:spcPts val="0"/>
              </a:spcBef>
              <a:spcAft>
                <a:spcPts val="0"/>
              </a:spcAft>
              <a:buSzPts val="2400"/>
              <a:buChar char="•"/>
              <a:defRPr sz="2400"/>
            </a:lvl2pPr>
            <a:lvl3pPr marL="1371600" lvl="2" indent="-381000" algn="l">
              <a:lnSpc>
                <a:spcPct val="90000"/>
              </a:lnSpc>
              <a:spcBef>
                <a:spcPts val="0"/>
              </a:spcBef>
              <a:spcAft>
                <a:spcPts val="0"/>
              </a:spcAft>
              <a:buSzPts val="2400"/>
              <a:buChar char="•"/>
              <a:defRPr sz="2400"/>
            </a:lvl3pPr>
            <a:lvl4pPr marL="1828800" lvl="3" indent="-342900" algn="l">
              <a:lnSpc>
                <a:spcPct val="90000"/>
              </a:lnSpc>
              <a:spcBef>
                <a:spcPts val="0"/>
              </a:spcBef>
              <a:spcAft>
                <a:spcPts val="0"/>
              </a:spcAft>
              <a:buSzPts val="1800"/>
              <a:buChar char="•"/>
              <a:defRPr/>
            </a:lvl4pPr>
            <a:lvl5pPr marL="2286000" lvl="4" indent="-342900" algn="l">
              <a:lnSpc>
                <a:spcPct val="90000"/>
              </a:lnSpc>
              <a:spcBef>
                <a:spcPts val="0"/>
              </a:spcBef>
              <a:spcAft>
                <a:spcPts val="0"/>
              </a:spcAft>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l">
              <a:lnSpc>
                <a:spcPct val="90000"/>
              </a:lnSpc>
              <a:spcBef>
                <a:spcPts val="0"/>
              </a:spcBef>
              <a:spcAft>
                <a:spcPts val="0"/>
              </a:spcAft>
              <a:buClr>
                <a:schemeClr val="dk1"/>
              </a:buClr>
              <a:buSzPts val="1800"/>
              <a:buChar char="•"/>
              <a:defRPr/>
            </a:lvl7pPr>
            <a:lvl8pPr marL="3657600" lvl="7" indent="-342900" algn="l">
              <a:lnSpc>
                <a:spcPct val="90000"/>
              </a:lnSpc>
              <a:spcBef>
                <a:spcPts val="0"/>
              </a:spcBef>
              <a:spcAft>
                <a:spcPts val="0"/>
              </a:spcAft>
              <a:buClr>
                <a:schemeClr val="dk1"/>
              </a:buClr>
              <a:buSzPts val="1800"/>
              <a:buChar char="•"/>
              <a:defRPr/>
            </a:lvl8pPr>
            <a:lvl9pPr marL="4114800" lvl="8" indent="-342900" algn="l">
              <a:lnSpc>
                <a:spcPct val="90000"/>
              </a:lnSpc>
              <a:spcBef>
                <a:spcPts val="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a:solidFill>
                  <a:schemeClr val="dk2"/>
                </a:solidFill>
                <a:latin typeface="Calibri"/>
                <a:ea typeface="Calibri"/>
                <a:cs typeface="Calibri"/>
                <a:sym typeface="Calibri"/>
              </a:defRPr>
            </a:lvl1pPr>
            <a:lvl2pPr marL="0" lvl="1" indent="0" algn="r">
              <a:spcBef>
                <a:spcPts val="0"/>
              </a:spcBef>
              <a:buNone/>
              <a:defRPr sz="1600">
                <a:solidFill>
                  <a:schemeClr val="dk2"/>
                </a:solidFill>
                <a:latin typeface="Calibri"/>
                <a:ea typeface="Calibri"/>
                <a:cs typeface="Calibri"/>
                <a:sym typeface="Calibri"/>
              </a:defRPr>
            </a:lvl2pPr>
            <a:lvl3pPr marL="0" lvl="2" indent="0" algn="r">
              <a:spcBef>
                <a:spcPts val="0"/>
              </a:spcBef>
              <a:buNone/>
              <a:defRPr sz="1600">
                <a:solidFill>
                  <a:schemeClr val="dk2"/>
                </a:solidFill>
                <a:latin typeface="Calibri"/>
                <a:ea typeface="Calibri"/>
                <a:cs typeface="Calibri"/>
                <a:sym typeface="Calibri"/>
              </a:defRPr>
            </a:lvl3pPr>
            <a:lvl4pPr marL="0" lvl="3" indent="0" algn="r">
              <a:spcBef>
                <a:spcPts val="0"/>
              </a:spcBef>
              <a:buNone/>
              <a:defRPr sz="1600">
                <a:solidFill>
                  <a:schemeClr val="dk2"/>
                </a:solidFill>
                <a:latin typeface="Calibri"/>
                <a:ea typeface="Calibri"/>
                <a:cs typeface="Calibri"/>
                <a:sym typeface="Calibri"/>
              </a:defRPr>
            </a:lvl4pPr>
            <a:lvl5pPr marL="0" lvl="4" indent="0" algn="r">
              <a:spcBef>
                <a:spcPts val="0"/>
              </a:spcBef>
              <a:buNone/>
              <a:defRPr sz="1600">
                <a:solidFill>
                  <a:schemeClr val="dk2"/>
                </a:solidFill>
                <a:latin typeface="Calibri"/>
                <a:ea typeface="Calibri"/>
                <a:cs typeface="Calibri"/>
                <a:sym typeface="Calibri"/>
              </a:defRPr>
            </a:lvl5pPr>
            <a:lvl6pPr marL="0" lvl="5" indent="0" algn="r">
              <a:spcBef>
                <a:spcPts val="0"/>
              </a:spcBef>
              <a:buNone/>
              <a:defRPr sz="1600">
                <a:solidFill>
                  <a:schemeClr val="dk2"/>
                </a:solidFill>
                <a:latin typeface="Calibri"/>
                <a:ea typeface="Calibri"/>
                <a:cs typeface="Calibri"/>
                <a:sym typeface="Calibri"/>
              </a:defRPr>
            </a:lvl6pPr>
            <a:lvl7pPr marL="0" lvl="6" indent="0" algn="r">
              <a:spcBef>
                <a:spcPts val="0"/>
              </a:spcBef>
              <a:buNone/>
              <a:defRPr sz="1600">
                <a:solidFill>
                  <a:schemeClr val="dk2"/>
                </a:solidFill>
                <a:latin typeface="Calibri"/>
                <a:ea typeface="Calibri"/>
                <a:cs typeface="Calibri"/>
                <a:sym typeface="Calibri"/>
              </a:defRPr>
            </a:lvl7pPr>
            <a:lvl8pPr marL="0" lvl="7" indent="0" algn="r">
              <a:spcBef>
                <a:spcPts val="0"/>
              </a:spcBef>
              <a:buNone/>
              <a:defRPr sz="1600">
                <a:solidFill>
                  <a:schemeClr val="dk2"/>
                </a:solidFill>
                <a:latin typeface="Calibri"/>
                <a:ea typeface="Calibri"/>
                <a:cs typeface="Calibri"/>
                <a:sym typeface="Calibri"/>
              </a:defRPr>
            </a:lvl8pPr>
            <a:lvl9pPr marL="0" lvl="8" indent="0" algn="r">
              <a:spcBef>
                <a:spcPts val="0"/>
              </a:spcBef>
              <a:buNone/>
              <a:defRPr sz="16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_only">
  <p:cSld name="title_only">
    <p:spTree>
      <p:nvGrpSpPr>
        <p:cNvPr id="1" name="Shape 68"/>
        <p:cNvGrpSpPr/>
        <p:nvPr/>
      </p:nvGrpSpPr>
      <p:grpSpPr>
        <a:xfrm>
          <a:off x="0" y="0"/>
          <a:ext cx="0" cy="0"/>
          <a:chOff x="0" y="0"/>
          <a:chExt cx="0" cy="0"/>
        </a:xfrm>
      </p:grpSpPr>
      <p:sp>
        <p:nvSpPr>
          <p:cNvPr id="69" name="Google Shape;69;p9"/>
          <p:cNvSpPr txBox="1">
            <a:spLocks noGrp="1"/>
          </p:cNvSpPr>
          <p:nvPr>
            <p:ph type="title"/>
          </p:nvPr>
        </p:nvSpPr>
        <p:spPr>
          <a:xfrm>
            <a:off x="1841907" y="1249503"/>
            <a:ext cx="5171872" cy="580799"/>
          </a:xfrm>
          <a:prstGeom prst="rect">
            <a:avLst/>
          </a:prstGeom>
          <a:noFill/>
          <a:ln>
            <a:noFill/>
          </a:ln>
        </p:spPr>
        <p:txBody>
          <a:bodyPr spcFirstLastPara="1" wrap="square" lIns="91425" tIns="91425" rIns="91425" bIns="91425" anchor="ctr" anchorCtr="0">
            <a:normAutofit/>
          </a:bodyPr>
          <a:lstStyle>
            <a:lvl1pPr lvl="0" algn="l">
              <a:lnSpc>
                <a:spcPct val="90000"/>
              </a:lnSpc>
              <a:spcBef>
                <a:spcPts val="0"/>
              </a:spcBef>
              <a:spcAft>
                <a:spcPts val="0"/>
              </a:spcAft>
              <a:buClr>
                <a:schemeClr val="dk1"/>
              </a:buClr>
              <a:buSzPts val="3200"/>
              <a:buFont typeface="Calibri"/>
              <a:buNone/>
              <a:defRPr sz="3200" b="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0" name="Google Shape;70;p9"/>
          <p:cNvCxnSpPr/>
          <p:nvPr/>
        </p:nvCxnSpPr>
        <p:spPr>
          <a:xfrm>
            <a:off x="0" y="1508967"/>
            <a:ext cx="1834639" cy="0"/>
          </a:xfrm>
          <a:prstGeom prst="straightConnector1">
            <a:avLst/>
          </a:prstGeom>
          <a:noFill/>
          <a:ln w="9525" cap="flat" cmpd="sng">
            <a:solidFill>
              <a:srgbClr val="CCCCCC"/>
            </a:solidFill>
            <a:prstDash val="solid"/>
            <a:round/>
            <a:headEnd type="none" w="sm" len="sm"/>
            <a:tailEnd type="none" w="sm" len="sm"/>
          </a:ln>
        </p:spPr>
      </p:cxnSp>
      <p:sp>
        <p:nvSpPr>
          <p:cNvPr id="71" name="Google Shape;71;p9"/>
          <p:cNvSpPr/>
          <p:nvPr/>
        </p:nvSpPr>
        <p:spPr>
          <a:xfrm>
            <a:off x="1090111" y="1238358"/>
            <a:ext cx="541269" cy="541199"/>
          </a:xfrm>
          <a:prstGeom prst="ellipse">
            <a:avLst/>
          </a:prstGeom>
          <a:solidFill>
            <a:srgbClr val="FFCD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cxnSp>
        <p:nvCxnSpPr>
          <p:cNvPr id="72" name="Google Shape;72;p9"/>
          <p:cNvCxnSpPr/>
          <p:nvPr/>
        </p:nvCxnSpPr>
        <p:spPr>
          <a:xfrm>
            <a:off x="7021783" y="1508967"/>
            <a:ext cx="5171872" cy="0"/>
          </a:xfrm>
          <a:prstGeom prst="straightConnector1">
            <a:avLst/>
          </a:prstGeom>
          <a:noFill/>
          <a:ln w="9525" cap="flat" cmpd="sng">
            <a:solidFill>
              <a:srgbClr val="CCCCCC"/>
            </a:solidFill>
            <a:prstDash val="solid"/>
            <a:round/>
            <a:headEnd type="none" w="sm" len="sm"/>
            <a:tailEnd type="none" w="sm" len="sm"/>
          </a:ln>
        </p:spPr>
      </p:cxnSp>
      <p:sp>
        <p:nvSpPr>
          <p:cNvPr id="73" name="Google Shape;73;p9"/>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a:solidFill>
                  <a:schemeClr val="dk2"/>
                </a:solidFill>
                <a:latin typeface="Calibri"/>
                <a:ea typeface="Calibri"/>
                <a:cs typeface="Calibri"/>
                <a:sym typeface="Calibri"/>
              </a:defRPr>
            </a:lvl1pPr>
            <a:lvl2pPr marL="0" lvl="1" indent="0" algn="r">
              <a:spcBef>
                <a:spcPts val="0"/>
              </a:spcBef>
              <a:buNone/>
              <a:defRPr sz="1600">
                <a:solidFill>
                  <a:schemeClr val="dk2"/>
                </a:solidFill>
                <a:latin typeface="Calibri"/>
                <a:ea typeface="Calibri"/>
                <a:cs typeface="Calibri"/>
                <a:sym typeface="Calibri"/>
              </a:defRPr>
            </a:lvl2pPr>
            <a:lvl3pPr marL="0" lvl="2" indent="0" algn="r">
              <a:spcBef>
                <a:spcPts val="0"/>
              </a:spcBef>
              <a:buNone/>
              <a:defRPr sz="1600">
                <a:solidFill>
                  <a:schemeClr val="dk2"/>
                </a:solidFill>
                <a:latin typeface="Calibri"/>
                <a:ea typeface="Calibri"/>
                <a:cs typeface="Calibri"/>
                <a:sym typeface="Calibri"/>
              </a:defRPr>
            </a:lvl3pPr>
            <a:lvl4pPr marL="0" lvl="3" indent="0" algn="r">
              <a:spcBef>
                <a:spcPts val="0"/>
              </a:spcBef>
              <a:buNone/>
              <a:defRPr sz="1600">
                <a:solidFill>
                  <a:schemeClr val="dk2"/>
                </a:solidFill>
                <a:latin typeface="Calibri"/>
                <a:ea typeface="Calibri"/>
                <a:cs typeface="Calibri"/>
                <a:sym typeface="Calibri"/>
              </a:defRPr>
            </a:lvl4pPr>
            <a:lvl5pPr marL="0" lvl="4" indent="0" algn="r">
              <a:spcBef>
                <a:spcPts val="0"/>
              </a:spcBef>
              <a:buNone/>
              <a:defRPr sz="1600">
                <a:solidFill>
                  <a:schemeClr val="dk2"/>
                </a:solidFill>
                <a:latin typeface="Calibri"/>
                <a:ea typeface="Calibri"/>
                <a:cs typeface="Calibri"/>
                <a:sym typeface="Calibri"/>
              </a:defRPr>
            </a:lvl5pPr>
            <a:lvl6pPr marL="0" lvl="5" indent="0" algn="r">
              <a:spcBef>
                <a:spcPts val="0"/>
              </a:spcBef>
              <a:buNone/>
              <a:defRPr sz="1600">
                <a:solidFill>
                  <a:schemeClr val="dk2"/>
                </a:solidFill>
                <a:latin typeface="Calibri"/>
                <a:ea typeface="Calibri"/>
                <a:cs typeface="Calibri"/>
                <a:sym typeface="Calibri"/>
              </a:defRPr>
            </a:lvl6pPr>
            <a:lvl7pPr marL="0" lvl="6" indent="0" algn="r">
              <a:spcBef>
                <a:spcPts val="0"/>
              </a:spcBef>
              <a:buNone/>
              <a:defRPr sz="1600">
                <a:solidFill>
                  <a:schemeClr val="dk2"/>
                </a:solidFill>
                <a:latin typeface="Calibri"/>
                <a:ea typeface="Calibri"/>
                <a:cs typeface="Calibri"/>
                <a:sym typeface="Calibri"/>
              </a:defRPr>
            </a:lvl7pPr>
            <a:lvl8pPr marL="0" lvl="7" indent="0" algn="r">
              <a:spcBef>
                <a:spcPts val="0"/>
              </a:spcBef>
              <a:buNone/>
              <a:defRPr sz="1600">
                <a:solidFill>
                  <a:schemeClr val="dk2"/>
                </a:solidFill>
                <a:latin typeface="Calibri"/>
                <a:ea typeface="Calibri"/>
                <a:cs typeface="Calibri"/>
                <a:sym typeface="Calibri"/>
              </a:defRPr>
            </a:lvl8pPr>
            <a:lvl9pPr marL="0" lvl="8" indent="0" algn="r">
              <a:spcBef>
                <a:spcPts val="0"/>
              </a:spcBef>
              <a:buNone/>
              <a:defRPr sz="16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4"/>
        <p:cNvGrpSpPr/>
        <p:nvPr/>
      </p:nvGrpSpPr>
      <p:grpSpPr>
        <a:xfrm>
          <a:off x="0" y="0"/>
          <a:ext cx="0" cy="0"/>
          <a:chOff x="0" y="0"/>
          <a:chExt cx="0" cy="0"/>
        </a:xfrm>
      </p:grpSpPr>
      <p:sp>
        <p:nvSpPr>
          <p:cNvPr id="75" name="Google Shape;75;p10"/>
          <p:cNvSpPr txBox="1">
            <a:spLocks noGrp="1"/>
          </p:cNvSpPr>
          <p:nvPr>
            <p:ph type="body" idx="1"/>
          </p:nvPr>
        </p:nvSpPr>
        <p:spPr>
          <a:xfrm>
            <a:off x="4083425" y="3749890"/>
            <a:ext cx="4034672" cy="2080712"/>
          </a:xfrm>
          <a:prstGeom prst="rect">
            <a:avLst/>
          </a:prstGeom>
          <a:noFill/>
          <a:ln>
            <a:noFill/>
          </a:ln>
        </p:spPr>
        <p:txBody>
          <a:bodyPr spcFirstLastPara="1" wrap="square" lIns="91425" tIns="91425" rIns="91425" bIns="91425" anchor="b" anchorCtr="0">
            <a:normAutofit/>
          </a:bodyPr>
          <a:lstStyle>
            <a:lvl1pPr marL="457200" lvl="0" indent="-228600" algn="ctr">
              <a:lnSpc>
                <a:spcPct val="90000"/>
              </a:lnSpc>
              <a:spcBef>
                <a:spcPts val="480"/>
              </a:spcBef>
              <a:spcAft>
                <a:spcPts val="0"/>
              </a:spcAft>
              <a:buSzPts val="1867"/>
              <a:buFont typeface="Lora"/>
              <a:buNone/>
              <a:defRPr sz="1867" i="1">
                <a:latin typeface="Calibri"/>
                <a:ea typeface="Calibri"/>
                <a:cs typeface="Calibri"/>
                <a:sym typeface="Calibri"/>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6" name="Google Shape;76;p10"/>
          <p:cNvCxnSpPr/>
          <p:nvPr/>
        </p:nvCxnSpPr>
        <p:spPr>
          <a:xfrm>
            <a:off x="-8034" y="6127234"/>
            <a:ext cx="12217589" cy="0"/>
          </a:xfrm>
          <a:prstGeom prst="straightConnector1">
            <a:avLst/>
          </a:prstGeom>
          <a:noFill/>
          <a:ln w="9525" cap="flat" cmpd="sng">
            <a:solidFill>
              <a:srgbClr val="CCCCCC"/>
            </a:solidFill>
            <a:prstDash val="solid"/>
            <a:round/>
            <a:headEnd type="none" w="sm" len="sm"/>
            <a:tailEnd type="none" w="sm" len="sm"/>
          </a:ln>
        </p:spPr>
      </p:cxnSp>
      <p:sp>
        <p:nvSpPr>
          <p:cNvPr id="77" name="Google Shape;77;p10"/>
          <p:cNvSpPr/>
          <p:nvPr/>
        </p:nvSpPr>
        <p:spPr>
          <a:xfrm>
            <a:off x="5844620" y="5910625"/>
            <a:ext cx="452129" cy="452071"/>
          </a:xfrm>
          <a:prstGeom prst="ellipse">
            <a:avLst/>
          </a:prstGeom>
          <a:solidFill>
            <a:srgbClr val="FFCD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8" name="Google Shape;78;p10"/>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a:solidFill>
                  <a:schemeClr val="dk2"/>
                </a:solidFill>
                <a:latin typeface="Calibri"/>
                <a:ea typeface="Calibri"/>
                <a:cs typeface="Calibri"/>
                <a:sym typeface="Calibri"/>
              </a:defRPr>
            </a:lvl1pPr>
            <a:lvl2pPr marL="0" lvl="1" indent="0" algn="r">
              <a:spcBef>
                <a:spcPts val="0"/>
              </a:spcBef>
              <a:buNone/>
              <a:defRPr sz="1600">
                <a:solidFill>
                  <a:schemeClr val="dk2"/>
                </a:solidFill>
                <a:latin typeface="Calibri"/>
                <a:ea typeface="Calibri"/>
                <a:cs typeface="Calibri"/>
                <a:sym typeface="Calibri"/>
              </a:defRPr>
            </a:lvl2pPr>
            <a:lvl3pPr marL="0" lvl="2" indent="0" algn="r">
              <a:spcBef>
                <a:spcPts val="0"/>
              </a:spcBef>
              <a:buNone/>
              <a:defRPr sz="1600">
                <a:solidFill>
                  <a:schemeClr val="dk2"/>
                </a:solidFill>
                <a:latin typeface="Calibri"/>
                <a:ea typeface="Calibri"/>
                <a:cs typeface="Calibri"/>
                <a:sym typeface="Calibri"/>
              </a:defRPr>
            </a:lvl3pPr>
            <a:lvl4pPr marL="0" lvl="3" indent="0" algn="r">
              <a:spcBef>
                <a:spcPts val="0"/>
              </a:spcBef>
              <a:buNone/>
              <a:defRPr sz="1600">
                <a:solidFill>
                  <a:schemeClr val="dk2"/>
                </a:solidFill>
                <a:latin typeface="Calibri"/>
                <a:ea typeface="Calibri"/>
                <a:cs typeface="Calibri"/>
                <a:sym typeface="Calibri"/>
              </a:defRPr>
            </a:lvl4pPr>
            <a:lvl5pPr marL="0" lvl="4" indent="0" algn="r">
              <a:spcBef>
                <a:spcPts val="0"/>
              </a:spcBef>
              <a:buNone/>
              <a:defRPr sz="1600">
                <a:solidFill>
                  <a:schemeClr val="dk2"/>
                </a:solidFill>
                <a:latin typeface="Calibri"/>
                <a:ea typeface="Calibri"/>
                <a:cs typeface="Calibri"/>
                <a:sym typeface="Calibri"/>
              </a:defRPr>
            </a:lvl5pPr>
            <a:lvl6pPr marL="0" lvl="5" indent="0" algn="r">
              <a:spcBef>
                <a:spcPts val="0"/>
              </a:spcBef>
              <a:buNone/>
              <a:defRPr sz="1600">
                <a:solidFill>
                  <a:schemeClr val="dk2"/>
                </a:solidFill>
                <a:latin typeface="Calibri"/>
                <a:ea typeface="Calibri"/>
                <a:cs typeface="Calibri"/>
                <a:sym typeface="Calibri"/>
              </a:defRPr>
            </a:lvl6pPr>
            <a:lvl7pPr marL="0" lvl="6" indent="0" algn="r">
              <a:spcBef>
                <a:spcPts val="0"/>
              </a:spcBef>
              <a:buNone/>
              <a:defRPr sz="1600">
                <a:solidFill>
                  <a:schemeClr val="dk2"/>
                </a:solidFill>
                <a:latin typeface="Calibri"/>
                <a:ea typeface="Calibri"/>
                <a:cs typeface="Calibri"/>
                <a:sym typeface="Calibri"/>
              </a:defRPr>
            </a:lvl7pPr>
            <a:lvl8pPr marL="0" lvl="7" indent="0" algn="r">
              <a:spcBef>
                <a:spcPts val="0"/>
              </a:spcBef>
              <a:buNone/>
              <a:defRPr sz="1600">
                <a:solidFill>
                  <a:schemeClr val="dk2"/>
                </a:solidFill>
                <a:latin typeface="Calibri"/>
                <a:ea typeface="Calibri"/>
                <a:cs typeface="Calibri"/>
                <a:sym typeface="Calibri"/>
              </a:defRPr>
            </a:lvl8pPr>
            <a:lvl9pPr marL="0" lvl="8" indent="0" algn="r">
              <a:spcBef>
                <a:spcPts val="0"/>
              </a:spcBef>
              <a:buNone/>
              <a:defRPr sz="16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2"/>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43993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859215" y="6463378"/>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chemeClr val="dk2"/>
                </a:solidFill>
                <a:latin typeface="Calibri"/>
                <a:ea typeface="Calibri"/>
                <a:cs typeface="Calibri"/>
                <a:sym typeface="Calibri"/>
              </a:defRPr>
            </a:lvl1pPr>
            <a:lvl2pPr marL="0" marR="0" lvl="1" indent="0" algn="r" rtl="0">
              <a:spcBef>
                <a:spcPts val="0"/>
              </a:spcBef>
              <a:buNone/>
              <a:defRPr sz="1600" b="0" i="0" u="none" strike="noStrike" cap="none">
                <a:solidFill>
                  <a:schemeClr val="dk2"/>
                </a:solidFill>
                <a:latin typeface="Calibri"/>
                <a:ea typeface="Calibri"/>
                <a:cs typeface="Calibri"/>
                <a:sym typeface="Calibri"/>
              </a:defRPr>
            </a:lvl2pPr>
            <a:lvl3pPr marL="0" marR="0" lvl="2" indent="0" algn="r" rtl="0">
              <a:spcBef>
                <a:spcPts val="0"/>
              </a:spcBef>
              <a:buNone/>
              <a:defRPr sz="1600" b="0" i="0" u="none" strike="noStrike" cap="none">
                <a:solidFill>
                  <a:schemeClr val="dk2"/>
                </a:solidFill>
                <a:latin typeface="Calibri"/>
                <a:ea typeface="Calibri"/>
                <a:cs typeface="Calibri"/>
                <a:sym typeface="Calibri"/>
              </a:defRPr>
            </a:lvl3pPr>
            <a:lvl4pPr marL="0" marR="0" lvl="3" indent="0" algn="r" rtl="0">
              <a:spcBef>
                <a:spcPts val="0"/>
              </a:spcBef>
              <a:buNone/>
              <a:defRPr sz="1600" b="0" i="0" u="none" strike="noStrike" cap="none">
                <a:solidFill>
                  <a:schemeClr val="dk2"/>
                </a:solidFill>
                <a:latin typeface="Calibri"/>
                <a:ea typeface="Calibri"/>
                <a:cs typeface="Calibri"/>
                <a:sym typeface="Calibri"/>
              </a:defRPr>
            </a:lvl4pPr>
            <a:lvl5pPr marL="0" marR="0" lvl="4" indent="0" algn="r" rtl="0">
              <a:spcBef>
                <a:spcPts val="0"/>
              </a:spcBef>
              <a:buNone/>
              <a:defRPr sz="1600" b="0" i="0" u="none" strike="noStrike" cap="none">
                <a:solidFill>
                  <a:schemeClr val="dk2"/>
                </a:solidFill>
                <a:latin typeface="Calibri"/>
                <a:ea typeface="Calibri"/>
                <a:cs typeface="Calibri"/>
                <a:sym typeface="Calibri"/>
              </a:defRPr>
            </a:lvl5pPr>
            <a:lvl6pPr marL="0" marR="0" lvl="5" indent="0" algn="r" rtl="0">
              <a:spcBef>
                <a:spcPts val="0"/>
              </a:spcBef>
              <a:buNone/>
              <a:defRPr sz="1600" b="0" i="0" u="none" strike="noStrike" cap="none">
                <a:solidFill>
                  <a:schemeClr val="dk2"/>
                </a:solidFill>
                <a:latin typeface="Calibri"/>
                <a:ea typeface="Calibri"/>
                <a:cs typeface="Calibri"/>
                <a:sym typeface="Calibri"/>
              </a:defRPr>
            </a:lvl6pPr>
            <a:lvl7pPr marL="0" marR="0" lvl="6" indent="0" algn="r" rtl="0">
              <a:spcBef>
                <a:spcPts val="0"/>
              </a:spcBef>
              <a:buNone/>
              <a:defRPr sz="1600" b="0" i="0" u="none" strike="noStrike" cap="none">
                <a:solidFill>
                  <a:schemeClr val="dk2"/>
                </a:solidFill>
                <a:latin typeface="Calibri"/>
                <a:ea typeface="Calibri"/>
                <a:cs typeface="Calibri"/>
                <a:sym typeface="Calibri"/>
              </a:defRPr>
            </a:lvl7pPr>
            <a:lvl8pPr marL="0" marR="0" lvl="7" indent="0" algn="r" rtl="0">
              <a:spcBef>
                <a:spcPts val="0"/>
              </a:spcBef>
              <a:buNone/>
              <a:defRPr sz="1600" b="0" i="0" u="none" strike="noStrike" cap="none">
                <a:solidFill>
                  <a:schemeClr val="dk2"/>
                </a:solidFill>
                <a:latin typeface="Calibri"/>
                <a:ea typeface="Calibri"/>
                <a:cs typeface="Calibri"/>
                <a:sym typeface="Calibri"/>
              </a:defRPr>
            </a:lvl8pPr>
            <a:lvl9pPr marL="0" marR="0" lvl="8" indent="0" algn="r" rtl="0">
              <a:spcBef>
                <a:spcPts val="0"/>
              </a:spcBef>
              <a:buNone/>
              <a:defRPr sz="16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BE"/>
              <a:t>‹#›</a:t>
            </a:fld>
            <a:endParaRPr/>
          </a:p>
        </p:txBody>
      </p:sp>
      <p:sp>
        <p:nvSpPr>
          <p:cNvPr id="15" name="Google Shape;15;p1"/>
          <p:cNvSpPr txBox="1"/>
          <p:nvPr/>
        </p:nvSpPr>
        <p:spPr>
          <a:xfrm>
            <a:off x="10477703" y="6520726"/>
            <a:ext cx="130314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BE" sz="1400" b="0" i="0" u="none" strike="noStrike" cap="none">
                <a:solidFill>
                  <a:srgbClr val="8A8A8A"/>
                </a:solidFill>
                <a:latin typeface="Calibri"/>
                <a:ea typeface="Calibri"/>
                <a:cs typeface="Calibri"/>
                <a:sym typeface="Calibri"/>
              </a:rPr>
              <a:t>www.hera.eu</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ec.europa.eu/neighbourhood-enlargement/sites/near/files/news_corner/monitoring-and-evaluation/20160817-rom-handbook.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grpSp>
        <p:nvGrpSpPr>
          <p:cNvPr id="137" name="Google Shape;137;p23"/>
          <p:cNvGrpSpPr/>
          <p:nvPr/>
        </p:nvGrpSpPr>
        <p:grpSpPr>
          <a:xfrm>
            <a:off x="1531258" y="4545783"/>
            <a:ext cx="885600" cy="885600"/>
            <a:chOff x="3951850" y="2985350"/>
            <a:chExt cx="407950" cy="416500"/>
          </a:xfrm>
        </p:grpSpPr>
        <p:sp>
          <p:nvSpPr>
            <p:cNvPr id="138" name="Google Shape;138;p23"/>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89">
                <a:solidFill>
                  <a:schemeClr val="dk1"/>
                </a:solidFill>
                <a:latin typeface="Calibri"/>
                <a:ea typeface="Calibri"/>
                <a:cs typeface="Calibri"/>
                <a:sym typeface="Calibri"/>
              </a:endParaRPr>
            </a:p>
          </p:txBody>
        </p:sp>
        <p:sp>
          <p:nvSpPr>
            <p:cNvPr id="139" name="Google Shape;139;p23"/>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89">
                <a:solidFill>
                  <a:schemeClr val="dk1"/>
                </a:solidFill>
                <a:latin typeface="Calibri"/>
                <a:ea typeface="Calibri"/>
                <a:cs typeface="Calibri"/>
                <a:sym typeface="Calibri"/>
              </a:endParaRPr>
            </a:p>
          </p:txBody>
        </p:sp>
        <p:sp>
          <p:nvSpPr>
            <p:cNvPr id="140" name="Google Shape;140;p23"/>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89">
                <a:solidFill>
                  <a:schemeClr val="dk1"/>
                </a:solidFill>
                <a:latin typeface="Calibri"/>
                <a:ea typeface="Calibri"/>
                <a:cs typeface="Calibri"/>
                <a:sym typeface="Calibri"/>
              </a:endParaRPr>
            </a:p>
          </p:txBody>
        </p:sp>
        <p:sp>
          <p:nvSpPr>
            <p:cNvPr id="141" name="Google Shape;141;p23"/>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89">
                <a:solidFill>
                  <a:schemeClr val="dk1"/>
                </a:solidFill>
                <a:latin typeface="Calibri"/>
                <a:ea typeface="Calibri"/>
                <a:cs typeface="Calibri"/>
                <a:sym typeface="Calibri"/>
              </a:endParaRPr>
            </a:p>
          </p:txBody>
        </p:sp>
      </p:grpSp>
      <p:sp>
        <p:nvSpPr>
          <p:cNvPr id="142" name="Google Shape;142;p23"/>
          <p:cNvSpPr txBox="1"/>
          <p:nvPr/>
        </p:nvSpPr>
        <p:spPr>
          <a:xfrm>
            <a:off x="2607142" y="4152478"/>
            <a:ext cx="10589188" cy="104639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2"/>
              </a:buClr>
              <a:buSzPts val="2400"/>
              <a:buFont typeface="Arial"/>
              <a:buNone/>
            </a:pPr>
            <a:r>
              <a:rPr lang="fr-BE" sz="2400">
                <a:solidFill>
                  <a:schemeClr val="dk1"/>
                </a:solidFill>
                <a:highlight>
                  <a:srgbClr val="FFCD00"/>
                </a:highlight>
                <a:latin typeface="Calibri"/>
                <a:ea typeface="Calibri"/>
                <a:cs typeface="Calibri"/>
                <a:sym typeface="Calibri"/>
              </a:rPr>
              <a:t>Outline of methods, approach and timeline</a:t>
            </a:r>
            <a:endParaRPr/>
          </a:p>
        </p:txBody>
      </p:sp>
      <p:sp>
        <p:nvSpPr>
          <p:cNvPr id="143" name="Google Shape;143;p23"/>
          <p:cNvSpPr txBox="1">
            <a:spLocks noGrp="1"/>
          </p:cNvSpPr>
          <p:nvPr>
            <p:ph type="ctrTitle"/>
          </p:nvPr>
        </p:nvSpPr>
        <p:spPr>
          <a:xfrm>
            <a:off x="2607142" y="2672260"/>
            <a:ext cx="7173465" cy="1546399"/>
          </a:xfrm>
          <a:prstGeom prst="rect">
            <a:avLst/>
          </a:prstGeom>
          <a:noFill/>
          <a:ln>
            <a:noFill/>
          </a:ln>
        </p:spPr>
        <p:txBody>
          <a:bodyPr spcFirstLastPara="1" wrap="square" lIns="91425" tIns="91425" rIns="91425" bIns="91425" anchor="b" anchorCtr="0">
            <a:normAutofit/>
          </a:bodyPr>
          <a:lstStyle/>
          <a:p>
            <a:pPr marL="0" lvl="0" indent="0" algn="l" rtl="0">
              <a:lnSpc>
                <a:spcPct val="90000"/>
              </a:lnSpc>
              <a:spcBef>
                <a:spcPts val="0"/>
              </a:spcBef>
              <a:spcAft>
                <a:spcPts val="0"/>
              </a:spcAft>
              <a:buClr>
                <a:schemeClr val="lt2"/>
              </a:buClr>
              <a:buSzPts val="4800"/>
              <a:buFont typeface="Calibri"/>
              <a:buNone/>
            </a:pPr>
            <a:r>
              <a:rPr lang="fr-BE"/>
              <a:t>Spotlight Initiative – </a:t>
            </a:r>
            <a:br>
              <a:rPr lang="fr-BE"/>
            </a:br>
            <a:r>
              <a:rPr lang="fr-BE"/>
              <a:t>Mid-term assessments</a:t>
            </a:r>
            <a:endParaRPr/>
          </a:p>
        </p:txBody>
      </p:sp>
      <p:pic>
        <p:nvPicPr>
          <p:cNvPr id="144" name="Google Shape;144;p23"/>
          <p:cNvPicPr preferRelativeResize="0"/>
          <p:nvPr/>
        </p:nvPicPr>
        <p:blipFill rotWithShape="1">
          <a:blip r:embed="rId3">
            <a:alphaModFix/>
          </a:blip>
          <a:srcRect/>
          <a:stretch/>
        </p:blipFill>
        <p:spPr>
          <a:xfrm>
            <a:off x="9058837" y="134074"/>
            <a:ext cx="2475896" cy="1060663"/>
          </a:xfrm>
          <a:prstGeom prst="rect">
            <a:avLst/>
          </a:prstGeom>
          <a:noFill/>
          <a:ln>
            <a:noFill/>
          </a:ln>
        </p:spPr>
      </p:pic>
      <p:pic>
        <p:nvPicPr>
          <p:cNvPr id="145" name="Google Shape;145;p23"/>
          <p:cNvPicPr preferRelativeResize="0"/>
          <p:nvPr/>
        </p:nvPicPr>
        <p:blipFill rotWithShape="1">
          <a:blip r:embed="rId4">
            <a:alphaModFix/>
          </a:blip>
          <a:srcRect t="36657" b="36538"/>
          <a:stretch/>
        </p:blipFill>
        <p:spPr>
          <a:xfrm>
            <a:off x="4435475" y="6192570"/>
            <a:ext cx="3321050" cy="5003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2"/>
          <p:cNvSpPr txBox="1">
            <a:spLocks noGrp="1"/>
          </p:cNvSpPr>
          <p:nvPr>
            <p:ph type="title"/>
          </p:nvPr>
        </p:nvSpPr>
        <p:spPr>
          <a:xfrm>
            <a:off x="1841907" y="1230227"/>
            <a:ext cx="5171872" cy="580799"/>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fr-BE"/>
              <a:t>Key Roles and Responsibilities at programme level</a:t>
            </a:r>
            <a:endParaRPr/>
          </a:p>
        </p:txBody>
      </p:sp>
      <p:sp>
        <p:nvSpPr>
          <p:cNvPr id="289" name="Google Shape;289;p32"/>
          <p:cNvSpPr txBox="1">
            <a:spLocks noGrp="1"/>
          </p:cNvSpPr>
          <p:nvPr>
            <p:ph type="body" idx="1"/>
          </p:nvPr>
        </p:nvSpPr>
        <p:spPr>
          <a:xfrm>
            <a:off x="1082251" y="2349305"/>
            <a:ext cx="10393983" cy="4112290"/>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90000"/>
              </a:lnSpc>
              <a:spcBef>
                <a:spcPts val="0"/>
              </a:spcBef>
              <a:spcAft>
                <a:spcPts val="0"/>
              </a:spcAft>
              <a:buSzPct val="100000"/>
              <a:buChar char="•"/>
            </a:pPr>
            <a:r>
              <a:rPr lang="fr-BE" b="1"/>
              <a:t>Resident Coordinator: </a:t>
            </a:r>
            <a:r>
              <a:rPr lang="fr-BE" sz="2400"/>
              <a:t>Overseeing the overall MTA process from UN’s side at country level. The RC will share the draft MTA with the EU and key stakeholders before finalization. </a:t>
            </a:r>
            <a:endParaRPr/>
          </a:p>
          <a:p>
            <a:pPr marL="228600" lvl="0" indent="-228600" algn="l" rtl="0">
              <a:lnSpc>
                <a:spcPct val="90000"/>
              </a:lnSpc>
              <a:spcBef>
                <a:spcPts val="1000"/>
              </a:spcBef>
              <a:spcAft>
                <a:spcPts val="0"/>
              </a:spcAft>
              <a:buSzPct val="100000"/>
              <a:buChar char="•"/>
            </a:pPr>
            <a:r>
              <a:rPr lang="fr-BE" b="1"/>
              <a:t>MTA Focal Points:</a:t>
            </a:r>
            <a:endParaRPr/>
          </a:p>
          <a:p>
            <a:pPr marL="685800" lvl="1" indent="-228600" algn="l" rtl="0">
              <a:lnSpc>
                <a:spcPct val="90000"/>
              </a:lnSpc>
              <a:spcBef>
                <a:spcPts val="500"/>
              </a:spcBef>
              <a:spcAft>
                <a:spcPts val="0"/>
              </a:spcAft>
              <a:buSzPct val="100000"/>
              <a:buChar char="•"/>
            </a:pPr>
            <a:r>
              <a:rPr lang="fr-BE"/>
              <a:t>Ensuring that documentation and data is updated and available to MTA experts (populating and updating the google drive folder). </a:t>
            </a:r>
            <a:endParaRPr/>
          </a:p>
          <a:p>
            <a:pPr marL="685800" lvl="1" indent="-228600" algn="l" rtl="0">
              <a:lnSpc>
                <a:spcPct val="90000"/>
              </a:lnSpc>
              <a:spcBef>
                <a:spcPts val="500"/>
              </a:spcBef>
              <a:spcAft>
                <a:spcPts val="0"/>
              </a:spcAft>
              <a:buSzPct val="100000"/>
              <a:buChar char="•"/>
            </a:pPr>
            <a:r>
              <a:rPr lang="fr-BE"/>
              <a:t>Ensuring that all key informants are contacted and facilitating contacts. </a:t>
            </a:r>
            <a:endParaRPr/>
          </a:p>
          <a:p>
            <a:pPr marL="685800" lvl="1" indent="-228600" algn="l" rtl="0">
              <a:lnSpc>
                <a:spcPct val="90000"/>
              </a:lnSpc>
              <a:spcBef>
                <a:spcPts val="500"/>
              </a:spcBef>
              <a:spcAft>
                <a:spcPts val="0"/>
              </a:spcAft>
              <a:buSzPct val="100000"/>
              <a:buChar char="•"/>
            </a:pPr>
            <a:r>
              <a:rPr lang="fr-BE"/>
              <a:t>Providing coordination and logistical support, including transportation and organizing interviews.</a:t>
            </a:r>
            <a:endParaRPr/>
          </a:p>
          <a:p>
            <a:pPr marL="228600" lvl="0" indent="-228600" algn="l" rtl="0">
              <a:lnSpc>
                <a:spcPct val="90000"/>
              </a:lnSpc>
              <a:spcBef>
                <a:spcPts val="1000"/>
              </a:spcBef>
              <a:spcAft>
                <a:spcPts val="0"/>
              </a:spcAft>
              <a:buSzPct val="100000"/>
              <a:buChar char="•"/>
            </a:pPr>
            <a:r>
              <a:rPr lang="fr-BE" b="1"/>
              <a:t>EU Delegation:</a:t>
            </a:r>
            <a:endParaRPr/>
          </a:p>
          <a:p>
            <a:pPr marL="685800" lvl="1" indent="-228600" algn="l" rtl="0">
              <a:lnSpc>
                <a:spcPct val="90000"/>
              </a:lnSpc>
              <a:spcBef>
                <a:spcPts val="500"/>
              </a:spcBef>
              <a:spcAft>
                <a:spcPts val="0"/>
              </a:spcAft>
              <a:buSzPct val="100000"/>
              <a:buChar char="•"/>
            </a:pPr>
            <a:r>
              <a:rPr lang="fr-BE"/>
              <a:t>Participating in briefing where the purpose and process of the MTA will be discussed.</a:t>
            </a:r>
            <a:endParaRPr/>
          </a:p>
          <a:p>
            <a:pPr marL="685800" lvl="1" indent="-228600" algn="l" rtl="0">
              <a:lnSpc>
                <a:spcPct val="90000"/>
              </a:lnSpc>
              <a:spcBef>
                <a:spcPts val="500"/>
              </a:spcBef>
              <a:spcAft>
                <a:spcPts val="0"/>
              </a:spcAft>
              <a:buSzPct val="100000"/>
              <a:buChar char="•"/>
            </a:pPr>
            <a:r>
              <a:rPr lang="fr-BE"/>
              <a:t>Being available to be interviewed as key informants. </a:t>
            </a:r>
            <a:endParaRPr/>
          </a:p>
          <a:p>
            <a:pPr marL="685800" lvl="1" indent="-228600" algn="l" rtl="0">
              <a:lnSpc>
                <a:spcPct val="90000"/>
              </a:lnSpc>
              <a:spcBef>
                <a:spcPts val="500"/>
              </a:spcBef>
              <a:spcAft>
                <a:spcPts val="0"/>
              </a:spcAft>
              <a:buSzPct val="100000"/>
              <a:buChar char="•"/>
            </a:pPr>
            <a:r>
              <a:rPr lang="fr-BE"/>
              <a:t>Participating in debriefing where preliminary findings will be presented.</a:t>
            </a:r>
            <a:endParaRPr/>
          </a:p>
          <a:p>
            <a:pPr marL="685800" lvl="1" indent="-228600" algn="l" rtl="0">
              <a:lnSpc>
                <a:spcPct val="90000"/>
              </a:lnSpc>
              <a:spcBef>
                <a:spcPts val="500"/>
              </a:spcBef>
              <a:spcAft>
                <a:spcPts val="0"/>
              </a:spcAft>
              <a:buSzPct val="100000"/>
              <a:buChar char="•"/>
            </a:pPr>
            <a:r>
              <a:rPr lang="fr-BE"/>
              <a:t>Reviewing the draft country report (submitted by RC).</a:t>
            </a:r>
            <a:endParaRPr/>
          </a:p>
          <a:p>
            <a:pPr marL="685800" lvl="1" indent="-99059" algn="l" rtl="0">
              <a:lnSpc>
                <a:spcPct val="90000"/>
              </a:lnSpc>
              <a:spcBef>
                <a:spcPts val="500"/>
              </a:spcBef>
              <a:spcAft>
                <a:spcPts val="0"/>
              </a:spcAft>
              <a:buSzPct val="100000"/>
              <a:buNone/>
            </a:pPr>
            <a:endParaRPr/>
          </a:p>
        </p:txBody>
      </p:sp>
      <p:sp>
        <p:nvSpPr>
          <p:cNvPr id="290" name="Google Shape;290;p32"/>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BE"/>
              <a:t>10</a:t>
            </a:fld>
            <a:endParaRPr/>
          </a:p>
        </p:txBody>
      </p:sp>
      <p:pic>
        <p:nvPicPr>
          <p:cNvPr id="291" name="Google Shape;291;p32" descr="Cycle with people"/>
          <p:cNvPicPr preferRelativeResize="0"/>
          <p:nvPr/>
        </p:nvPicPr>
        <p:blipFill rotWithShape="1">
          <a:blip r:embed="rId3">
            <a:alphaModFix/>
          </a:blip>
          <a:srcRect/>
          <a:stretch/>
        </p:blipFill>
        <p:spPr>
          <a:xfrm>
            <a:off x="1082251" y="1230226"/>
            <a:ext cx="580800" cy="580800"/>
          </a:xfrm>
          <a:prstGeom prst="rect">
            <a:avLst/>
          </a:prstGeom>
          <a:noFill/>
          <a:ln>
            <a:noFill/>
          </a:ln>
        </p:spPr>
      </p:pic>
      <p:pic>
        <p:nvPicPr>
          <p:cNvPr id="292" name="Google Shape;292;p32"/>
          <p:cNvPicPr preferRelativeResize="0"/>
          <p:nvPr/>
        </p:nvPicPr>
        <p:blipFill rotWithShape="1">
          <a:blip r:embed="rId4">
            <a:alphaModFix/>
          </a:blip>
          <a:srcRect/>
          <a:stretch/>
        </p:blipFill>
        <p:spPr>
          <a:xfrm>
            <a:off x="10654301" y="172488"/>
            <a:ext cx="1265264" cy="5569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3"/>
          <p:cNvSpPr txBox="1">
            <a:spLocks noGrp="1"/>
          </p:cNvSpPr>
          <p:nvPr>
            <p:ph type="title"/>
          </p:nvPr>
        </p:nvSpPr>
        <p:spPr>
          <a:xfrm>
            <a:off x="1869616" y="260409"/>
            <a:ext cx="5597984" cy="580799"/>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fr-BE"/>
              <a:t>Lesson learnt from previous MTAs</a:t>
            </a:r>
            <a:endParaRPr/>
          </a:p>
        </p:txBody>
      </p:sp>
      <p:sp>
        <p:nvSpPr>
          <p:cNvPr id="298" name="Google Shape;298;p33"/>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BE"/>
              <a:t>11</a:t>
            </a:fld>
            <a:endParaRPr/>
          </a:p>
        </p:txBody>
      </p:sp>
      <p:pic>
        <p:nvPicPr>
          <p:cNvPr id="299" name="Google Shape;299;p33" descr="Classroom with solid fill"/>
          <p:cNvPicPr preferRelativeResize="0"/>
          <p:nvPr/>
        </p:nvPicPr>
        <p:blipFill rotWithShape="1">
          <a:blip r:embed="rId3">
            <a:alphaModFix/>
          </a:blip>
          <a:srcRect/>
          <a:stretch/>
        </p:blipFill>
        <p:spPr>
          <a:xfrm>
            <a:off x="1054036" y="1202517"/>
            <a:ext cx="580800" cy="580800"/>
          </a:xfrm>
          <a:prstGeom prst="rect">
            <a:avLst/>
          </a:prstGeom>
          <a:noFill/>
          <a:ln>
            <a:noFill/>
          </a:ln>
        </p:spPr>
      </p:pic>
      <p:sp>
        <p:nvSpPr>
          <p:cNvPr id="300" name="Google Shape;300;p33"/>
          <p:cNvSpPr/>
          <p:nvPr/>
        </p:nvSpPr>
        <p:spPr>
          <a:xfrm>
            <a:off x="1634836" y="2729346"/>
            <a:ext cx="4170219" cy="3756212"/>
          </a:xfrm>
          <a:prstGeom prst="ellipse">
            <a:avLst/>
          </a:prstGeom>
          <a:solidFill>
            <a:srgbClr val="B1E1CF"/>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BE" sz="1800" b="1">
                <a:solidFill>
                  <a:schemeClr val="dk1"/>
                </a:solidFill>
                <a:latin typeface="Calibri"/>
                <a:ea typeface="Calibri"/>
                <a:cs typeface="Calibri"/>
                <a:sym typeface="Calibri"/>
              </a:rPr>
              <a:t>After MTA</a:t>
            </a:r>
            <a:endParaRPr/>
          </a:p>
          <a:p>
            <a:pPr marL="285750" marR="0" lvl="0" indent="-285750" algn="l" rtl="0">
              <a:spcBef>
                <a:spcPts val="600"/>
              </a:spcBef>
              <a:spcAft>
                <a:spcPts val="0"/>
              </a:spcAft>
              <a:buClr>
                <a:schemeClr val="dk1"/>
              </a:buClr>
              <a:buSzPts val="1800"/>
              <a:buFont typeface="Arial"/>
              <a:buChar char="•"/>
            </a:pPr>
            <a:r>
              <a:rPr lang="fr-BE" sz="1800">
                <a:solidFill>
                  <a:schemeClr val="dk1"/>
                </a:solidFill>
                <a:latin typeface="Calibri"/>
                <a:ea typeface="Calibri"/>
                <a:cs typeface="Calibri"/>
                <a:sym typeface="Calibri"/>
              </a:rPr>
              <a:t>Organizing a workshop    to plan the integration of MTA findings and recommendations </a:t>
            </a:r>
            <a:endParaRPr/>
          </a:p>
          <a:p>
            <a:pPr marL="285750" marR="0" lvl="0" indent="-285750" algn="l" rtl="0">
              <a:spcBef>
                <a:spcPts val="1200"/>
              </a:spcBef>
              <a:spcAft>
                <a:spcPts val="0"/>
              </a:spcAft>
              <a:buClr>
                <a:schemeClr val="dk1"/>
              </a:buClr>
              <a:buSzPts val="1800"/>
              <a:buFont typeface="Arial"/>
              <a:buChar char="•"/>
            </a:pPr>
            <a:r>
              <a:rPr lang="fr-BE" sz="1800">
                <a:solidFill>
                  <a:schemeClr val="dk1"/>
                </a:solidFill>
                <a:latin typeface="Calibri"/>
                <a:ea typeface="Calibri"/>
                <a:cs typeface="Calibri"/>
                <a:sym typeface="Calibri"/>
              </a:rPr>
              <a:t>Utilizing MTA findings    and recommendations     in Phase II proposals and planning </a:t>
            </a:r>
            <a:endParaRPr/>
          </a:p>
          <a:p>
            <a:pPr marL="0" marR="0" lvl="0" indent="0" algn="ctr" rtl="0">
              <a:spcBef>
                <a:spcPts val="600"/>
              </a:spcBef>
              <a:spcAft>
                <a:spcPts val="0"/>
              </a:spcAft>
              <a:buNone/>
            </a:pPr>
            <a:endParaRPr sz="1800">
              <a:solidFill>
                <a:schemeClr val="lt1"/>
              </a:solidFill>
              <a:latin typeface="Calibri"/>
              <a:ea typeface="Calibri"/>
              <a:cs typeface="Calibri"/>
              <a:sym typeface="Calibri"/>
            </a:endParaRPr>
          </a:p>
        </p:txBody>
      </p:sp>
      <p:sp>
        <p:nvSpPr>
          <p:cNvPr id="301" name="Google Shape;301;p33"/>
          <p:cNvSpPr/>
          <p:nvPr/>
        </p:nvSpPr>
        <p:spPr>
          <a:xfrm>
            <a:off x="4475017" y="841208"/>
            <a:ext cx="3652499" cy="3437734"/>
          </a:xfrm>
          <a:prstGeom prst="ellipse">
            <a:avLst/>
          </a:prstGeom>
          <a:solidFill>
            <a:srgbClr val="CBE6F9"/>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BE" sz="1800" b="1">
                <a:solidFill>
                  <a:schemeClr val="dk1"/>
                </a:solidFill>
                <a:latin typeface="Calibri"/>
                <a:ea typeface="Calibri"/>
                <a:cs typeface="Calibri"/>
                <a:sym typeface="Calibri"/>
              </a:rPr>
              <a:t>Before MTA</a:t>
            </a:r>
            <a:endParaRPr/>
          </a:p>
          <a:p>
            <a:pPr marL="285750" marR="0" lvl="0" indent="-285750" algn="l" rtl="0">
              <a:spcBef>
                <a:spcPts val="600"/>
              </a:spcBef>
              <a:spcAft>
                <a:spcPts val="0"/>
              </a:spcAft>
              <a:buClr>
                <a:schemeClr val="dk1"/>
              </a:buClr>
              <a:buSzPts val="1800"/>
              <a:buFont typeface="Arial"/>
              <a:buChar char="•"/>
            </a:pPr>
            <a:r>
              <a:rPr lang="fr-BE" sz="1800">
                <a:solidFill>
                  <a:schemeClr val="dk1"/>
                </a:solidFill>
                <a:latin typeface="Calibri"/>
                <a:ea typeface="Calibri"/>
                <a:cs typeface="Calibri"/>
                <a:sym typeface="Calibri"/>
              </a:rPr>
              <a:t>Prepare as early as possible</a:t>
            </a:r>
            <a:endParaRPr/>
          </a:p>
          <a:p>
            <a:pPr marL="285750" marR="0" lvl="0" indent="-285750" algn="l" rtl="0">
              <a:spcBef>
                <a:spcPts val="1200"/>
              </a:spcBef>
              <a:spcAft>
                <a:spcPts val="0"/>
              </a:spcAft>
              <a:buClr>
                <a:schemeClr val="dk1"/>
              </a:buClr>
              <a:buSzPts val="1800"/>
              <a:buFont typeface="Arial"/>
              <a:buChar char="•"/>
            </a:pPr>
            <a:r>
              <a:rPr lang="fr-BE" sz="1800">
                <a:solidFill>
                  <a:schemeClr val="dk1"/>
                </a:solidFill>
                <a:latin typeface="Calibri"/>
                <a:ea typeface="Calibri"/>
                <a:cs typeface="Calibri"/>
                <a:sym typeface="Calibri"/>
              </a:rPr>
              <a:t>Inform stakeholders</a:t>
            </a:r>
            <a:endParaRPr/>
          </a:p>
          <a:p>
            <a:pPr marL="285750" marR="0" lvl="0" indent="-285750" algn="l" rtl="0">
              <a:spcBef>
                <a:spcPts val="1200"/>
              </a:spcBef>
              <a:spcAft>
                <a:spcPts val="0"/>
              </a:spcAft>
              <a:buClr>
                <a:schemeClr val="dk1"/>
              </a:buClr>
              <a:buSzPts val="1800"/>
              <a:buFont typeface="Arial"/>
              <a:buChar char="•"/>
            </a:pPr>
            <a:r>
              <a:rPr lang="fr-BE" sz="1800">
                <a:solidFill>
                  <a:schemeClr val="dk1"/>
                </a:solidFill>
                <a:latin typeface="Calibri"/>
                <a:ea typeface="Calibri"/>
                <a:cs typeface="Calibri"/>
                <a:sym typeface="Calibri"/>
              </a:rPr>
              <a:t>Read and utilize the Prep Pack</a:t>
            </a:r>
            <a:endParaRPr/>
          </a:p>
          <a:p>
            <a:pPr marL="0" marR="0" lvl="0" indent="0" algn="ctr" rtl="0">
              <a:spcBef>
                <a:spcPts val="600"/>
              </a:spcBef>
              <a:spcAft>
                <a:spcPts val="0"/>
              </a:spcAft>
              <a:buNone/>
            </a:pPr>
            <a:endParaRPr sz="1800">
              <a:solidFill>
                <a:schemeClr val="lt1"/>
              </a:solidFill>
              <a:latin typeface="Calibri"/>
              <a:ea typeface="Calibri"/>
              <a:cs typeface="Calibri"/>
              <a:sym typeface="Calibri"/>
            </a:endParaRPr>
          </a:p>
        </p:txBody>
      </p:sp>
      <p:sp>
        <p:nvSpPr>
          <p:cNvPr id="302" name="Google Shape;302;p33"/>
          <p:cNvSpPr/>
          <p:nvPr/>
        </p:nvSpPr>
        <p:spPr>
          <a:xfrm>
            <a:off x="6708876" y="2729346"/>
            <a:ext cx="4170219" cy="3756212"/>
          </a:xfrm>
          <a:prstGeom prst="ellipse">
            <a:avLst/>
          </a:prstGeom>
          <a:solidFill>
            <a:srgbClr val="FFF4D7"/>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BE" sz="1800" b="1">
                <a:solidFill>
                  <a:schemeClr val="dk1"/>
                </a:solidFill>
                <a:latin typeface="Calibri"/>
                <a:ea typeface="Calibri"/>
                <a:cs typeface="Calibri"/>
                <a:sym typeface="Calibri"/>
              </a:rPr>
              <a:t>During MTA</a:t>
            </a:r>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285750" marR="0" lvl="0" indent="-285750" algn="l" rtl="0">
              <a:spcBef>
                <a:spcPts val="600"/>
              </a:spcBef>
              <a:spcAft>
                <a:spcPts val="0"/>
              </a:spcAft>
              <a:buClr>
                <a:schemeClr val="dk1"/>
              </a:buClr>
              <a:buSzPts val="1800"/>
              <a:buFont typeface="Arial"/>
              <a:buChar char="•"/>
            </a:pPr>
            <a:r>
              <a:rPr lang="fr-BE" sz="1800">
                <a:solidFill>
                  <a:schemeClr val="dk1"/>
                </a:solidFill>
                <a:latin typeface="Calibri"/>
                <a:ea typeface="Calibri"/>
                <a:cs typeface="Calibri"/>
                <a:sym typeface="Calibri"/>
              </a:rPr>
              <a:t>Support the organization of meetings </a:t>
            </a:r>
            <a:endParaRPr/>
          </a:p>
          <a:p>
            <a:pPr marL="285750" marR="0" lvl="0" indent="-285750" algn="l" rtl="0">
              <a:spcBef>
                <a:spcPts val="1200"/>
              </a:spcBef>
              <a:spcAft>
                <a:spcPts val="0"/>
              </a:spcAft>
              <a:buClr>
                <a:schemeClr val="dk1"/>
              </a:buClr>
              <a:buSzPts val="1800"/>
              <a:buFont typeface="Arial"/>
              <a:buChar char="•"/>
            </a:pPr>
            <a:r>
              <a:rPr lang="fr-BE" sz="1800">
                <a:solidFill>
                  <a:schemeClr val="dk1"/>
                </a:solidFill>
                <a:latin typeface="Calibri"/>
                <a:ea typeface="Calibri"/>
                <a:cs typeface="Calibri"/>
                <a:sym typeface="Calibri"/>
              </a:rPr>
              <a:t>Provide logistical support when necessary</a:t>
            </a:r>
            <a:endParaRPr/>
          </a:p>
          <a:p>
            <a:pPr marL="285750" marR="0" lvl="0" indent="-285750" algn="l" rtl="0">
              <a:spcBef>
                <a:spcPts val="1200"/>
              </a:spcBef>
              <a:spcAft>
                <a:spcPts val="0"/>
              </a:spcAft>
              <a:buClr>
                <a:schemeClr val="dk1"/>
              </a:buClr>
              <a:buSzPts val="1800"/>
              <a:buFont typeface="Arial"/>
              <a:buChar char="•"/>
            </a:pPr>
            <a:r>
              <a:rPr lang="fr-BE" sz="1800">
                <a:solidFill>
                  <a:schemeClr val="dk1"/>
                </a:solidFill>
                <a:latin typeface="Calibri"/>
                <a:ea typeface="Calibri"/>
                <a:cs typeface="Calibri"/>
                <a:sym typeface="Calibri"/>
              </a:rPr>
              <a:t>Ensure no factual errors or political sensitivities in draft reports before sharing</a:t>
            </a:r>
            <a:endParaRPr/>
          </a:p>
          <a:p>
            <a:pPr marL="0" marR="0" lvl="0" indent="0" algn="l" rtl="0">
              <a:spcBef>
                <a:spcPts val="600"/>
              </a:spcBef>
              <a:spcAft>
                <a:spcPts val="0"/>
              </a:spcAft>
              <a:buNone/>
            </a:pPr>
            <a:endParaRPr sz="1800">
              <a:solidFill>
                <a:schemeClr val="dk1"/>
              </a:solidFill>
              <a:latin typeface="Calibri"/>
              <a:ea typeface="Calibri"/>
              <a:cs typeface="Calibri"/>
              <a:sym typeface="Calibri"/>
            </a:endParaRPr>
          </a:p>
        </p:txBody>
      </p:sp>
      <p:sp>
        <p:nvSpPr>
          <p:cNvPr id="303" name="Google Shape;303;p33"/>
          <p:cNvSpPr txBox="1"/>
          <p:nvPr/>
        </p:nvSpPr>
        <p:spPr>
          <a:xfrm>
            <a:off x="4935682" y="4278942"/>
            <a:ext cx="2320636" cy="156966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fr-BE" sz="2400" b="1">
                <a:solidFill>
                  <a:schemeClr val="dk1"/>
                </a:solidFill>
                <a:latin typeface="Calibri"/>
                <a:ea typeface="Calibri"/>
                <a:cs typeface="Calibri"/>
                <a:sym typeface="Calibri"/>
              </a:rPr>
              <a:t>What worked in ensuring a successful MTA process</a:t>
            </a:r>
            <a:endParaRPr/>
          </a:p>
        </p:txBody>
      </p:sp>
      <p:sp>
        <p:nvSpPr>
          <p:cNvPr id="304" name="Google Shape;304;p33"/>
          <p:cNvSpPr txBox="1"/>
          <p:nvPr/>
        </p:nvSpPr>
        <p:spPr>
          <a:xfrm>
            <a:off x="7711807" y="374573"/>
            <a:ext cx="4355127" cy="92333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F0000"/>
              </a:buClr>
              <a:buSzPts val="1800"/>
              <a:buFont typeface="Noto Sans Symbols"/>
              <a:buChar char="❖"/>
            </a:pPr>
            <a:r>
              <a:rPr lang="fr-BE" sz="1800" b="1">
                <a:solidFill>
                  <a:srgbClr val="FF0000"/>
                </a:solidFill>
                <a:latin typeface="Calibri"/>
                <a:ea typeface="Calibri"/>
                <a:cs typeface="Calibri"/>
                <a:sym typeface="Calibri"/>
              </a:rPr>
              <a:t>Most Importantly: </a:t>
            </a:r>
            <a:r>
              <a:rPr lang="fr-BE" sz="1800" b="1">
                <a:solidFill>
                  <a:schemeClr val="dk1"/>
                </a:solidFill>
                <a:latin typeface="Calibri"/>
                <a:ea typeface="Calibri"/>
                <a:cs typeface="Calibri"/>
                <a:sym typeface="Calibri"/>
              </a:rPr>
              <a:t>Reach out to the Secretariat at any time for any concerns or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1841907" y="1230227"/>
            <a:ext cx="5171872" cy="580799"/>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fr-BE">
                <a:latin typeface="Calibri"/>
                <a:ea typeface="Calibri"/>
                <a:cs typeface="Calibri"/>
                <a:sym typeface="Calibri"/>
              </a:rPr>
              <a:t>Purpose and objectives of MTA</a:t>
            </a:r>
            <a:endParaRPr/>
          </a:p>
        </p:txBody>
      </p:sp>
      <p:sp>
        <p:nvSpPr>
          <p:cNvPr id="151" name="Google Shape;151;p24"/>
          <p:cNvSpPr txBox="1">
            <a:spLocks noGrp="1"/>
          </p:cNvSpPr>
          <p:nvPr>
            <p:ph type="body" idx="1"/>
          </p:nvPr>
        </p:nvSpPr>
        <p:spPr>
          <a:xfrm>
            <a:off x="1841500" y="2160447"/>
            <a:ext cx="4568201" cy="4301148"/>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SzPct val="100000"/>
              <a:buNone/>
            </a:pPr>
            <a:r>
              <a:rPr lang="fr-BE" sz="3300" b="1">
                <a:solidFill>
                  <a:schemeClr val="accent1"/>
                </a:solidFill>
              </a:rPr>
              <a:t>Purpose of Mid-term Assessments (MTA) overall:</a:t>
            </a:r>
            <a:endParaRPr/>
          </a:p>
          <a:p>
            <a:pPr marL="228600" lvl="0" indent="-228600" algn="l" rtl="0">
              <a:lnSpc>
                <a:spcPct val="90000"/>
              </a:lnSpc>
              <a:spcBef>
                <a:spcPts val="1000"/>
              </a:spcBef>
              <a:spcAft>
                <a:spcPts val="0"/>
              </a:spcAft>
              <a:buSzPct val="100000"/>
              <a:buChar char="•"/>
            </a:pPr>
            <a:r>
              <a:rPr lang="fr-BE"/>
              <a:t>Assess all programmes as soon as they reach the end of phase I</a:t>
            </a:r>
            <a:endParaRPr/>
          </a:p>
          <a:p>
            <a:pPr marL="228600" lvl="0" indent="-228600" algn="l" rtl="0">
              <a:lnSpc>
                <a:spcPct val="90000"/>
              </a:lnSpc>
              <a:spcBef>
                <a:spcPts val="1000"/>
              </a:spcBef>
              <a:spcAft>
                <a:spcPts val="0"/>
              </a:spcAft>
              <a:buSzPct val="100000"/>
              <a:buChar char="•"/>
            </a:pPr>
            <a:r>
              <a:rPr lang="fr-BE"/>
              <a:t>Provide critical information that will guide the Operational Steering Committee’s decision on the allocation of Phase II funding </a:t>
            </a:r>
            <a:endParaRPr/>
          </a:p>
          <a:p>
            <a:pPr marL="228600" lvl="0" indent="-228600" algn="l" rtl="0">
              <a:lnSpc>
                <a:spcPct val="90000"/>
              </a:lnSpc>
              <a:spcBef>
                <a:spcPts val="1000"/>
              </a:spcBef>
              <a:spcAft>
                <a:spcPts val="0"/>
              </a:spcAft>
              <a:buSzPct val="100000"/>
              <a:buChar char="•"/>
            </a:pPr>
            <a:r>
              <a:rPr lang="fr-BE"/>
              <a:t>Take stock of where the Spotlight Initative is, at programme level, across programmes and at the global level</a:t>
            </a:r>
            <a:endParaRPr/>
          </a:p>
          <a:p>
            <a:pPr marL="228600" lvl="0" indent="-228600" algn="l" rtl="0">
              <a:lnSpc>
                <a:spcPct val="90000"/>
              </a:lnSpc>
              <a:spcBef>
                <a:spcPts val="1000"/>
              </a:spcBef>
              <a:spcAft>
                <a:spcPts val="0"/>
              </a:spcAft>
              <a:buSzPct val="100000"/>
              <a:buChar char="•"/>
            </a:pPr>
            <a:r>
              <a:rPr lang="fr-BE"/>
              <a:t>Assess new ways of working to achieve SDGs (partnership with EU, UN Reform, involvement of CSO, Spotlight principles, etc.)</a:t>
            </a:r>
            <a:endParaRPr/>
          </a:p>
        </p:txBody>
      </p:sp>
      <p:sp>
        <p:nvSpPr>
          <p:cNvPr id="152" name="Google Shape;152;p24"/>
          <p:cNvSpPr txBox="1">
            <a:spLocks noGrp="1"/>
          </p:cNvSpPr>
          <p:nvPr>
            <p:ph type="body" idx="2"/>
          </p:nvPr>
        </p:nvSpPr>
        <p:spPr>
          <a:xfrm>
            <a:off x="6671411" y="2161538"/>
            <a:ext cx="4568201" cy="4301148"/>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SzPct val="100000"/>
              <a:buNone/>
            </a:pPr>
            <a:r>
              <a:rPr lang="fr-BE" b="1">
                <a:solidFill>
                  <a:schemeClr val="accent1"/>
                </a:solidFill>
              </a:rPr>
              <a:t>Objectives of MTAs at programme level</a:t>
            </a:r>
            <a:r>
              <a:rPr lang="fr-BE">
                <a:solidFill>
                  <a:schemeClr val="accent1"/>
                </a:solidFill>
              </a:rPr>
              <a:t>:</a:t>
            </a:r>
            <a:endParaRPr/>
          </a:p>
          <a:p>
            <a:pPr marL="228600" lvl="0" indent="-228600" algn="l" rtl="0">
              <a:lnSpc>
                <a:spcPct val="90000"/>
              </a:lnSpc>
              <a:spcBef>
                <a:spcPts val="1000"/>
              </a:spcBef>
              <a:spcAft>
                <a:spcPts val="0"/>
              </a:spcAft>
              <a:buSzPct val="100000"/>
              <a:buChar char="•"/>
            </a:pPr>
            <a:r>
              <a:rPr lang="fr-BE"/>
              <a:t>Offers an opportunity to assess the performance of each programme based on the of following criteria:</a:t>
            </a:r>
            <a:endParaRPr>
              <a:solidFill>
                <a:srgbClr val="000000"/>
              </a:solidFill>
            </a:endParaRPr>
          </a:p>
          <a:p>
            <a:pPr marL="685800" lvl="1" indent="-228600" algn="l" rtl="0">
              <a:lnSpc>
                <a:spcPct val="90000"/>
              </a:lnSpc>
              <a:spcBef>
                <a:spcPts val="500"/>
              </a:spcBef>
              <a:spcAft>
                <a:spcPts val="0"/>
              </a:spcAft>
              <a:buSzPct val="100000"/>
              <a:buChar char="•"/>
            </a:pPr>
            <a:r>
              <a:rPr lang="fr-BE">
                <a:solidFill>
                  <a:srgbClr val="000000"/>
                </a:solidFill>
              </a:rPr>
              <a:t>relevance, efficiency, effectiveness and sustainability</a:t>
            </a:r>
            <a:endParaRPr/>
          </a:p>
          <a:p>
            <a:pPr marL="228600" lvl="0" indent="-228600" algn="l" rtl="0">
              <a:lnSpc>
                <a:spcPct val="90000"/>
              </a:lnSpc>
              <a:spcBef>
                <a:spcPts val="1000"/>
              </a:spcBef>
              <a:spcAft>
                <a:spcPts val="0"/>
              </a:spcAft>
              <a:buSzPct val="100000"/>
              <a:buChar char="•"/>
            </a:pPr>
            <a:r>
              <a:rPr lang="fr-BE"/>
              <a:t>Serves as a tool for improving programme management </a:t>
            </a:r>
            <a:endParaRPr/>
          </a:p>
          <a:p>
            <a:pPr marL="228600" lvl="0" indent="-228600" algn="l" rtl="0">
              <a:lnSpc>
                <a:spcPct val="90000"/>
              </a:lnSpc>
              <a:spcBef>
                <a:spcPts val="1000"/>
              </a:spcBef>
              <a:spcAft>
                <a:spcPts val="0"/>
              </a:spcAft>
              <a:buSzPct val="100000"/>
              <a:buChar char="•"/>
            </a:pPr>
            <a:r>
              <a:rPr lang="fr-BE"/>
              <a:t>Contributes to lessons learnt and allow testing the Spotlight Initiative structures, theories of change and mechanisms of coordination. </a:t>
            </a:r>
            <a:endParaRPr>
              <a:solidFill>
                <a:srgbClr val="000000"/>
              </a:solidFill>
            </a:endParaRPr>
          </a:p>
          <a:p>
            <a:pPr marL="228600" lvl="0" indent="-228600" algn="l" rtl="0">
              <a:lnSpc>
                <a:spcPct val="90000"/>
              </a:lnSpc>
              <a:spcBef>
                <a:spcPts val="1000"/>
              </a:spcBef>
              <a:spcAft>
                <a:spcPts val="0"/>
              </a:spcAft>
              <a:buSzPct val="70000"/>
              <a:buChar char="•"/>
            </a:pPr>
            <a:r>
              <a:rPr lang="fr-BE">
                <a:solidFill>
                  <a:srgbClr val="000000"/>
                </a:solidFill>
              </a:rPr>
              <a:t>Formulates relevant recommendations to improve subsequent project implementation for Phase II planning</a:t>
            </a:r>
            <a:endParaRPr sz="4000"/>
          </a:p>
        </p:txBody>
      </p:sp>
      <p:sp>
        <p:nvSpPr>
          <p:cNvPr id="153" name="Google Shape;153;p24"/>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BE"/>
              <a:t>2</a:t>
            </a:fld>
            <a:endParaRPr/>
          </a:p>
        </p:txBody>
      </p:sp>
      <p:pic>
        <p:nvPicPr>
          <p:cNvPr id="154" name="Google Shape;154;p24" descr="Target Audience"/>
          <p:cNvPicPr preferRelativeResize="0"/>
          <p:nvPr/>
        </p:nvPicPr>
        <p:blipFill rotWithShape="1">
          <a:blip r:embed="rId3">
            <a:alphaModFix/>
          </a:blip>
          <a:srcRect/>
          <a:stretch/>
        </p:blipFill>
        <p:spPr>
          <a:xfrm>
            <a:off x="927100" y="1071337"/>
            <a:ext cx="914400" cy="914400"/>
          </a:xfrm>
          <a:prstGeom prst="rect">
            <a:avLst/>
          </a:prstGeom>
          <a:noFill/>
          <a:ln>
            <a:noFill/>
          </a:ln>
        </p:spPr>
      </p:pic>
      <p:pic>
        <p:nvPicPr>
          <p:cNvPr id="155" name="Google Shape;155;p24"/>
          <p:cNvPicPr preferRelativeResize="0"/>
          <p:nvPr/>
        </p:nvPicPr>
        <p:blipFill rotWithShape="1">
          <a:blip r:embed="rId4">
            <a:alphaModFix/>
          </a:blip>
          <a:srcRect/>
          <a:stretch/>
        </p:blipFill>
        <p:spPr>
          <a:xfrm>
            <a:off x="10654301" y="172488"/>
            <a:ext cx="1265264" cy="5569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1841907" y="1230227"/>
            <a:ext cx="5171872" cy="580799"/>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fr-BE">
                <a:latin typeface="Calibri"/>
                <a:ea typeface="Calibri"/>
                <a:cs typeface="Calibri"/>
                <a:sym typeface="Calibri"/>
              </a:rPr>
              <a:t>Guiding principles in Hera’s approach to MTAs</a:t>
            </a:r>
            <a:endParaRPr>
              <a:latin typeface="Calibri"/>
              <a:ea typeface="Calibri"/>
              <a:cs typeface="Calibri"/>
              <a:sym typeface="Calibri"/>
            </a:endParaRPr>
          </a:p>
        </p:txBody>
      </p:sp>
      <p:sp>
        <p:nvSpPr>
          <p:cNvPr id="161" name="Google Shape;161;p25"/>
          <p:cNvSpPr txBox="1">
            <a:spLocks noGrp="1"/>
          </p:cNvSpPr>
          <p:nvPr>
            <p:ph type="body" idx="1"/>
          </p:nvPr>
        </p:nvSpPr>
        <p:spPr>
          <a:xfrm>
            <a:off x="1841499" y="2160447"/>
            <a:ext cx="9999048" cy="430114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00000"/>
              </a:lnSpc>
              <a:spcBef>
                <a:spcPts val="0"/>
              </a:spcBef>
              <a:spcAft>
                <a:spcPts val="0"/>
              </a:spcAft>
              <a:buSzPct val="100000"/>
              <a:buChar char="•"/>
            </a:pPr>
            <a:r>
              <a:rPr lang="fr-BE" b="1">
                <a:latin typeface="Calibri"/>
                <a:ea typeface="Calibri"/>
                <a:cs typeface="Calibri"/>
                <a:sym typeface="Calibri"/>
              </a:rPr>
              <a:t>Cooperative</a:t>
            </a:r>
            <a:r>
              <a:rPr lang="fr-BE">
                <a:latin typeface="Calibri"/>
                <a:ea typeface="Calibri"/>
                <a:cs typeface="Calibri"/>
                <a:sym typeface="Calibri"/>
              </a:rPr>
              <a:t>, combining national and international expertise  </a:t>
            </a:r>
            <a:endParaRPr/>
          </a:p>
          <a:p>
            <a:pPr marL="228600" lvl="0" indent="-228600" algn="l" rtl="0">
              <a:lnSpc>
                <a:spcPct val="100000"/>
              </a:lnSpc>
              <a:spcBef>
                <a:spcPts val="600"/>
              </a:spcBef>
              <a:spcAft>
                <a:spcPts val="0"/>
              </a:spcAft>
              <a:buSzPct val="100000"/>
              <a:buChar char="•"/>
            </a:pPr>
            <a:r>
              <a:rPr lang="fr-BE" b="1">
                <a:latin typeface="Calibri"/>
                <a:ea typeface="Calibri"/>
                <a:cs typeface="Calibri"/>
                <a:sym typeface="Calibri"/>
              </a:rPr>
              <a:t>Participatory</a:t>
            </a:r>
            <a:r>
              <a:rPr lang="fr-BE">
                <a:latin typeface="Calibri"/>
                <a:ea typeface="Calibri"/>
                <a:cs typeface="Calibri"/>
                <a:sym typeface="Calibri"/>
              </a:rPr>
              <a:t>, ensuring all relevant stakeholders can contribute</a:t>
            </a:r>
            <a:endParaRPr/>
          </a:p>
          <a:p>
            <a:pPr marL="228600" lvl="0" indent="-228600" algn="l" rtl="0">
              <a:lnSpc>
                <a:spcPct val="100000"/>
              </a:lnSpc>
              <a:spcBef>
                <a:spcPts val="600"/>
              </a:spcBef>
              <a:spcAft>
                <a:spcPts val="0"/>
              </a:spcAft>
              <a:buSzPct val="100000"/>
              <a:buChar char="•"/>
            </a:pPr>
            <a:r>
              <a:rPr lang="fr-BE" b="1">
                <a:latin typeface="Calibri"/>
                <a:ea typeface="Calibri"/>
                <a:cs typeface="Calibri"/>
                <a:sym typeface="Calibri"/>
              </a:rPr>
              <a:t>Triangulated assessment design</a:t>
            </a:r>
            <a:endParaRPr/>
          </a:p>
          <a:p>
            <a:pPr marL="228600" lvl="0" indent="-228600" algn="l" rtl="0">
              <a:lnSpc>
                <a:spcPct val="100000"/>
              </a:lnSpc>
              <a:spcBef>
                <a:spcPts val="600"/>
              </a:spcBef>
              <a:spcAft>
                <a:spcPts val="0"/>
              </a:spcAft>
              <a:buSzPct val="100000"/>
              <a:buChar char="•"/>
            </a:pPr>
            <a:r>
              <a:rPr lang="fr-BE" b="1">
                <a:latin typeface="Calibri"/>
                <a:ea typeface="Calibri"/>
                <a:cs typeface="Calibri"/>
                <a:sym typeface="Calibri"/>
              </a:rPr>
              <a:t>Gender and equity </a:t>
            </a:r>
            <a:r>
              <a:rPr lang="fr-BE">
                <a:latin typeface="Calibri"/>
                <a:ea typeface="Calibri"/>
                <a:cs typeface="Calibri"/>
                <a:sym typeface="Calibri"/>
              </a:rPr>
              <a:t>in design, data collection and analysis</a:t>
            </a:r>
            <a:endParaRPr/>
          </a:p>
          <a:p>
            <a:pPr marL="228600" lvl="0" indent="-228600" algn="l" rtl="0">
              <a:lnSpc>
                <a:spcPct val="100000"/>
              </a:lnSpc>
              <a:spcBef>
                <a:spcPts val="600"/>
              </a:spcBef>
              <a:spcAft>
                <a:spcPts val="0"/>
              </a:spcAft>
              <a:buSzPct val="100000"/>
              <a:buChar char="•"/>
            </a:pPr>
            <a:r>
              <a:rPr lang="fr-BE" b="1">
                <a:latin typeface="Calibri"/>
                <a:ea typeface="Calibri"/>
                <a:cs typeface="Calibri"/>
                <a:sym typeface="Calibri"/>
              </a:rPr>
              <a:t>Culture-fair and trans-disciplinary </a:t>
            </a:r>
            <a:endParaRPr/>
          </a:p>
          <a:p>
            <a:pPr marL="228600" lvl="0" indent="-228600" algn="l" rtl="0">
              <a:lnSpc>
                <a:spcPct val="100000"/>
              </a:lnSpc>
              <a:spcBef>
                <a:spcPts val="600"/>
              </a:spcBef>
              <a:spcAft>
                <a:spcPts val="0"/>
              </a:spcAft>
              <a:buSzPct val="100000"/>
              <a:buChar char="•"/>
            </a:pPr>
            <a:r>
              <a:rPr lang="fr-BE" b="1">
                <a:latin typeface="Calibri"/>
                <a:ea typeface="Calibri"/>
                <a:cs typeface="Calibri"/>
                <a:sym typeface="Calibri"/>
              </a:rPr>
              <a:t>EU Results Oriented Methodology (ROM)* as overarching framework</a:t>
            </a:r>
            <a:endParaRPr/>
          </a:p>
          <a:p>
            <a:pPr marL="228600" lvl="0" indent="-228600" algn="l" rtl="0">
              <a:lnSpc>
                <a:spcPct val="100000"/>
              </a:lnSpc>
              <a:spcBef>
                <a:spcPts val="600"/>
              </a:spcBef>
              <a:spcAft>
                <a:spcPts val="0"/>
              </a:spcAft>
              <a:buSzPct val="100000"/>
              <a:buChar char="•"/>
            </a:pPr>
            <a:r>
              <a:rPr lang="fr-BE" b="1">
                <a:latin typeface="Calibri"/>
                <a:ea typeface="Calibri"/>
                <a:cs typeface="Calibri"/>
                <a:sym typeface="Calibri"/>
              </a:rPr>
              <a:t>Ethical principles of ‘do no harm’, ‘protection and empowerment’ and General Data Protection Regulation </a:t>
            </a:r>
            <a:r>
              <a:rPr lang="fr-BE">
                <a:latin typeface="Calibri"/>
                <a:ea typeface="Calibri"/>
                <a:cs typeface="Calibri"/>
                <a:sym typeface="Calibri"/>
              </a:rPr>
              <a:t>adhered to during data collection</a:t>
            </a:r>
            <a:endParaRPr/>
          </a:p>
          <a:p>
            <a:pPr marL="228600" lvl="0" indent="-228600" algn="l" rtl="0">
              <a:lnSpc>
                <a:spcPct val="100000"/>
              </a:lnSpc>
              <a:spcBef>
                <a:spcPts val="600"/>
              </a:spcBef>
              <a:spcAft>
                <a:spcPts val="0"/>
              </a:spcAft>
              <a:buSzPct val="100000"/>
              <a:buChar char="•"/>
            </a:pPr>
            <a:r>
              <a:rPr lang="fr-BE" b="1">
                <a:latin typeface="Calibri"/>
                <a:ea typeface="Calibri"/>
                <a:cs typeface="Calibri"/>
                <a:sym typeface="Calibri"/>
              </a:rPr>
              <a:t>Promotes learning </a:t>
            </a:r>
            <a:r>
              <a:rPr lang="fr-BE">
                <a:latin typeface="Calibri"/>
                <a:ea typeface="Calibri"/>
                <a:cs typeface="Calibri"/>
                <a:sym typeface="Calibri"/>
              </a:rPr>
              <a:t>within and across countries and regions</a:t>
            </a:r>
            <a:endParaRPr/>
          </a:p>
          <a:p>
            <a:pPr marL="0" lvl="0" indent="0" algn="l" rtl="0">
              <a:lnSpc>
                <a:spcPct val="90000"/>
              </a:lnSpc>
              <a:spcBef>
                <a:spcPts val="1600"/>
              </a:spcBef>
              <a:spcAft>
                <a:spcPts val="0"/>
              </a:spcAft>
              <a:buSzPct val="100000"/>
              <a:buNone/>
            </a:pPr>
            <a:r>
              <a:rPr lang="fr-BE"/>
              <a:t>* </a:t>
            </a:r>
            <a:r>
              <a:rPr lang="fr-BE" sz="1800" u="sng">
                <a:solidFill>
                  <a:schemeClr val="hlink"/>
                </a:solidFill>
                <a:latin typeface="Calibri"/>
                <a:ea typeface="Calibri"/>
                <a:cs typeface="Calibri"/>
                <a:sym typeface="Calibri"/>
                <a:hlinkClick r:id="rId3"/>
              </a:rPr>
              <a:t>https://ec.europa.eu/neighbourhood-enlargement/sites/near/files/news_corner/monitoring-and-evaluation/20160817-rom-handbook.pdf</a:t>
            </a:r>
            <a:endParaRPr/>
          </a:p>
        </p:txBody>
      </p:sp>
      <p:sp>
        <p:nvSpPr>
          <p:cNvPr id="162" name="Google Shape;162;p25"/>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BE"/>
              <a:t>3</a:t>
            </a:fld>
            <a:endParaRPr/>
          </a:p>
        </p:txBody>
      </p:sp>
      <p:pic>
        <p:nvPicPr>
          <p:cNvPr id="163" name="Google Shape;163;p25" descr="Right Brain"/>
          <p:cNvPicPr preferRelativeResize="0"/>
          <p:nvPr/>
        </p:nvPicPr>
        <p:blipFill rotWithShape="1">
          <a:blip r:embed="rId4">
            <a:alphaModFix/>
          </a:blip>
          <a:srcRect/>
          <a:stretch/>
        </p:blipFill>
        <p:spPr>
          <a:xfrm>
            <a:off x="1033255" y="1187963"/>
            <a:ext cx="580799" cy="580799"/>
          </a:xfrm>
          <a:prstGeom prst="rect">
            <a:avLst/>
          </a:prstGeom>
          <a:noFill/>
          <a:ln>
            <a:noFill/>
          </a:ln>
        </p:spPr>
      </p:pic>
      <p:pic>
        <p:nvPicPr>
          <p:cNvPr id="164" name="Google Shape;164;p25"/>
          <p:cNvPicPr preferRelativeResize="0"/>
          <p:nvPr/>
        </p:nvPicPr>
        <p:blipFill rotWithShape="1">
          <a:blip r:embed="rId5">
            <a:alphaModFix/>
          </a:blip>
          <a:srcRect/>
          <a:stretch/>
        </p:blipFill>
        <p:spPr>
          <a:xfrm>
            <a:off x="10654301" y="172488"/>
            <a:ext cx="1265264" cy="5569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6" descr="User"/>
          <p:cNvPicPr preferRelativeResize="0"/>
          <p:nvPr/>
        </p:nvPicPr>
        <p:blipFill rotWithShape="1">
          <a:blip r:embed="rId3">
            <a:alphaModFix/>
          </a:blip>
          <a:srcRect/>
          <a:stretch/>
        </p:blipFill>
        <p:spPr>
          <a:xfrm>
            <a:off x="7462261" y="5164313"/>
            <a:ext cx="1049995" cy="1049995"/>
          </a:xfrm>
          <a:prstGeom prst="rect">
            <a:avLst/>
          </a:prstGeom>
          <a:noFill/>
          <a:ln>
            <a:noFill/>
          </a:ln>
        </p:spPr>
      </p:pic>
      <p:sp>
        <p:nvSpPr>
          <p:cNvPr id="171" name="Google Shape;171;p26"/>
          <p:cNvSpPr txBox="1">
            <a:spLocks noGrp="1"/>
          </p:cNvSpPr>
          <p:nvPr>
            <p:ph type="title"/>
          </p:nvPr>
        </p:nvSpPr>
        <p:spPr>
          <a:xfrm>
            <a:off x="1841907" y="985111"/>
            <a:ext cx="5160777" cy="1071032"/>
          </a:xfrm>
          <a:prstGeom prst="rect">
            <a:avLst/>
          </a:prstGeom>
          <a:solidFill>
            <a:schemeClr val="lt1"/>
          </a:solidFill>
          <a:ln>
            <a:noFill/>
          </a:ln>
        </p:spPr>
        <p:txBody>
          <a:bodyPr spcFirstLastPara="1" wrap="square" lIns="91425" tIns="91425" rIns="91425" bIns="91425" anchor="ctr" anchorCtr="0">
            <a:spAutoFit/>
          </a:bodyPr>
          <a:lstStyle/>
          <a:p>
            <a:pPr marL="0" lvl="0" indent="0" algn="l" rtl="0">
              <a:lnSpc>
                <a:spcPct val="90000"/>
              </a:lnSpc>
              <a:spcBef>
                <a:spcPts val="0"/>
              </a:spcBef>
              <a:spcAft>
                <a:spcPts val="0"/>
              </a:spcAft>
              <a:buClr>
                <a:schemeClr val="dk1"/>
              </a:buClr>
              <a:buSzPts val="3200"/>
              <a:buFont typeface="Lora"/>
              <a:buNone/>
            </a:pPr>
            <a:r>
              <a:rPr lang="fr-BE"/>
              <a:t>Hera’s approach for the MTA at programme level</a:t>
            </a:r>
            <a:endParaRPr/>
          </a:p>
        </p:txBody>
      </p:sp>
      <p:sp>
        <p:nvSpPr>
          <p:cNvPr id="172" name="Google Shape;172;p26"/>
          <p:cNvSpPr txBox="1">
            <a:spLocks noGrp="1"/>
          </p:cNvSpPr>
          <p:nvPr>
            <p:ph type="body" idx="1"/>
          </p:nvPr>
        </p:nvSpPr>
        <p:spPr>
          <a:xfrm>
            <a:off x="1372148" y="2155293"/>
            <a:ext cx="9600652" cy="4023257"/>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SzPts val="2800"/>
              <a:buNone/>
            </a:pPr>
            <a:endParaRPr/>
          </a:p>
          <a:p>
            <a:pPr marL="228600" lvl="0" indent="-50800" algn="l" rtl="0">
              <a:lnSpc>
                <a:spcPct val="90000"/>
              </a:lnSpc>
              <a:spcBef>
                <a:spcPts val="1000"/>
              </a:spcBef>
              <a:spcAft>
                <a:spcPts val="0"/>
              </a:spcAft>
              <a:buSzPts val="2800"/>
              <a:buNone/>
            </a:pPr>
            <a:endParaRPr/>
          </a:p>
        </p:txBody>
      </p:sp>
      <p:sp>
        <p:nvSpPr>
          <p:cNvPr id="173" name="Google Shape;173;p26"/>
          <p:cNvSpPr txBox="1">
            <a:spLocks noGrp="1"/>
          </p:cNvSpPr>
          <p:nvPr>
            <p:ph type="sldNum" idx="12"/>
          </p:nvPr>
        </p:nvSpPr>
        <p:spPr>
          <a:xfrm>
            <a:off x="11179092" y="6468016"/>
            <a:ext cx="713134" cy="36618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BE"/>
              <a:t>4</a:t>
            </a:fld>
            <a:endParaRPr/>
          </a:p>
        </p:txBody>
      </p:sp>
      <p:grpSp>
        <p:nvGrpSpPr>
          <p:cNvPr id="174" name="Google Shape;174;p26"/>
          <p:cNvGrpSpPr/>
          <p:nvPr/>
        </p:nvGrpSpPr>
        <p:grpSpPr>
          <a:xfrm>
            <a:off x="1045818" y="1200369"/>
            <a:ext cx="508905" cy="634175"/>
            <a:chOff x="5075497" y="4934337"/>
            <a:chExt cx="764351" cy="952500"/>
          </a:xfrm>
        </p:grpSpPr>
        <p:sp>
          <p:nvSpPr>
            <p:cNvPr id="175" name="Google Shape;175;p26"/>
            <p:cNvSpPr/>
            <p:nvPr/>
          </p:nvSpPr>
          <p:spPr>
            <a:xfrm>
              <a:off x="5310825" y="5430427"/>
              <a:ext cx="450774" cy="39690"/>
            </a:xfrm>
            <a:custGeom>
              <a:avLst/>
              <a:gdLst/>
              <a:ahLst/>
              <a:cxnLst/>
              <a:rect l="l" t="t" r="r" b="b"/>
              <a:pathLst>
                <a:path w="563468" h="39690" extrusionOk="0">
                  <a:moveTo>
                    <a:pt x="538962" y="39691"/>
                  </a:moveTo>
                  <a:lnTo>
                    <a:pt x="24495" y="39691"/>
                  </a:lnTo>
                  <a:cubicBezTo>
                    <a:pt x="10948" y="39691"/>
                    <a:pt x="0" y="30813"/>
                    <a:pt x="0" y="19850"/>
                  </a:cubicBezTo>
                  <a:cubicBezTo>
                    <a:pt x="0" y="8887"/>
                    <a:pt x="10960" y="0"/>
                    <a:pt x="24495" y="0"/>
                  </a:cubicBezTo>
                  <a:lnTo>
                    <a:pt x="538962" y="0"/>
                  </a:lnTo>
                  <a:cubicBezTo>
                    <a:pt x="552497" y="0"/>
                    <a:pt x="563468" y="8887"/>
                    <a:pt x="563468" y="19850"/>
                  </a:cubicBezTo>
                  <a:cubicBezTo>
                    <a:pt x="563468" y="30813"/>
                    <a:pt x="552497" y="39691"/>
                    <a:pt x="538962" y="396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p:txBody>
        </p:sp>
        <p:sp>
          <p:nvSpPr>
            <p:cNvPr id="176" name="Google Shape;176;p26"/>
            <p:cNvSpPr/>
            <p:nvPr/>
          </p:nvSpPr>
          <p:spPr>
            <a:xfrm>
              <a:off x="5310825" y="5589180"/>
              <a:ext cx="450774" cy="39690"/>
            </a:xfrm>
            <a:custGeom>
              <a:avLst/>
              <a:gdLst/>
              <a:ahLst/>
              <a:cxnLst/>
              <a:rect l="l" t="t" r="r" b="b"/>
              <a:pathLst>
                <a:path w="563468" h="39690" extrusionOk="0">
                  <a:moveTo>
                    <a:pt x="538962" y="39691"/>
                  </a:moveTo>
                  <a:lnTo>
                    <a:pt x="24495" y="39691"/>
                  </a:lnTo>
                  <a:cubicBezTo>
                    <a:pt x="10948" y="39691"/>
                    <a:pt x="0" y="30804"/>
                    <a:pt x="0" y="19841"/>
                  </a:cubicBezTo>
                  <a:cubicBezTo>
                    <a:pt x="0" y="8877"/>
                    <a:pt x="10960" y="0"/>
                    <a:pt x="24495" y="0"/>
                  </a:cubicBezTo>
                  <a:lnTo>
                    <a:pt x="538962" y="0"/>
                  </a:lnTo>
                  <a:cubicBezTo>
                    <a:pt x="552497" y="0"/>
                    <a:pt x="563468" y="8877"/>
                    <a:pt x="563468" y="19841"/>
                  </a:cubicBezTo>
                  <a:cubicBezTo>
                    <a:pt x="563468" y="30804"/>
                    <a:pt x="552497" y="39691"/>
                    <a:pt x="538962" y="396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p:txBody>
        </p:sp>
        <p:sp>
          <p:nvSpPr>
            <p:cNvPr id="177" name="Google Shape;177;p26"/>
            <p:cNvSpPr/>
            <p:nvPr/>
          </p:nvSpPr>
          <p:spPr>
            <a:xfrm>
              <a:off x="5310825" y="5747933"/>
              <a:ext cx="450774" cy="39681"/>
            </a:xfrm>
            <a:custGeom>
              <a:avLst/>
              <a:gdLst/>
              <a:ahLst/>
              <a:cxnLst/>
              <a:rect l="l" t="t" r="r" b="b"/>
              <a:pathLst>
                <a:path w="563468" h="39681" extrusionOk="0">
                  <a:moveTo>
                    <a:pt x="538962" y="39681"/>
                  </a:moveTo>
                  <a:lnTo>
                    <a:pt x="24495" y="39681"/>
                  </a:lnTo>
                  <a:cubicBezTo>
                    <a:pt x="10960" y="39681"/>
                    <a:pt x="0" y="30804"/>
                    <a:pt x="0" y="19841"/>
                  </a:cubicBezTo>
                  <a:cubicBezTo>
                    <a:pt x="0" y="8877"/>
                    <a:pt x="10960" y="0"/>
                    <a:pt x="24495" y="0"/>
                  </a:cubicBezTo>
                  <a:lnTo>
                    <a:pt x="538962" y="0"/>
                  </a:lnTo>
                  <a:cubicBezTo>
                    <a:pt x="552497" y="0"/>
                    <a:pt x="563468" y="8877"/>
                    <a:pt x="563468" y="19841"/>
                  </a:cubicBezTo>
                  <a:cubicBezTo>
                    <a:pt x="563468" y="30804"/>
                    <a:pt x="552497" y="39681"/>
                    <a:pt x="538962" y="396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p:txBody>
        </p:sp>
        <p:sp>
          <p:nvSpPr>
            <p:cNvPr id="178" name="Google Shape;178;p26"/>
            <p:cNvSpPr/>
            <p:nvPr/>
          </p:nvSpPr>
          <p:spPr>
            <a:xfrm>
              <a:off x="5153936" y="5351055"/>
              <a:ext cx="117592" cy="119062"/>
            </a:xfrm>
            <a:custGeom>
              <a:avLst/>
              <a:gdLst/>
              <a:ahLst/>
              <a:cxnLst/>
              <a:rect l="l" t="t" r="r" b="b"/>
              <a:pathLst>
                <a:path w="146990" h="119062" extrusionOk="0">
                  <a:moveTo>
                    <a:pt x="146991" y="119063"/>
                  </a:moveTo>
                  <a:lnTo>
                    <a:pt x="0" y="119063"/>
                  </a:lnTo>
                  <a:lnTo>
                    <a:pt x="0" y="0"/>
                  </a:lnTo>
                  <a:lnTo>
                    <a:pt x="146991" y="0"/>
                  </a:lnTo>
                  <a:lnTo>
                    <a:pt x="146991" y="119063"/>
                  </a:lnTo>
                  <a:close/>
                  <a:moveTo>
                    <a:pt x="49001" y="79372"/>
                  </a:moveTo>
                  <a:lnTo>
                    <a:pt x="98002" y="79372"/>
                  </a:lnTo>
                  <a:lnTo>
                    <a:pt x="98002" y="39681"/>
                  </a:lnTo>
                  <a:lnTo>
                    <a:pt x="49001" y="39681"/>
                  </a:lnTo>
                  <a:lnTo>
                    <a:pt x="49001" y="7937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p:txBody>
        </p:sp>
        <p:sp>
          <p:nvSpPr>
            <p:cNvPr id="179" name="Google Shape;179;p26"/>
            <p:cNvSpPr/>
            <p:nvPr/>
          </p:nvSpPr>
          <p:spPr>
            <a:xfrm>
              <a:off x="5153936" y="5509808"/>
              <a:ext cx="117592" cy="119062"/>
            </a:xfrm>
            <a:custGeom>
              <a:avLst/>
              <a:gdLst/>
              <a:ahLst/>
              <a:cxnLst/>
              <a:rect l="l" t="t" r="r" b="b"/>
              <a:pathLst>
                <a:path w="146990" h="119062" extrusionOk="0">
                  <a:moveTo>
                    <a:pt x="146991" y="119063"/>
                  </a:moveTo>
                  <a:lnTo>
                    <a:pt x="0" y="119063"/>
                  </a:lnTo>
                  <a:lnTo>
                    <a:pt x="0" y="0"/>
                  </a:lnTo>
                  <a:lnTo>
                    <a:pt x="146991" y="0"/>
                  </a:lnTo>
                  <a:lnTo>
                    <a:pt x="146991" y="119063"/>
                  </a:lnTo>
                  <a:close/>
                  <a:moveTo>
                    <a:pt x="49001" y="79372"/>
                  </a:moveTo>
                  <a:lnTo>
                    <a:pt x="98002" y="79372"/>
                  </a:lnTo>
                  <a:lnTo>
                    <a:pt x="98002" y="39681"/>
                  </a:lnTo>
                  <a:lnTo>
                    <a:pt x="49001" y="39681"/>
                  </a:lnTo>
                  <a:lnTo>
                    <a:pt x="49001" y="7937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p:txBody>
        </p:sp>
        <p:sp>
          <p:nvSpPr>
            <p:cNvPr id="180" name="Google Shape;180;p26"/>
            <p:cNvSpPr/>
            <p:nvPr/>
          </p:nvSpPr>
          <p:spPr>
            <a:xfrm>
              <a:off x="5153936" y="5668552"/>
              <a:ext cx="117592" cy="119062"/>
            </a:xfrm>
            <a:custGeom>
              <a:avLst/>
              <a:gdLst/>
              <a:ahLst/>
              <a:cxnLst/>
              <a:rect l="l" t="t" r="r" b="b"/>
              <a:pathLst>
                <a:path w="146990" h="119062" extrusionOk="0">
                  <a:moveTo>
                    <a:pt x="146991" y="119063"/>
                  </a:moveTo>
                  <a:lnTo>
                    <a:pt x="0" y="119063"/>
                  </a:lnTo>
                  <a:lnTo>
                    <a:pt x="0" y="0"/>
                  </a:lnTo>
                  <a:lnTo>
                    <a:pt x="146991" y="0"/>
                  </a:lnTo>
                  <a:lnTo>
                    <a:pt x="146991" y="119063"/>
                  </a:lnTo>
                  <a:close/>
                  <a:moveTo>
                    <a:pt x="49001" y="79381"/>
                  </a:moveTo>
                  <a:lnTo>
                    <a:pt x="98002" y="79381"/>
                  </a:lnTo>
                  <a:lnTo>
                    <a:pt x="98002" y="39691"/>
                  </a:lnTo>
                  <a:lnTo>
                    <a:pt x="49001" y="39691"/>
                  </a:lnTo>
                  <a:lnTo>
                    <a:pt x="49001" y="793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p:txBody>
        </p:sp>
        <p:sp>
          <p:nvSpPr>
            <p:cNvPr id="181" name="Google Shape;181;p26"/>
            <p:cNvSpPr/>
            <p:nvPr/>
          </p:nvSpPr>
          <p:spPr>
            <a:xfrm>
              <a:off x="5350050" y="5083165"/>
              <a:ext cx="215580" cy="119062"/>
            </a:xfrm>
            <a:custGeom>
              <a:avLst/>
              <a:gdLst/>
              <a:ahLst/>
              <a:cxnLst/>
              <a:rect l="l" t="t" r="r" b="b"/>
              <a:pathLst>
                <a:path w="269475" h="119062" extrusionOk="0">
                  <a:moveTo>
                    <a:pt x="269475" y="59531"/>
                  </a:moveTo>
                  <a:lnTo>
                    <a:pt x="195980" y="0"/>
                  </a:lnTo>
                  <a:lnTo>
                    <a:pt x="195980" y="39691"/>
                  </a:lnTo>
                  <a:lnTo>
                    <a:pt x="73495" y="39691"/>
                  </a:lnTo>
                  <a:lnTo>
                    <a:pt x="73495" y="0"/>
                  </a:lnTo>
                  <a:lnTo>
                    <a:pt x="0" y="59531"/>
                  </a:lnTo>
                  <a:lnTo>
                    <a:pt x="73495" y="119063"/>
                  </a:lnTo>
                  <a:lnTo>
                    <a:pt x="73495" y="79372"/>
                  </a:lnTo>
                  <a:lnTo>
                    <a:pt x="195980" y="79372"/>
                  </a:lnTo>
                  <a:lnTo>
                    <a:pt x="195980" y="11906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p:txBody>
        </p:sp>
        <p:sp>
          <p:nvSpPr>
            <p:cNvPr id="182" name="Google Shape;182;p26"/>
            <p:cNvSpPr/>
            <p:nvPr/>
          </p:nvSpPr>
          <p:spPr>
            <a:xfrm>
              <a:off x="5193161" y="5013727"/>
              <a:ext cx="117592" cy="119062"/>
            </a:xfrm>
            <a:custGeom>
              <a:avLst/>
              <a:gdLst/>
              <a:ahLst/>
              <a:cxnLst/>
              <a:rect l="l" t="t" r="r" b="b"/>
              <a:pathLst>
                <a:path w="146990" h="119062" extrusionOk="0">
                  <a:moveTo>
                    <a:pt x="146991" y="59531"/>
                  </a:moveTo>
                  <a:cubicBezTo>
                    <a:pt x="146991" y="92409"/>
                    <a:pt x="114086" y="119062"/>
                    <a:pt x="73495" y="119062"/>
                  </a:cubicBezTo>
                  <a:cubicBezTo>
                    <a:pt x="32905" y="119062"/>
                    <a:pt x="0" y="92409"/>
                    <a:pt x="0" y="59531"/>
                  </a:cubicBezTo>
                  <a:cubicBezTo>
                    <a:pt x="0" y="26653"/>
                    <a:pt x="32905" y="0"/>
                    <a:pt x="73495" y="0"/>
                  </a:cubicBezTo>
                  <a:cubicBezTo>
                    <a:pt x="114086" y="0"/>
                    <a:pt x="146991" y="26653"/>
                    <a:pt x="146991" y="5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p:txBody>
        </p:sp>
        <p:sp>
          <p:nvSpPr>
            <p:cNvPr id="183" name="Google Shape;183;p26"/>
            <p:cNvSpPr/>
            <p:nvPr/>
          </p:nvSpPr>
          <p:spPr>
            <a:xfrm>
              <a:off x="5153946" y="5152611"/>
              <a:ext cx="195984" cy="99260"/>
            </a:xfrm>
            <a:custGeom>
              <a:avLst/>
              <a:gdLst/>
              <a:ahLst/>
              <a:cxnLst/>
              <a:rect l="l" t="t" r="r" b="b"/>
              <a:pathLst>
                <a:path w="244980" h="99260" extrusionOk="0">
                  <a:moveTo>
                    <a:pt x="244981" y="99260"/>
                  </a:moveTo>
                  <a:cubicBezTo>
                    <a:pt x="244981" y="44482"/>
                    <a:pt x="190124" y="0"/>
                    <a:pt x="122449" y="0"/>
                  </a:cubicBezTo>
                  <a:cubicBezTo>
                    <a:pt x="54833" y="0"/>
                    <a:pt x="0" y="44472"/>
                    <a:pt x="0" y="99260"/>
                  </a:cubicBezTo>
                  <a:lnTo>
                    <a:pt x="244981" y="9926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p:txBody>
        </p:sp>
        <p:sp>
          <p:nvSpPr>
            <p:cNvPr id="184" name="Google Shape;184;p26"/>
            <p:cNvSpPr/>
            <p:nvPr/>
          </p:nvSpPr>
          <p:spPr>
            <a:xfrm>
              <a:off x="5604986" y="5013727"/>
              <a:ext cx="117592" cy="119062"/>
            </a:xfrm>
            <a:custGeom>
              <a:avLst/>
              <a:gdLst/>
              <a:ahLst/>
              <a:cxnLst/>
              <a:rect l="l" t="t" r="r" b="b"/>
              <a:pathLst>
                <a:path w="146990" h="119062" extrusionOk="0">
                  <a:moveTo>
                    <a:pt x="146991" y="59531"/>
                  </a:moveTo>
                  <a:cubicBezTo>
                    <a:pt x="146991" y="92409"/>
                    <a:pt x="114086" y="119062"/>
                    <a:pt x="73495" y="119062"/>
                  </a:cubicBezTo>
                  <a:cubicBezTo>
                    <a:pt x="32905" y="119062"/>
                    <a:pt x="0" y="92409"/>
                    <a:pt x="0" y="59531"/>
                  </a:cubicBezTo>
                  <a:cubicBezTo>
                    <a:pt x="0" y="26653"/>
                    <a:pt x="32905" y="0"/>
                    <a:pt x="73495" y="0"/>
                  </a:cubicBezTo>
                  <a:cubicBezTo>
                    <a:pt x="114086" y="0"/>
                    <a:pt x="146991" y="26653"/>
                    <a:pt x="146991" y="5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p:txBody>
        </p:sp>
        <p:sp>
          <p:nvSpPr>
            <p:cNvPr id="185" name="Google Shape;185;p26"/>
            <p:cNvSpPr/>
            <p:nvPr/>
          </p:nvSpPr>
          <p:spPr>
            <a:xfrm>
              <a:off x="5565761" y="5152611"/>
              <a:ext cx="195994" cy="99260"/>
            </a:xfrm>
            <a:custGeom>
              <a:avLst/>
              <a:gdLst/>
              <a:ahLst/>
              <a:cxnLst/>
              <a:rect l="l" t="t" r="r" b="b"/>
              <a:pathLst>
                <a:path w="244992" h="99260" extrusionOk="0">
                  <a:moveTo>
                    <a:pt x="244992" y="99260"/>
                  </a:moveTo>
                  <a:cubicBezTo>
                    <a:pt x="244992" y="44482"/>
                    <a:pt x="190124" y="0"/>
                    <a:pt x="122449" y="0"/>
                  </a:cubicBezTo>
                  <a:cubicBezTo>
                    <a:pt x="54833" y="0"/>
                    <a:pt x="0" y="44472"/>
                    <a:pt x="0" y="99260"/>
                  </a:cubicBezTo>
                  <a:lnTo>
                    <a:pt x="244992" y="9926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p:txBody>
        </p:sp>
        <p:sp>
          <p:nvSpPr>
            <p:cNvPr id="186" name="Google Shape;186;p26"/>
            <p:cNvSpPr/>
            <p:nvPr/>
          </p:nvSpPr>
          <p:spPr>
            <a:xfrm>
              <a:off x="5075497" y="4934337"/>
              <a:ext cx="764351" cy="952500"/>
            </a:xfrm>
            <a:custGeom>
              <a:avLst/>
              <a:gdLst/>
              <a:ahLst/>
              <a:cxnLst/>
              <a:rect l="l" t="t" r="r" b="b"/>
              <a:pathLst>
                <a:path w="955439" h="952500" extrusionOk="0">
                  <a:moveTo>
                    <a:pt x="881944" y="0"/>
                  </a:moveTo>
                  <a:lnTo>
                    <a:pt x="73495" y="0"/>
                  </a:lnTo>
                  <a:cubicBezTo>
                    <a:pt x="32973" y="0"/>
                    <a:pt x="0" y="26708"/>
                    <a:pt x="0" y="59531"/>
                  </a:cubicBezTo>
                  <a:lnTo>
                    <a:pt x="0" y="892969"/>
                  </a:lnTo>
                  <a:cubicBezTo>
                    <a:pt x="0" y="925792"/>
                    <a:pt x="32973" y="952500"/>
                    <a:pt x="73495" y="952500"/>
                  </a:cubicBezTo>
                  <a:lnTo>
                    <a:pt x="881944" y="952500"/>
                  </a:lnTo>
                  <a:cubicBezTo>
                    <a:pt x="922467" y="952500"/>
                    <a:pt x="955440" y="925792"/>
                    <a:pt x="955440" y="892969"/>
                  </a:cubicBezTo>
                  <a:lnTo>
                    <a:pt x="955440" y="59531"/>
                  </a:lnTo>
                  <a:cubicBezTo>
                    <a:pt x="955440" y="26708"/>
                    <a:pt x="922467" y="0"/>
                    <a:pt x="881944" y="0"/>
                  </a:cubicBezTo>
                  <a:close/>
                  <a:moveTo>
                    <a:pt x="881944" y="912809"/>
                  </a:moveTo>
                  <a:lnTo>
                    <a:pt x="73495" y="912809"/>
                  </a:lnTo>
                  <a:cubicBezTo>
                    <a:pt x="59984" y="912809"/>
                    <a:pt x="49001" y="903923"/>
                    <a:pt x="49001" y="892969"/>
                  </a:cubicBezTo>
                  <a:lnTo>
                    <a:pt x="49001" y="59531"/>
                  </a:lnTo>
                  <a:cubicBezTo>
                    <a:pt x="49001" y="48587"/>
                    <a:pt x="59984" y="39691"/>
                    <a:pt x="73495" y="39691"/>
                  </a:cubicBezTo>
                  <a:lnTo>
                    <a:pt x="881944" y="39691"/>
                  </a:lnTo>
                  <a:cubicBezTo>
                    <a:pt x="895468" y="39691"/>
                    <a:pt x="906439" y="48587"/>
                    <a:pt x="906439" y="59531"/>
                  </a:cubicBezTo>
                  <a:lnTo>
                    <a:pt x="906439" y="892969"/>
                  </a:lnTo>
                  <a:cubicBezTo>
                    <a:pt x="906439" y="903923"/>
                    <a:pt x="895468" y="912809"/>
                    <a:pt x="881944" y="9128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000000"/>
                </a:solidFill>
                <a:latin typeface="Calibri"/>
                <a:ea typeface="Calibri"/>
                <a:cs typeface="Calibri"/>
                <a:sym typeface="Calibri"/>
              </a:endParaRPr>
            </a:p>
          </p:txBody>
        </p:sp>
      </p:grpSp>
      <p:grpSp>
        <p:nvGrpSpPr>
          <p:cNvPr id="187" name="Google Shape;187;p26"/>
          <p:cNvGrpSpPr/>
          <p:nvPr/>
        </p:nvGrpSpPr>
        <p:grpSpPr>
          <a:xfrm>
            <a:off x="2086658" y="1672393"/>
            <a:ext cx="9375775" cy="3416568"/>
            <a:chOff x="6879" y="946209"/>
            <a:chExt cx="9375775" cy="3416568"/>
          </a:xfrm>
        </p:grpSpPr>
        <p:sp>
          <p:nvSpPr>
            <p:cNvPr id="188" name="Google Shape;188;p26"/>
            <p:cNvSpPr/>
            <p:nvPr/>
          </p:nvSpPr>
          <p:spPr>
            <a:xfrm>
              <a:off x="6879" y="1931458"/>
              <a:ext cx="1886235" cy="1555750"/>
            </a:xfrm>
            <a:prstGeom prst="roundRect">
              <a:avLst>
                <a:gd name="adj" fmla="val 10000"/>
              </a:avLst>
            </a:prstGeom>
            <a:solidFill>
              <a:srgbClr val="FDC309">
                <a:alpha val="89803"/>
              </a:srgbClr>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6"/>
            <p:cNvSpPr txBox="1"/>
            <p:nvPr/>
          </p:nvSpPr>
          <p:spPr>
            <a:xfrm>
              <a:off x="42681" y="1967260"/>
              <a:ext cx="1814631" cy="1150771"/>
            </a:xfrm>
            <a:prstGeom prst="rect">
              <a:avLst/>
            </a:prstGeom>
            <a:noFill/>
            <a:ln>
              <a:noFill/>
            </a:ln>
          </p:spPr>
          <p:txBody>
            <a:bodyPr spcFirstLastPara="1" wrap="square" lIns="22850" tIns="22850" rIns="22850" bIns="22850" anchor="t" anchorCtr="0">
              <a:noAutofit/>
            </a:bodyPr>
            <a:lstStyle/>
            <a:p>
              <a:pPr marL="114300" marR="0" lvl="1" indent="-114300" algn="l" rtl="0">
                <a:lnSpc>
                  <a:spcPct val="90000"/>
                </a:lnSpc>
                <a:spcBef>
                  <a:spcPts val="0"/>
                </a:spcBef>
                <a:spcAft>
                  <a:spcPts val="0"/>
                </a:spcAft>
                <a:buClr>
                  <a:schemeClr val="dk1"/>
                </a:buClr>
                <a:buSzPts val="1200"/>
                <a:buFont typeface="Calibri"/>
                <a:buChar char="•"/>
              </a:pPr>
              <a:r>
                <a:rPr lang="fr-BE" sz="1200" b="0" i="0" u="none" strike="noStrike" cap="none">
                  <a:solidFill>
                    <a:schemeClr val="dk1"/>
                  </a:solidFill>
                  <a:latin typeface="Calibri"/>
                  <a:ea typeface="Calibri"/>
                  <a:cs typeface="Calibri"/>
                  <a:sym typeface="Calibri"/>
                </a:rPr>
                <a:t>Preliminary MTA workplan</a:t>
              </a:r>
              <a:endParaRPr sz="12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fr-BE" sz="1200" b="0" i="0" u="none" strike="noStrike" cap="none">
                  <a:solidFill>
                    <a:schemeClr val="dk1"/>
                  </a:solidFill>
                  <a:latin typeface="Calibri"/>
                  <a:ea typeface="Calibri"/>
                  <a:cs typeface="Calibri"/>
                  <a:sym typeface="Calibri"/>
                </a:rPr>
                <a:t>Review list of KII and FGD</a:t>
              </a:r>
              <a:endParaRPr/>
            </a:p>
            <a:p>
              <a:pPr marL="114300" marR="0" lvl="1" indent="-114300" algn="l" rtl="0">
                <a:lnSpc>
                  <a:spcPct val="90000"/>
                </a:lnSpc>
                <a:spcBef>
                  <a:spcPts val="180"/>
                </a:spcBef>
                <a:spcAft>
                  <a:spcPts val="0"/>
                </a:spcAft>
                <a:buClr>
                  <a:schemeClr val="dk1"/>
                </a:buClr>
                <a:buSzPts val="1200"/>
                <a:buFont typeface="Calibri"/>
                <a:buChar char="•"/>
              </a:pPr>
              <a:r>
                <a:rPr lang="fr-BE" sz="1200" b="0" i="0" u="none" strike="noStrike" cap="none">
                  <a:solidFill>
                    <a:schemeClr val="dk1"/>
                  </a:solidFill>
                  <a:latin typeface="Calibri"/>
                  <a:ea typeface="Calibri"/>
                  <a:cs typeface="Calibri"/>
                  <a:sym typeface="Calibri"/>
                </a:rPr>
                <a:t>Updating google drive document</a:t>
              </a:r>
              <a:endParaRPr/>
            </a:p>
            <a:p>
              <a:pPr marL="114300" marR="0" lvl="1" indent="-114300" algn="l" rtl="0">
                <a:lnSpc>
                  <a:spcPct val="90000"/>
                </a:lnSpc>
                <a:spcBef>
                  <a:spcPts val="180"/>
                </a:spcBef>
                <a:spcAft>
                  <a:spcPts val="0"/>
                </a:spcAft>
                <a:buClr>
                  <a:schemeClr val="dk1"/>
                </a:buClr>
                <a:buSzPts val="1200"/>
                <a:buFont typeface="Calibri"/>
                <a:buChar char="•"/>
              </a:pPr>
              <a:r>
                <a:rPr lang="fr-BE" sz="1200" b="0" i="0" u="none" strike="noStrike" cap="none">
                  <a:solidFill>
                    <a:schemeClr val="dk1"/>
                  </a:solidFill>
                  <a:latin typeface="Calibri"/>
                  <a:ea typeface="Calibri"/>
                  <a:cs typeface="Calibri"/>
                  <a:sym typeface="Calibri"/>
                </a:rPr>
                <a:t>Preparing Credential letter</a:t>
              </a:r>
              <a:endParaRPr sz="1200" b="0" i="0" u="none" strike="noStrike" cap="none">
                <a:solidFill>
                  <a:schemeClr val="dk1"/>
                </a:solidFill>
                <a:latin typeface="Calibri"/>
                <a:ea typeface="Calibri"/>
                <a:cs typeface="Calibri"/>
                <a:sym typeface="Calibri"/>
              </a:endParaRPr>
            </a:p>
            <a:p>
              <a:pPr marL="57150" marR="0" lvl="1" indent="0" algn="l" rtl="0">
                <a:lnSpc>
                  <a:spcPct val="90000"/>
                </a:lnSpc>
                <a:spcBef>
                  <a:spcPts val="18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57150" marR="0" lvl="1" indent="0" algn="l" rtl="0">
                <a:lnSpc>
                  <a:spcPct val="90000"/>
                </a:lnSpc>
                <a:spcBef>
                  <a:spcPts val="165"/>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p:txBody>
        </p:sp>
        <p:sp>
          <p:nvSpPr>
            <p:cNvPr id="190" name="Google Shape;190;p26"/>
            <p:cNvSpPr/>
            <p:nvPr/>
          </p:nvSpPr>
          <p:spPr>
            <a:xfrm>
              <a:off x="1078200" y="2342593"/>
              <a:ext cx="2020184" cy="2020184"/>
            </a:xfrm>
            <a:custGeom>
              <a:avLst/>
              <a:gdLst/>
              <a:ahLst/>
              <a:cxnLst/>
              <a:rect l="l" t="t" r="r" b="b"/>
              <a:pathLst>
                <a:path w="120000" h="120000" extrusionOk="0">
                  <a:moveTo>
                    <a:pt x="9815" y="88500"/>
                  </a:moveTo>
                  <a:lnTo>
                    <a:pt x="12799" y="86805"/>
                  </a:lnTo>
                  <a:lnTo>
                    <a:pt x="12799" y="86805"/>
                  </a:lnTo>
                  <a:cubicBezTo>
                    <a:pt x="21943" y="102906"/>
                    <a:pt x="38664" y="113236"/>
                    <a:pt x="57155" y="114206"/>
                  </a:cubicBezTo>
                  <a:cubicBezTo>
                    <a:pt x="75646" y="115177"/>
                    <a:pt x="93356" y="106655"/>
                    <a:pt x="104135" y="91599"/>
                  </a:cubicBezTo>
                  <a:lnTo>
                    <a:pt x="102154" y="90474"/>
                  </a:lnTo>
                  <a:lnTo>
                    <a:pt x="108693" y="87652"/>
                  </a:lnTo>
                  <a:lnTo>
                    <a:pt x="109116" y="94428"/>
                  </a:lnTo>
                  <a:lnTo>
                    <a:pt x="107135" y="93303"/>
                  </a:lnTo>
                  <a:lnTo>
                    <a:pt x="107135" y="93303"/>
                  </a:lnTo>
                  <a:cubicBezTo>
                    <a:pt x="95738" y="109434"/>
                    <a:pt x="76883" y="118616"/>
                    <a:pt x="57155" y="117643"/>
                  </a:cubicBezTo>
                  <a:cubicBezTo>
                    <a:pt x="37428" y="116669"/>
                    <a:pt x="19569" y="105675"/>
                    <a:pt x="9815" y="88500"/>
                  </a:cubicBezTo>
                  <a:close/>
                </a:path>
              </a:pathLst>
            </a:custGeom>
            <a:solidFill>
              <a:srgbClr val="B6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6"/>
            <p:cNvSpPr/>
            <p:nvPr/>
          </p:nvSpPr>
          <p:spPr>
            <a:xfrm>
              <a:off x="426042" y="3153833"/>
              <a:ext cx="1676654" cy="666750"/>
            </a:xfrm>
            <a:prstGeom prst="roundRect">
              <a:avLst>
                <a:gd name="adj" fmla="val 10000"/>
              </a:avLst>
            </a:prstGeom>
            <a:solidFill>
              <a:schemeClr val="dk2"/>
            </a:solidFill>
            <a:ln w="12700" cap="flat" cmpd="sng">
              <a:solidFill>
                <a:srgbClr val="FDC30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6"/>
            <p:cNvSpPr txBox="1"/>
            <p:nvPr/>
          </p:nvSpPr>
          <p:spPr>
            <a:xfrm>
              <a:off x="445570" y="3173361"/>
              <a:ext cx="1637598" cy="627694"/>
            </a:xfrm>
            <a:prstGeom prst="rect">
              <a:avLst/>
            </a:prstGeom>
            <a:no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fr-BE" sz="1800">
                  <a:solidFill>
                    <a:schemeClr val="lt1"/>
                  </a:solidFill>
                  <a:latin typeface="Calibri"/>
                  <a:ea typeface="Calibri"/>
                  <a:cs typeface="Calibri"/>
                  <a:sym typeface="Calibri"/>
                </a:rPr>
                <a:t>Preparation (W1)</a:t>
              </a:r>
              <a:endParaRPr sz="1800">
                <a:solidFill>
                  <a:schemeClr val="lt1"/>
                </a:solidFill>
                <a:latin typeface="Calibri"/>
                <a:ea typeface="Calibri"/>
                <a:cs typeface="Calibri"/>
                <a:sym typeface="Calibri"/>
              </a:endParaRPr>
            </a:p>
          </p:txBody>
        </p:sp>
        <p:sp>
          <p:nvSpPr>
            <p:cNvPr id="193" name="Google Shape;193;p26"/>
            <p:cNvSpPr/>
            <p:nvPr/>
          </p:nvSpPr>
          <p:spPr>
            <a:xfrm>
              <a:off x="2377781" y="1931458"/>
              <a:ext cx="1886235" cy="1555750"/>
            </a:xfrm>
            <a:prstGeom prst="roundRect">
              <a:avLst>
                <a:gd name="adj" fmla="val 10000"/>
              </a:avLst>
            </a:prstGeom>
            <a:solidFill>
              <a:srgbClr val="FDC309">
                <a:alpha val="89803"/>
              </a:srgbClr>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6"/>
            <p:cNvSpPr txBox="1"/>
            <p:nvPr/>
          </p:nvSpPr>
          <p:spPr>
            <a:xfrm>
              <a:off x="2413583" y="2300635"/>
              <a:ext cx="1814631" cy="1150771"/>
            </a:xfrm>
            <a:prstGeom prst="rect">
              <a:avLst/>
            </a:prstGeom>
            <a:noFill/>
            <a:ln>
              <a:noFill/>
            </a:ln>
          </p:spPr>
          <p:txBody>
            <a:bodyPr spcFirstLastPara="1" wrap="square" lIns="22850" tIns="22850" rIns="22850" bIns="22850" anchor="t" anchorCtr="0">
              <a:noAutofit/>
            </a:bodyPr>
            <a:lstStyle/>
            <a:p>
              <a:pPr marL="114300" marR="0" lvl="1" indent="-114300" algn="l" rtl="0">
                <a:lnSpc>
                  <a:spcPct val="90000"/>
                </a:lnSpc>
                <a:spcBef>
                  <a:spcPts val="0"/>
                </a:spcBef>
                <a:spcAft>
                  <a:spcPts val="0"/>
                </a:spcAft>
                <a:buClr>
                  <a:schemeClr val="dk1"/>
                </a:buClr>
                <a:buSzPts val="1200"/>
                <a:buFont typeface="Calibri"/>
                <a:buChar char="•"/>
              </a:pPr>
              <a:r>
                <a:rPr lang="fr-BE" sz="1200" b="0" i="0" u="none" strike="noStrike" cap="none">
                  <a:solidFill>
                    <a:schemeClr val="dk1"/>
                  </a:solidFill>
                  <a:latin typeface="Calibri"/>
                  <a:ea typeface="Calibri"/>
                  <a:cs typeface="Calibri"/>
                  <a:sym typeface="Calibri"/>
                </a:rPr>
                <a:t>Identification of issues to be addressed</a:t>
              </a:r>
              <a:endParaRPr sz="12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fr-BE" sz="1200" b="0" i="0" u="none" strike="noStrike" cap="none">
                  <a:solidFill>
                    <a:schemeClr val="dk1"/>
                  </a:solidFill>
                  <a:latin typeface="Calibri"/>
                  <a:ea typeface="Calibri"/>
                  <a:cs typeface="Calibri"/>
                  <a:sym typeface="Calibri"/>
                </a:rPr>
                <a:t>Development of stakeholder map</a:t>
              </a:r>
              <a:endParaRPr sz="12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fr-BE" sz="1200" b="0" i="0" u="none" strike="noStrike" cap="none">
                  <a:solidFill>
                    <a:schemeClr val="dk1"/>
                  </a:solidFill>
                  <a:latin typeface="Calibri"/>
                  <a:ea typeface="Calibri"/>
                  <a:cs typeface="Calibri"/>
                  <a:sym typeface="Calibri"/>
                </a:rPr>
                <a:t>Final MTA workplan</a:t>
              </a:r>
              <a:endParaRPr sz="1200" b="1"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fr-BE" sz="1200" b="0" i="0" u="none" strike="noStrike" cap="none">
                  <a:solidFill>
                    <a:schemeClr val="dk1"/>
                  </a:solidFill>
                  <a:latin typeface="Calibri"/>
                  <a:ea typeface="Calibri"/>
                  <a:cs typeface="Calibri"/>
                  <a:sym typeface="Calibri"/>
                </a:rPr>
                <a:t>Review documents</a:t>
              </a:r>
              <a:endParaRPr/>
            </a:p>
          </p:txBody>
        </p:sp>
        <p:sp>
          <p:nvSpPr>
            <p:cNvPr id="195" name="Google Shape;195;p26"/>
            <p:cNvSpPr/>
            <p:nvPr/>
          </p:nvSpPr>
          <p:spPr>
            <a:xfrm>
              <a:off x="3420839" y="946209"/>
              <a:ext cx="2453543" cy="2453543"/>
            </a:xfrm>
            <a:custGeom>
              <a:avLst/>
              <a:gdLst/>
              <a:ahLst/>
              <a:cxnLst/>
              <a:rect l="l" t="t" r="r" b="b"/>
              <a:pathLst>
                <a:path w="120000" h="120000" extrusionOk="0">
                  <a:moveTo>
                    <a:pt x="9464" y="31301"/>
                  </a:moveTo>
                  <a:lnTo>
                    <a:pt x="9464" y="31301"/>
                  </a:lnTo>
                  <a:cubicBezTo>
                    <a:pt x="19377" y="13845"/>
                    <a:pt x="37597" y="2741"/>
                    <a:pt x="57655" y="1931"/>
                  </a:cubicBezTo>
                  <a:cubicBezTo>
                    <a:pt x="77713" y="1121"/>
                    <a:pt x="96769" y="10720"/>
                    <a:pt x="108057" y="27320"/>
                  </a:cubicBezTo>
                  <a:lnTo>
                    <a:pt x="109692" y="26392"/>
                  </a:lnTo>
                  <a:lnTo>
                    <a:pt x="109307" y="31999"/>
                  </a:lnTo>
                  <a:lnTo>
                    <a:pt x="103959" y="29648"/>
                  </a:lnTo>
                  <a:lnTo>
                    <a:pt x="105593" y="28720"/>
                  </a:lnTo>
                  <a:lnTo>
                    <a:pt x="105593" y="28720"/>
                  </a:lnTo>
                  <a:cubicBezTo>
                    <a:pt x="94811" y="13005"/>
                    <a:pt x="76696" y="3950"/>
                    <a:pt x="57655" y="4759"/>
                  </a:cubicBezTo>
                  <a:cubicBezTo>
                    <a:pt x="38614" y="5567"/>
                    <a:pt x="21332" y="16124"/>
                    <a:pt x="11921" y="32696"/>
                  </a:cubicBezTo>
                  <a:close/>
                </a:path>
              </a:pathLst>
            </a:custGeom>
            <a:solidFill>
              <a:srgbClr val="B6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6"/>
            <p:cNvSpPr/>
            <p:nvPr/>
          </p:nvSpPr>
          <p:spPr>
            <a:xfrm>
              <a:off x="2796944" y="1598083"/>
              <a:ext cx="1676654" cy="666750"/>
            </a:xfrm>
            <a:prstGeom prst="roundRect">
              <a:avLst>
                <a:gd name="adj" fmla="val 10000"/>
              </a:avLst>
            </a:prstGeom>
            <a:solidFill>
              <a:schemeClr val="dk2"/>
            </a:solidFill>
            <a:ln w="12700" cap="flat" cmpd="sng">
              <a:solidFill>
                <a:srgbClr val="FDC30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6"/>
            <p:cNvSpPr txBox="1"/>
            <p:nvPr/>
          </p:nvSpPr>
          <p:spPr>
            <a:xfrm>
              <a:off x="2816472" y="1617611"/>
              <a:ext cx="1637598" cy="627694"/>
            </a:xfrm>
            <a:prstGeom prst="rect">
              <a:avLst/>
            </a:prstGeom>
            <a:no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fr-BE" sz="1800">
                  <a:solidFill>
                    <a:schemeClr val="lt1"/>
                  </a:solidFill>
                  <a:latin typeface="Calibri"/>
                  <a:ea typeface="Calibri"/>
                  <a:cs typeface="Calibri"/>
                  <a:sym typeface="Calibri"/>
                </a:rPr>
                <a:t>Desk review (W2)</a:t>
              </a:r>
              <a:endParaRPr sz="1800">
                <a:solidFill>
                  <a:schemeClr val="lt1"/>
                </a:solidFill>
                <a:latin typeface="Calibri"/>
                <a:ea typeface="Calibri"/>
                <a:cs typeface="Calibri"/>
                <a:sym typeface="Calibri"/>
              </a:endParaRPr>
            </a:p>
          </p:txBody>
        </p:sp>
        <p:sp>
          <p:nvSpPr>
            <p:cNvPr id="198" name="Google Shape;198;p26"/>
            <p:cNvSpPr/>
            <p:nvPr/>
          </p:nvSpPr>
          <p:spPr>
            <a:xfrm>
              <a:off x="4748682" y="1931458"/>
              <a:ext cx="2220740" cy="1555750"/>
            </a:xfrm>
            <a:prstGeom prst="roundRect">
              <a:avLst>
                <a:gd name="adj" fmla="val 10000"/>
              </a:avLst>
            </a:prstGeom>
            <a:solidFill>
              <a:srgbClr val="FDC309">
                <a:alpha val="89803"/>
              </a:srgbClr>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6"/>
            <p:cNvSpPr txBox="1"/>
            <p:nvPr/>
          </p:nvSpPr>
          <p:spPr>
            <a:xfrm>
              <a:off x="4784484" y="1967260"/>
              <a:ext cx="2149136" cy="1150771"/>
            </a:xfrm>
            <a:prstGeom prst="rect">
              <a:avLst/>
            </a:prstGeom>
            <a:noFill/>
            <a:ln>
              <a:noFill/>
            </a:ln>
          </p:spPr>
          <p:txBody>
            <a:bodyPr spcFirstLastPara="1" wrap="square" lIns="22850" tIns="22850" rIns="22850" bIns="22850" anchor="t" anchorCtr="0">
              <a:noAutofit/>
            </a:bodyPr>
            <a:lstStyle/>
            <a:p>
              <a:pPr marL="114300" marR="0" lvl="1" indent="-114300" algn="l" rtl="0">
                <a:lnSpc>
                  <a:spcPct val="90000"/>
                </a:lnSpc>
                <a:spcBef>
                  <a:spcPts val="0"/>
                </a:spcBef>
                <a:spcAft>
                  <a:spcPts val="0"/>
                </a:spcAft>
                <a:buClr>
                  <a:schemeClr val="dk1"/>
                </a:buClr>
                <a:buSzPts val="1200"/>
                <a:buFont typeface="Calibri"/>
                <a:buChar char="•"/>
              </a:pPr>
              <a:r>
                <a:rPr lang="fr-BE" sz="1200" b="0" i="0" u="none" strike="noStrike" cap="none">
                  <a:solidFill>
                    <a:schemeClr val="dk1"/>
                  </a:solidFill>
                  <a:latin typeface="Calibri"/>
                  <a:ea typeface="Calibri"/>
                  <a:cs typeface="Calibri"/>
                  <a:sym typeface="Calibri"/>
                </a:rPr>
                <a:t>Briefing of main stakeholders</a:t>
              </a:r>
              <a:endParaRPr sz="12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fr-BE" sz="1200" b="0" i="0" u="none" strike="noStrike" cap="none">
                  <a:solidFill>
                    <a:schemeClr val="dk1"/>
                  </a:solidFill>
                  <a:latin typeface="Calibri"/>
                  <a:ea typeface="Calibri"/>
                  <a:cs typeface="Calibri"/>
                  <a:sym typeface="Calibri"/>
                </a:rPr>
                <a:t>Methods: direct interviews and FGD, as well as an online survey</a:t>
              </a:r>
              <a:endParaRPr sz="12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fr-BE" sz="1200" b="0" i="0" u="none" strike="noStrike" cap="none">
                  <a:solidFill>
                    <a:schemeClr val="dk1"/>
                  </a:solidFill>
                  <a:latin typeface="Calibri"/>
                  <a:ea typeface="Calibri"/>
                  <a:cs typeface="Calibri"/>
                  <a:sym typeface="Calibri"/>
                </a:rPr>
                <a:t>Debriefing</a:t>
              </a:r>
              <a:endParaRPr sz="1200" b="0" i="0" u="none" strike="noStrike" cap="none">
                <a:solidFill>
                  <a:schemeClr val="dk1"/>
                </a:solidFill>
                <a:latin typeface="Calibri"/>
                <a:ea typeface="Calibri"/>
                <a:cs typeface="Calibri"/>
                <a:sym typeface="Calibri"/>
              </a:endParaRPr>
            </a:p>
          </p:txBody>
        </p:sp>
        <p:sp>
          <p:nvSpPr>
            <p:cNvPr id="200" name="Google Shape;200;p26"/>
            <p:cNvSpPr/>
            <p:nvPr/>
          </p:nvSpPr>
          <p:spPr>
            <a:xfrm>
              <a:off x="5963374" y="2194876"/>
              <a:ext cx="2103856" cy="2103856"/>
            </a:xfrm>
            <a:custGeom>
              <a:avLst/>
              <a:gdLst/>
              <a:ahLst/>
              <a:cxnLst/>
              <a:rect l="l" t="t" r="r" b="b"/>
              <a:pathLst>
                <a:path w="120000" h="120000" extrusionOk="0">
                  <a:moveTo>
                    <a:pt x="7086" y="83268"/>
                  </a:moveTo>
                  <a:lnTo>
                    <a:pt x="10102" y="81941"/>
                  </a:lnTo>
                  <a:lnTo>
                    <a:pt x="10102" y="81941"/>
                  </a:lnTo>
                  <a:cubicBezTo>
                    <a:pt x="17605" y="99003"/>
                    <a:pt x="33305" y="111049"/>
                    <a:pt x="51727" y="113877"/>
                  </a:cubicBezTo>
                  <a:cubicBezTo>
                    <a:pt x="70150" y="116706"/>
                    <a:pt x="88741" y="109926"/>
                    <a:pt x="101017" y="95901"/>
                  </a:cubicBezTo>
                  <a:lnTo>
                    <a:pt x="99234" y="94632"/>
                  </a:lnTo>
                  <a:lnTo>
                    <a:pt x="105748" y="92568"/>
                  </a:lnTo>
                  <a:lnTo>
                    <a:pt x="105497" y="99090"/>
                  </a:lnTo>
                  <a:lnTo>
                    <a:pt x="103714" y="97821"/>
                  </a:lnTo>
                  <a:cubicBezTo>
                    <a:pt x="90743" y="112813"/>
                    <a:pt x="70994" y="120112"/>
                    <a:pt x="51391" y="117159"/>
                  </a:cubicBezTo>
                  <a:cubicBezTo>
                    <a:pt x="31788" y="114207"/>
                    <a:pt x="15065" y="101415"/>
                    <a:pt x="7086" y="83268"/>
                  </a:cubicBezTo>
                  <a:close/>
                </a:path>
              </a:pathLst>
            </a:custGeom>
            <a:solidFill>
              <a:srgbClr val="B6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6"/>
            <p:cNvSpPr/>
            <p:nvPr/>
          </p:nvSpPr>
          <p:spPr>
            <a:xfrm>
              <a:off x="5271318" y="2978291"/>
              <a:ext cx="1676654" cy="666750"/>
            </a:xfrm>
            <a:prstGeom prst="roundRect">
              <a:avLst>
                <a:gd name="adj" fmla="val 10000"/>
              </a:avLst>
            </a:prstGeom>
            <a:solidFill>
              <a:schemeClr val="dk2"/>
            </a:solidFill>
            <a:ln w="12700" cap="flat" cmpd="sng">
              <a:solidFill>
                <a:srgbClr val="FDC30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6"/>
            <p:cNvSpPr txBox="1"/>
            <p:nvPr/>
          </p:nvSpPr>
          <p:spPr>
            <a:xfrm>
              <a:off x="5290846" y="2997819"/>
              <a:ext cx="1637598" cy="627694"/>
            </a:xfrm>
            <a:prstGeom prst="rect">
              <a:avLst/>
            </a:prstGeom>
            <a:no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fr-BE" sz="1800">
                  <a:solidFill>
                    <a:schemeClr val="lt1"/>
                  </a:solidFill>
                  <a:latin typeface="Calibri"/>
                  <a:ea typeface="Calibri"/>
                  <a:cs typeface="Calibri"/>
                  <a:sym typeface="Calibri"/>
                </a:rPr>
                <a:t>Data collection*   (W3-4)</a:t>
              </a:r>
              <a:endParaRPr sz="1800">
                <a:solidFill>
                  <a:schemeClr val="lt1"/>
                </a:solidFill>
                <a:latin typeface="Calibri"/>
                <a:ea typeface="Calibri"/>
                <a:cs typeface="Calibri"/>
                <a:sym typeface="Calibri"/>
              </a:endParaRPr>
            </a:p>
          </p:txBody>
        </p:sp>
        <p:sp>
          <p:nvSpPr>
            <p:cNvPr id="203" name="Google Shape;203;p26"/>
            <p:cNvSpPr/>
            <p:nvPr/>
          </p:nvSpPr>
          <p:spPr>
            <a:xfrm>
              <a:off x="7286836" y="1931458"/>
              <a:ext cx="1886235" cy="1555750"/>
            </a:xfrm>
            <a:prstGeom prst="roundRect">
              <a:avLst>
                <a:gd name="adj" fmla="val 10000"/>
              </a:avLst>
            </a:prstGeom>
            <a:solidFill>
              <a:srgbClr val="FDC309">
                <a:alpha val="89803"/>
              </a:srgbClr>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txBox="1"/>
            <p:nvPr/>
          </p:nvSpPr>
          <p:spPr>
            <a:xfrm>
              <a:off x="7322638" y="2300635"/>
              <a:ext cx="1814631" cy="1150771"/>
            </a:xfrm>
            <a:prstGeom prst="rect">
              <a:avLst/>
            </a:prstGeom>
            <a:noFill/>
            <a:ln>
              <a:noFill/>
            </a:ln>
          </p:spPr>
          <p:txBody>
            <a:bodyPr spcFirstLastPara="1" wrap="square" lIns="22850" tIns="22850" rIns="22850" bIns="22850" anchor="t" anchorCtr="0">
              <a:noAutofit/>
            </a:bodyPr>
            <a:lstStyle/>
            <a:p>
              <a:pPr marL="114300" marR="0" lvl="1" indent="-114300" algn="l" rtl="0">
                <a:lnSpc>
                  <a:spcPct val="90000"/>
                </a:lnSpc>
                <a:spcBef>
                  <a:spcPts val="0"/>
                </a:spcBef>
                <a:spcAft>
                  <a:spcPts val="0"/>
                </a:spcAft>
                <a:buClr>
                  <a:schemeClr val="dk1"/>
                </a:buClr>
                <a:buSzPts val="1200"/>
                <a:buFont typeface="Calibri"/>
                <a:buChar char="•"/>
              </a:pPr>
              <a:r>
                <a:rPr lang="fr-BE" sz="1200" b="0" i="0" u="none" strike="noStrike" cap="none">
                  <a:solidFill>
                    <a:schemeClr val="dk1"/>
                  </a:solidFill>
                  <a:latin typeface="Calibri"/>
                  <a:ea typeface="Calibri"/>
                  <a:cs typeface="Calibri"/>
                  <a:sym typeface="Calibri"/>
                </a:rPr>
                <a:t>Data analysis and triangulation</a:t>
              </a:r>
              <a:endParaRPr sz="12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fr-BE" sz="1200" b="0" i="0" u="none" strike="noStrike" cap="none">
                  <a:solidFill>
                    <a:schemeClr val="dk1"/>
                  </a:solidFill>
                  <a:latin typeface="Calibri"/>
                  <a:ea typeface="Calibri"/>
                  <a:cs typeface="Calibri"/>
                  <a:sym typeface="Calibri"/>
                </a:rPr>
                <a:t>Report writing and submission</a:t>
              </a:r>
              <a:endParaRPr sz="1200" b="0" i="0" u="none" strike="noStrike" cap="none">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fr-BE" sz="1200" b="0" i="0" u="none" strike="noStrike" cap="none">
                  <a:solidFill>
                    <a:schemeClr val="dk1"/>
                  </a:solidFill>
                  <a:latin typeface="Calibri"/>
                  <a:ea typeface="Calibri"/>
                  <a:cs typeface="Calibri"/>
                  <a:sym typeface="Calibri"/>
                </a:rPr>
                <a:t>Integrate comments and finalise report (UN + EUD)</a:t>
              </a:r>
              <a:endParaRPr sz="1200" b="0" i="0" u="none" strike="noStrike" cap="none">
                <a:solidFill>
                  <a:schemeClr val="dk1"/>
                </a:solidFill>
                <a:latin typeface="Calibri"/>
                <a:ea typeface="Calibri"/>
                <a:cs typeface="Calibri"/>
                <a:sym typeface="Calibri"/>
              </a:endParaRPr>
            </a:p>
          </p:txBody>
        </p:sp>
        <p:sp>
          <p:nvSpPr>
            <p:cNvPr id="205" name="Google Shape;205;p26"/>
            <p:cNvSpPr/>
            <p:nvPr/>
          </p:nvSpPr>
          <p:spPr>
            <a:xfrm>
              <a:off x="7706000" y="1598083"/>
              <a:ext cx="1676654" cy="666750"/>
            </a:xfrm>
            <a:prstGeom prst="roundRect">
              <a:avLst>
                <a:gd name="adj" fmla="val 10000"/>
              </a:avLst>
            </a:prstGeom>
            <a:solidFill>
              <a:schemeClr val="dk2"/>
            </a:solidFill>
            <a:ln w="12700" cap="flat" cmpd="sng">
              <a:solidFill>
                <a:srgbClr val="FDC30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6"/>
            <p:cNvSpPr txBox="1"/>
            <p:nvPr/>
          </p:nvSpPr>
          <p:spPr>
            <a:xfrm>
              <a:off x="7725528" y="1617611"/>
              <a:ext cx="1637598" cy="627694"/>
            </a:xfrm>
            <a:prstGeom prst="rect">
              <a:avLst/>
            </a:prstGeom>
            <a:no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fr-BE" sz="1800">
                  <a:solidFill>
                    <a:schemeClr val="lt1"/>
                  </a:solidFill>
                  <a:latin typeface="Calibri"/>
                  <a:ea typeface="Calibri"/>
                  <a:cs typeface="Calibri"/>
                  <a:sym typeface="Calibri"/>
                </a:rPr>
                <a:t>Reporting       (W5-9)</a:t>
              </a:r>
              <a:endParaRPr sz="1800">
                <a:solidFill>
                  <a:schemeClr val="lt1"/>
                </a:solidFill>
                <a:latin typeface="Calibri"/>
                <a:ea typeface="Calibri"/>
                <a:cs typeface="Calibri"/>
                <a:sym typeface="Calibri"/>
              </a:endParaRPr>
            </a:p>
          </p:txBody>
        </p:sp>
      </p:grpSp>
      <p:pic>
        <p:nvPicPr>
          <p:cNvPr id="207" name="Google Shape;207;p26" descr="User"/>
          <p:cNvPicPr preferRelativeResize="0"/>
          <p:nvPr/>
        </p:nvPicPr>
        <p:blipFill rotWithShape="1">
          <a:blip r:embed="rId4">
            <a:alphaModFix/>
          </a:blip>
          <a:srcRect/>
          <a:stretch/>
        </p:blipFill>
        <p:spPr>
          <a:xfrm>
            <a:off x="1841907" y="4774547"/>
            <a:ext cx="1053699" cy="1053699"/>
          </a:xfrm>
          <a:prstGeom prst="rect">
            <a:avLst/>
          </a:prstGeom>
          <a:noFill/>
          <a:ln>
            <a:noFill/>
          </a:ln>
        </p:spPr>
      </p:pic>
      <p:pic>
        <p:nvPicPr>
          <p:cNvPr id="208" name="Google Shape;208;p26" descr="User"/>
          <p:cNvPicPr preferRelativeResize="0"/>
          <p:nvPr/>
        </p:nvPicPr>
        <p:blipFill rotWithShape="1">
          <a:blip r:embed="rId3">
            <a:alphaModFix/>
          </a:blip>
          <a:srcRect/>
          <a:stretch/>
        </p:blipFill>
        <p:spPr>
          <a:xfrm>
            <a:off x="2760011" y="4774547"/>
            <a:ext cx="1049995" cy="1049995"/>
          </a:xfrm>
          <a:prstGeom prst="rect">
            <a:avLst/>
          </a:prstGeom>
          <a:noFill/>
          <a:ln>
            <a:noFill/>
          </a:ln>
        </p:spPr>
      </p:pic>
      <p:sp>
        <p:nvSpPr>
          <p:cNvPr id="209" name="Google Shape;209;p26"/>
          <p:cNvSpPr txBox="1"/>
          <p:nvPr/>
        </p:nvSpPr>
        <p:spPr>
          <a:xfrm>
            <a:off x="2087037" y="5311558"/>
            <a:ext cx="584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BE" sz="1050" b="1">
                <a:solidFill>
                  <a:schemeClr val="lt1"/>
                </a:solidFill>
                <a:latin typeface="Calibri"/>
                <a:ea typeface="Calibri"/>
                <a:cs typeface="Calibri"/>
                <a:sym typeface="Calibri"/>
              </a:rPr>
              <a:t>MTA expert</a:t>
            </a:r>
            <a:endParaRPr sz="1050" b="1">
              <a:solidFill>
                <a:schemeClr val="lt1"/>
              </a:solidFill>
              <a:latin typeface="Calibri"/>
              <a:ea typeface="Calibri"/>
              <a:cs typeface="Calibri"/>
              <a:sym typeface="Calibri"/>
            </a:endParaRPr>
          </a:p>
        </p:txBody>
      </p:sp>
      <p:sp>
        <p:nvSpPr>
          <p:cNvPr id="210" name="Google Shape;210;p26"/>
          <p:cNvSpPr txBox="1"/>
          <p:nvPr/>
        </p:nvSpPr>
        <p:spPr>
          <a:xfrm>
            <a:off x="3009904" y="5326423"/>
            <a:ext cx="584200" cy="4154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BE" sz="1050" b="1">
                <a:solidFill>
                  <a:schemeClr val="lt1"/>
                </a:solidFill>
                <a:latin typeface="Calibri"/>
                <a:ea typeface="Calibri"/>
                <a:cs typeface="Calibri"/>
                <a:sym typeface="Calibri"/>
              </a:rPr>
              <a:t>Team Leader</a:t>
            </a:r>
            <a:endParaRPr sz="1050" b="1">
              <a:solidFill>
                <a:schemeClr val="lt1"/>
              </a:solidFill>
              <a:latin typeface="Calibri"/>
              <a:ea typeface="Calibri"/>
              <a:cs typeface="Calibri"/>
              <a:sym typeface="Calibri"/>
            </a:endParaRPr>
          </a:p>
        </p:txBody>
      </p:sp>
      <p:pic>
        <p:nvPicPr>
          <p:cNvPr id="211" name="Google Shape;211;p26" descr="Add"/>
          <p:cNvPicPr preferRelativeResize="0"/>
          <p:nvPr/>
        </p:nvPicPr>
        <p:blipFill rotWithShape="1">
          <a:blip r:embed="rId5">
            <a:alphaModFix/>
          </a:blip>
          <a:srcRect/>
          <a:stretch/>
        </p:blipFill>
        <p:spPr>
          <a:xfrm>
            <a:off x="2604820" y="4881227"/>
            <a:ext cx="472420" cy="472420"/>
          </a:xfrm>
          <a:prstGeom prst="rect">
            <a:avLst/>
          </a:prstGeom>
          <a:noFill/>
          <a:ln>
            <a:noFill/>
          </a:ln>
        </p:spPr>
      </p:pic>
      <p:pic>
        <p:nvPicPr>
          <p:cNvPr id="212" name="Google Shape;212;p26" descr="User"/>
          <p:cNvPicPr preferRelativeResize="0"/>
          <p:nvPr/>
        </p:nvPicPr>
        <p:blipFill rotWithShape="1">
          <a:blip r:embed="rId4">
            <a:alphaModFix/>
          </a:blip>
          <a:srcRect/>
          <a:stretch/>
        </p:blipFill>
        <p:spPr>
          <a:xfrm>
            <a:off x="4312688" y="4771733"/>
            <a:ext cx="1053699" cy="1053699"/>
          </a:xfrm>
          <a:prstGeom prst="rect">
            <a:avLst/>
          </a:prstGeom>
          <a:noFill/>
          <a:ln>
            <a:noFill/>
          </a:ln>
        </p:spPr>
      </p:pic>
      <p:pic>
        <p:nvPicPr>
          <p:cNvPr id="213" name="Google Shape;213;p26" descr="User"/>
          <p:cNvPicPr preferRelativeResize="0"/>
          <p:nvPr/>
        </p:nvPicPr>
        <p:blipFill rotWithShape="1">
          <a:blip r:embed="rId3">
            <a:alphaModFix/>
          </a:blip>
          <a:srcRect/>
          <a:stretch/>
        </p:blipFill>
        <p:spPr>
          <a:xfrm>
            <a:off x="5230792" y="4771733"/>
            <a:ext cx="1049995" cy="1049995"/>
          </a:xfrm>
          <a:prstGeom prst="rect">
            <a:avLst/>
          </a:prstGeom>
          <a:noFill/>
          <a:ln>
            <a:noFill/>
          </a:ln>
        </p:spPr>
      </p:pic>
      <p:sp>
        <p:nvSpPr>
          <p:cNvPr id="214" name="Google Shape;214;p26"/>
          <p:cNvSpPr txBox="1"/>
          <p:nvPr/>
        </p:nvSpPr>
        <p:spPr>
          <a:xfrm>
            <a:off x="4557818" y="5308744"/>
            <a:ext cx="584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BE" sz="1050" b="1">
                <a:solidFill>
                  <a:schemeClr val="lt1"/>
                </a:solidFill>
                <a:latin typeface="Calibri"/>
                <a:ea typeface="Calibri"/>
                <a:cs typeface="Calibri"/>
                <a:sym typeface="Calibri"/>
              </a:rPr>
              <a:t>MTA expert</a:t>
            </a:r>
            <a:endParaRPr sz="1050" b="1">
              <a:solidFill>
                <a:schemeClr val="lt1"/>
              </a:solidFill>
              <a:latin typeface="Calibri"/>
              <a:ea typeface="Calibri"/>
              <a:cs typeface="Calibri"/>
              <a:sym typeface="Calibri"/>
            </a:endParaRPr>
          </a:p>
        </p:txBody>
      </p:sp>
      <p:sp>
        <p:nvSpPr>
          <p:cNvPr id="215" name="Google Shape;215;p26"/>
          <p:cNvSpPr txBox="1"/>
          <p:nvPr/>
        </p:nvSpPr>
        <p:spPr>
          <a:xfrm>
            <a:off x="5480685" y="5323609"/>
            <a:ext cx="584200" cy="4154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BE" sz="1050" b="1">
                <a:solidFill>
                  <a:schemeClr val="lt1"/>
                </a:solidFill>
                <a:latin typeface="Calibri"/>
                <a:ea typeface="Calibri"/>
                <a:cs typeface="Calibri"/>
                <a:sym typeface="Calibri"/>
              </a:rPr>
              <a:t>Team Leader</a:t>
            </a:r>
            <a:endParaRPr sz="1050" b="1">
              <a:solidFill>
                <a:schemeClr val="lt1"/>
              </a:solidFill>
              <a:latin typeface="Calibri"/>
              <a:ea typeface="Calibri"/>
              <a:cs typeface="Calibri"/>
              <a:sym typeface="Calibri"/>
            </a:endParaRPr>
          </a:p>
        </p:txBody>
      </p:sp>
      <p:pic>
        <p:nvPicPr>
          <p:cNvPr id="216" name="Google Shape;216;p26" descr="Add"/>
          <p:cNvPicPr preferRelativeResize="0"/>
          <p:nvPr/>
        </p:nvPicPr>
        <p:blipFill rotWithShape="1">
          <a:blip r:embed="rId5">
            <a:alphaModFix/>
          </a:blip>
          <a:srcRect/>
          <a:stretch/>
        </p:blipFill>
        <p:spPr>
          <a:xfrm>
            <a:off x="5075601" y="4878413"/>
            <a:ext cx="472420" cy="472420"/>
          </a:xfrm>
          <a:prstGeom prst="rect">
            <a:avLst/>
          </a:prstGeom>
          <a:noFill/>
          <a:ln>
            <a:noFill/>
          </a:ln>
        </p:spPr>
      </p:pic>
      <p:pic>
        <p:nvPicPr>
          <p:cNvPr id="217" name="Google Shape;217;p26" descr="User"/>
          <p:cNvPicPr preferRelativeResize="0"/>
          <p:nvPr/>
        </p:nvPicPr>
        <p:blipFill rotWithShape="1">
          <a:blip r:embed="rId4">
            <a:alphaModFix/>
          </a:blip>
          <a:srcRect/>
          <a:stretch/>
        </p:blipFill>
        <p:spPr>
          <a:xfrm>
            <a:off x="9252814" y="4778251"/>
            <a:ext cx="1053699" cy="1053699"/>
          </a:xfrm>
          <a:prstGeom prst="rect">
            <a:avLst/>
          </a:prstGeom>
          <a:noFill/>
          <a:ln>
            <a:noFill/>
          </a:ln>
        </p:spPr>
      </p:pic>
      <p:pic>
        <p:nvPicPr>
          <p:cNvPr id="218" name="Google Shape;218;p26" descr="User"/>
          <p:cNvPicPr preferRelativeResize="0"/>
          <p:nvPr/>
        </p:nvPicPr>
        <p:blipFill rotWithShape="1">
          <a:blip r:embed="rId3">
            <a:alphaModFix/>
          </a:blip>
          <a:srcRect/>
          <a:stretch/>
        </p:blipFill>
        <p:spPr>
          <a:xfrm>
            <a:off x="10170918" y="4778251"/>
            <a:ext cx="1049995" cy="1049995"/>
          </a:xfrm>
          <a:prstGeom prst="rect">
            <a:avLst/>
          </a:prstGeom>
          <a:noFill/>
          <a:ln>
            <a:noFill/>
          </a:ln>
        </p:spPr>
      </p:pic>
      <p:sp>
        <p:nvSpPr>
          <p:cNvPr id="219" name="Google Shape;219;p26"/>
          <p:cNvSpPr txBox="1"/>
          <p:nvPr/>
        </p:nvSpPr>
        <p:spPr>
          <a:xfrm>
            <a:off x="9497944" y="5315262"/>
            <a:ext cx="5842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BE" sz="1050" b="1">
                <a:solidFill>
                  <a:schemeClr val="lt1"/>
                </a:solidFill>
                <a:latin typeface="Calibri"/>
                <a:ea typeface="Calibri"/>
                <a:cs typeface="Calibri"/>
                <a:sym typeface="Calibri"/>
              </a:rPr>
              <a:t>MTA expert</a:t>
            </a:r>
            <a:endParaRPr sz="1050" b="1">
              <a:solidFill>
                <a:schemeClr val="lt1"/>
              </a:solidFill>
              <a:latin typeface="Calibri"/>
              <a:ea typeface="Calibri"/>
              <a:cs typeface="Calibri"/>
              <a:sym typeface="Calibri"/>
            </a:endParaRPr>
          </a:p>
        </p:txBody>
      </p:sp>
      <p:sp>
        <p:nvSpPr>
          <p:cNvPr id="220" name="Google Shape;220;p26"/>
          <p:cNvSpPr txBox="1"/>
          <p:nvPr/>
        </p:nvSpPr>
        <p:spPr>
          <a:xfrm>
            <a:off x="10420811" y="5330127"/>
            <a:ext cx="584200" cy="4154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BE" sz="1050" b="1">
                <a:solidFill>
                  <a:schemeClr val="lt1"/>
                </a:solidFill>
                <a:latin typeface="Calibri"/>
                <a:ea typeface="Calibri"/>
                <a:cs typeface="Calibri"/>
                <a:sym typeface="Calibri"/>
              </a:rPr>
              <a:t>Team Leader</a:t>
            </a:r>
            <a:endParaRPr sz="1050" b="1">
              <a:solidFill>
                <a:schemeClr val="lt1"/>
              </a:solidFill>
              <a:latin typeface="Calibri"/>
              <a:ea typeface="Calibri"/>
              <a:cs typeface="Calibri"/>
              <a:sym typeface="Calibri"/>
            </a:endParaRPr>
          </a:p>
        </p:txBody>
      </p:sp>
      <p:pic>
        <p:nvPicPr>
          <p:cNvPr id="221" name="Google Shape;221;p26" descr="Add"/>
          <p:cNvPicPr preferRelativeResize="0"/>
          <p:nvPr/>
        </p:nvPicPr>
        <p:blipFill rotWithShape="1">
          <a:blip r:embed="rId5">
            <a:alphaModFix/>
          </a:blip>
          <a:srcRect/>
          <a:stretch/>
        </p:blipFill>
        <p:spPr>
          <a:xfrm>
            <a:off x="10015727" y="4884931"/>
            <a:ext cx="472420" cy="472420"/>
          </a:xfrm>
          <a:prstGeom prst="rect">
            <a:avLst/>
          </a:prstGeom>
          <a:noFill/>
          <a:ln>
            <a:noFill/>
          </a:ln>
        </p:spPr>
      </p:pic>
      <p:pic>
        <p:nvPicPr>
          <p:cNvPr id="222" name="Google Shape;222;p26" descr="User"/>
          <p:cNvPicPr preferRelativeResize="0"/>
          <p:nvPr/>
        </p:nvPicPr>
        <p:blipFill rotWithShape="1">
          <a:blip r:embed="rId4">
            <a:alphaModFix/>
          </a:blip>
          <a:srcRect/>
          <a:stretch/>
        </p:blipFill>
        <p:spPr>
          <a:xfrm>
            <a:off x="7213220" y="4781894"/>
            <a:ext cx="1053699" cy="1053699"/>
          </a:xfrm>
          <a:prstGeom prst="rect">
            <a:avLst/>
          </a:prstGeom>
          <a:noFill/>
          <a:ln>
            <a:noFill/>
          </a:ln>
        </p:spPr>
      </p:pic>
      <p:sp>
        <p:nvSpPr>
          <p:cNvPr id="223" name="Google Shape;223;p26"/>
          <p:cNvSpPr txBox="1"/>
          <p:nvPr/>
        </p:nvSpPr>
        <p:spPr>
          <a:xfrm>
            <a:off x="7458350" y="5318905"/>
            <a:ext cx="584200" cy="4154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BE" sz="1050" b="1">
                <a:solidFill>
                  <a:schemeClr val="lt1"/>
                </a:solidFill>
                <a:latin typeface="Calibri"/>
                <a:ea typeface="Calibri"/>
                <a:cs typeface="Calibri"/>
                <a:sym typeface="Calibri"/>
              </a:rPr>
              <a:t>MTA expert</a:t>
            </a:r>
            <a:endParaRPr sz="1050" b="1">
              <a:solidFill>
                <a:schemeClr val="lt1"/>
              </a:solidFill>
              <a:latin typeface="Calibri"/>
              <a:ea typeface="Calibri"/>
              <a:cs typeface="Calibri"/>
              <a:sym typeface="Calibri"/>
            </a:endParaRPr>
          </a:p>
        </p:txBody>
      </p:sp>
      <p:sp>
        <p:nvSpPr>
          <p:cNvPr id="224" name="Google Shape;224;p26"/>
          <p:cNvSpPr/>
          <p:nvPr/>
        </p:nvSpPr>
        <p:spPr>
          <a:xfrm>
            <a:off x="177800" y="2590800"/>
            <a:ext cx="1606085" cy="1691952"/>
          </a:xfrm>
          <a:prstGeom prst="roundRect">
            <a:avLst>
              <a:gd name="adj" fmla="val 16667"/>
            </a:avLst>
          </a:prstGeom>
          <a:solidFill>
            <a:schemeClr val="accent5"/>
          </a:solidFill>
          <a:ln w="12700" cap="flat" cmpd="sng">
            <a:solidFill>
              <a:srgbClr val="10619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BE" sz="1800">
                <a:solidFill>
                  <a:schemeClr val="lt1"/>
                </a:solidFill>
                <a:latin typeface="Calibri"/>
                <a:ea typeface="Calibri"/>
                <a:cs typeface="Calibri"/>
                <a:sym typeface="Calibri"/>
              </a:rPr>
              <a:t>Use of standard MTA tools using ROM methodology</a:t>
            </a:r>
            <a:endParaRPr sz="1800">
              <a:solidFill>
                <a:schemeClr val="lt1"/>
              </a:solidFill>
              <a:latin typeface="Calibri"/>
              <a:ea typeface="Calibri"/>
              <a:cs typeface="Calibri"/>
              <a:sym typeface="Calibri"/>
            </a:endParaRPr>
          </a:p>
        </p:txBody>
      </p:sp>
      <p:pic>
        <p:nvPicPr>
          <p:cNvPr id="225" name="Google Shape;225;p26" descr="User"/>
          <p:cNvPicPr preferRelativeResize="0"/>
          <p:nvPr/>
        </p:nvPicPr>
        <p:blipFill rotWithShape="1">
          <a:blip r:embed="rId6">
            <a:alphaModFix/>
          </a:blip>
          <a:srcRect/>
          <a:stretch/>
        </p:blipFill>
        <p:spPr>
          <a:xfrm>
            <a:off x="11152084" y="4771733"/>
            <a:ext cx="1049995" cy="1049995"/>
          </a:xfrm>
          <a:prstGeom prst="rect">
            <a:avLst/>
          </a:prstGeom>
          <a:noFill/>
          <a:ln>
            <a:noFill/>
          </a:ln>
        </p:spPr>
      </p:pic>
      <p:sp>
        <p:nvSpPr>
          <p:cNvPr id="226" name="Google Shape;226;p26"/>
          <p:cNvSpPr txBox="1"/>
          <p:nvPr/>
        </p:nvSpPr>
        <p:spPr>
          <a:xfrm>
            <a:off x="11301763" y="5332489"/>
            <a:ext cx="765171" cy="4154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BE" sz="1050" b="1">
                <a:solidFill>
                  <a:schemeClr val="lt1"/>
                </a:solidFill>
                <a:latin typeface="Calibri"/>
                <a:ea typeface="Calibri"/>
                <a:cs typeface="Calibri"/>
                <a:sym typeface="Calibri"/>
              </a:rPr>
              <a:t>Quality Assurance</a:t>
            </a:r>
            <a:endParaRPr sz="1050" b="1">
              <a:solidFill>
                <a:schemeClr val="lt1"/>
              </a:solidFill>
              <a:latin typeface="Calibri"/>
              <a:ea typeface="Calibri"/>
              <a:cs typeface="Calibri"/>
              <a:sym typeface="Calibri"/>
            </a:endParaRPr>
          </a:p>
        </p:txBody>
      </p:sp>
      <p:pic>
        <p:nvPicPr>
          <p:cNvPr id="227" name="Google Shape;227;p26" descr="Add"/>
          <p:cNvPicPr preferRelativeResize="0"/>
          <p:nvPr/>
        </p:nvPicPr>
        <p:blipFill rotWithShape="1">
          <a:blip r:embed="rId5">
            <a:alphaModFix/>
          </a:blip>
          <a:srcRect/>
          <a:stretch/>
        </p:blipFill>
        <p:spPr>
          <a:xfrm>
            <a:off x="10996893" y="4878413"/>
            <a:ext cx="472420" cy="472420"/>
          </a:xfrm>
          <a:prstGeom prst="rect">
            <a:avLst/>
          </a:prstGeom>
          <a:noFill/>
          <a:ln>
            <a:noFill/>
          </a:ln>
        </p:spPr>
      </p:pic>
      <p:sp>
        <p:nvSpPr>
          <p:cNvPr id="228" name="Google Shape;228;p26"/>
          <p:cNvSpPr txBox="1"/>
          <p:nvPr/>
        </p:nvSpPr>
        <p:spPr>
          <a:xfrm>
            <a:off x="2126341" y="6144851"/>
            <a:ext cx="836436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BE" sz="1800">
                <a:solidFill>
                  <a:schemeClr val="dk1"/>
                </a:solidFill>
                <a:latin typeface="Calibri"/>
                <a:ea typeface="Calibri"/>
                <a:cs typeface="Calibri"/>
                <a:sym typeface="Calibri"/>
              </a:rPr>
              <a:t>*</a:t>
            </a:r>
            <a:r>
              <a:rPr lang="fr-BE" sz="1800" i="1">
                <a:solidFill>
                  <a:schemeClr val="dk1"/>
                </a:solidFill>
                <a:latin typeface="Calibri"/>
                <a:ea typeface="Calibri"/>
                <a:cs typeface="Calibri"/>
                <a:sym typeface="Calibri"/>
              </a:rPr>
              <a:t>COVID19 permitting face-to-face interviews and focus group discussions, if not, an alternative approach will be developing during the preparation phase</a:t>
            </a:r>
            <a:endParaRPr sz="1800" i="1">
              <a:solidFill>
                <a:schemeClr val="dk1"/>
              </a:solidFill>
              <a:latin typeface="Calibri"/>
              <a:ea typeface="Calibri"/>
              <a:cs typeface="Calibri"/>
              <a:sym typeface="Calibri"/>
            </a:endParaRPr>
          </a:p>
        </p:txBody>
      </p:sp>
      <p:sp>
        <p:nvSpPr>
          <p:cNvPr id="229" name="Google Shape;229;p26"/>
          <p:cNvSpPr txBox="1"/>
          <p:nvPr/>
        </p:nvSpPr>
        <p:spPr>
          <a:xfrm>
            <a:off x="7737788" y="5686949"/>
            <a:ext cx="584200" cy="4154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BE" sz="1050" b="1">
                <a:solidFill>
                  <a:schemeClr val="lt1"/>
                </a:solidFill>
                <a:latin typeface="Calibri"/>
                <a:ea typeface="Calibri"/>
                <a:cs typeface="Calibri"/>
                <a:sym typeface="Calibri"/>
              </a:rPr>
              <a:t>Team Leader</a:t>
            </a:r>
            <a:endParaRPr sz="1050" b="1">
              <a:solidFill>
                <a:schemeClr val="lt1"/>
              </a:solidFill>
              <a:latin typeface="Calibri"/>
              <a:ea typeface="Calibri"/>
              <a:cs typeface="Calibri"/>
              <a:sym typeface="Calibri"/>
            </a:endParaRPr>
          </a:p>
        </p:txBody>
      </p:sp>
      <p:sp>
        <p:nvSpPr>
          <p:cNvPr id="230" name="Google Shape;230;p26"/>
          <p:cNvSpPr txBox="1"/>
          <p:nvPr/>
        </p:nvSpPr>
        <p:spPr>
          <a:xfrm>
            <a:off x="8618740" y="5689311"/>
            <a:ext cx="765171" cy="4154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BE" sz="1050" b="1">
                <a:solidFill>
                  <a:schemeClr val="lt1"/>
                </a:solidFill>
                <a:latin typeface="Calibri"/>
                <a:ea typeface="Calibri"/>
                <a:cs typeface="Calibri"/>
                <a:sym typeface="Calibri"/>
              </a:rPr>
              <a:t>Quality Assurance</a:t>
            </a:r>
            <a:endParaRPr sz="1050" b="1">
              <a:solidFill>
                <a:schemeClr val="lt1"/>
              </a:solidFill>
              <a:latin typeface="Calibri"/>
              <a:ea typeface="Calibri"/>
              <a:cs typeface="Calibri"/>
              <a:sym typeface="Calibri"/>
            </a:endParaRPr>
          </a:p>
        </p:txBody>
      </p:sp>
      <p:pic>
        <p:nvPicPr>
          <p:cNvPr id="231" name="Google Shape;231;p26"/>
          <p:cNvPicPr preferRelativeResize="0"/>
          <p:nvPr/>
        </p:nvPicPr>
        <p:blipFill rotWithShape="1">
          <a:blip r:embed="rId7">
            <a:alphaModFix/>
          </a:blip>
          <a:srcRect/>
          <a:stretch/>
        </p:blipFill>
        <p:spPr>
          <a:xfrm>
            <a:off x="10654301" y="172488"/>
            <a:ext cx="1265264" cy="5569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7"/>
          <p:cNvSpPr txBox="1">
            <a:spLocks noGrp="1"/>
          </p:cNvSpPr>
          <p:nvPr>
            <p:ph type="title"/>
          </p:nvPr>
        </p:nvSpPr>
        <p:spPr>
          <a:xfrm>
            <a:off x="1841907" y="1206710"/>
            <a:ext cx="5994154" cy="627834"/>
          </a:xfrm>
          <a:prstGeom prst="rect">
            <a:avLst/>
          </a:prstGeom>
          <a:solidFill>
            <a:schemeClr val="lt1"/>
          </a:solidFill>
          <a:ln>
            <a:noFill/>
          </a:ln>
        </p:spPr>
        <p:txBody>
          <a:bodyPr spcFirstLastPara="1" wrap="square" lIns="91425" tIns="91425" rIns="91425" bIns="91425" anchor="ctr" anchorCtr="0">
            <a:spAutoFit/>
          </a:bodyPr>
          <a:lstStyle/>
          <a:p>
            <a:pPr marL="0" lvl="0" indent="0" algn="l" rtl="0">
              <a:lnSpc>
                <a:spcPct val="90000"/>
              </a:lnSpc>
              <a:spcBef>
                <a:spcPts val="0"/>
              </a:spcBef>
              <a:spcAft>
                <a:spcPts val="0"/>
              </a:spcAft>
              <a:buClr>
                <a:schemeClr val="dk1"/>
              </a:buClr>
              <a:buSzPts val="3200"/>
              <a:buFont typeface="Calibri"/>
              <a:buNone/>
            </a:pPr>
            <a:r>
              <a:rPr lang="fr-BE"/>
              <a:t>Mitigating measures during COVID</a:t>
            </a:r>
            <a:endParaRPr/>
          </a:p>
        </p:txBody>
      </p:sp>
      <p:sp>
        <p:nvSpPr>
          <p:cNvPr id="238" name="Google Shape;238;p27"/>
          <p:cNvSpPr txBox="1">
            <a:spLocks noGrp="1"/>
          </p:cNvSpPr>
          <p:nvPr>
            <p:ph type="body" idx="1"/>
          </p:nvPr>
        </p:nvSpPr>
        <p:spPr>
          <a:xfrm>
            <a:off x="1554723" y="2160447"/>
            <a:ext cx="4568201" cy="43011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fr-BE" b="1">
                <a:solidFill>
                  <a:schemeClr val="accent1"/>
                </a:solidFill>
              </a:rPr>
              <a:t>MTA Approach</a:t>
            </a:r>
            <a:endParaRPr b="1">
              <a:solidFill>
                <a:schemeClr val="accent1"/>
              </a:solidFill>
            </a:endParaRPr>
          </a:p>
          <a:p>
            <a:pPr marL="228600" lvl="0" indent="-228600" algn="l" rtl="0">
              <a:lnSpc>
                <a:spcPct val="90000"/>
              </a:lnSpc>
              <a:spcBef>
                <a:spcPts val="1000"/>
              </a:spcBef>
              <a:spcAft>
                <a:spcPts val="0"/>
              </a:spcAft>
              <a:buSzPts val="2400"/>
              <a:buChar char="•"/>
            </a:pPr>
            <a:r>
              <a:rPr lang="fr-BE" sz="2400"/>
              <a:t>MTA experts are based in the country </a:t>
            </a:r>
            <a:r>
              <a:rPr lang="fr-BE" sz="2400" i="1"/>
              <a:t>(when possible)</a:t>
            </a:r>
            <a:endParaRPr/>
          </a:p>
          <a:p>
            <a:pPr marL="228600" lvl="0" indent="-228600" algn="l" rtl="0">
              <a:lnSpc>
                <a:spcPct val="90000"/>
              </a:lnSpc>
              <a:spcBef>
                <a:spcPts val="1000"/>
              </a:spcBef>
              <a:spcAft>
                <a:spcPts val="0"/>
              </a:spcAft>
              <a:buSzPts val="2400"/>
              <a:buChar char="•"/>
            </a:pPr>
            <a:r>
              <a:rPr lang="fr-BE" sz="2400"/>
              <a:t>They will follow national safety and security measures</a:t>
            </a:r>
            <a:endParaRPr sz="2400"/>
          </a:p>
          <a:p>
            <a:pPr marL="228600" lvl="0" indent="-228600" algn="l" rtl="0">
              <a:lnSpc>
                <a:spcPct val="90000"/>
              </a:lnSpc>
              <a:spcBef>
                <a:spcPts val="1000"/>
              </a:spcBef>
              <a:spcAft>
                <a:spcPts val="0"/>
              </a:spcAft>
              <a:buSzPts val="2400"/>
              <a:buChar char="•"/>
            </a:pPr>
            <a:r>
              <a:rPr lang="fr-BE" sz="2400"/>
              <a:t>Data collection methods will be adapted (if necessary)</a:t>
            </a:r>
            <a:endParaRPr/>
          </a:p>
          <a:p>
            <a:pPr marL="0" lvl="0" indent="0" algn="l" rtl="0">
              <a:lnSpc>
                <a:spcPct val="90000"/>
              </a:lnSpc>
              <a:spcBef>
                <a:spcPts val="1000"/>
              </a:spcBef>
              <a:spcAft>
                <a:spcPts val="0"/>
              </a:spcAft>
              <a:buSzPts val="2800"/>
              <a:buNone/>
            </a:pPr>
            <a:endParaRPr/>
          </a:p>
        </p:txBody>
      </p:sp>
      <p:sp>
        <p:nvSpPr>
          <p:cNvPr id="239" name="Google Shape;239;p27"/>
          <p:cNvSpPr txBox="1">
            <a:spLocks noGrp="1"/>
          </p:cNvSpPr>
          <p:nvPr>
            <p:ph type="body" idx="2"/>
          </p:nvPr>
        </p:nvSpPr>
        <p:spPr>
          <a:xfrm>
            <a:off x="6671411" y="2161538"/>
            <a:ext cx="4568201" cy="4301148"/>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90000"/>
              </a:lnSpc>
              <a:spcBef>
                <a:spcPts val="0"/>
              </a:spcBef>
              <a:spcAft>
                <a:spcPts val="0"/>
              </a:spcAft>
              <a:buSzPct val="100000"/>
              <a:buNone/>
            </a:pPr>
            <a:r>
              <a:rPr lang="fr-BE" sz="5100" b="1">
                <a:solidFill>
                  <a:schemeClr val="accent1"/>
                </a:solidFill>
              </a:rPr>
              <a:t>Methods</a:t>
            </a:r>
            <a:endParaRPr/>
          </a:p>
          <a:p>
            <a:pPr marL="228600" lvl="0" indent="-228600" algn="l" rtl="0">
              <a:lnSpc>
                <a:spcPct val="90000"/>
              </a:lnSpc>
              <a:spcBef>
                <a:spcPts val="1000"/>
              </a:spcBef>
              <a:spcAft>
                <a:spcPts val="0"/>
              </a:spcAft>
              <a:buSzPct val="100000"/>
              <a:buFont typeface="Noto Sans Symbols"/>
              <a:buChar char="❖"/>
            </a:pPr>
            <a:r>
              <a:rPr lang="fr-BE" sz="4200"/>
              <a:t>If the situation permits, traveling to different provinces/regions is encouraged </a:t>
            </a:r>
            <a:endParaRPr/>
          </a:p>
          <a:p>
            <a:pPr marL="228600" lvl="0" indent="-228600" algn="l" rtl="0">
              <a:lnSpc>
                <a:spcPct val="90000"/>
              </a:lnSpc>
              <a:spcBef>
                <a:spcPts val="1000"/>
              </a:spcBef>
              <a:spcAft>
                <a:spcPts val="0"/>
              </a:spcAft>
              <a:buSzPct val="100000"/>
              <a:buFont typeface="Noto Sans Symbols"/>
              <a:buChar char="❖"/>
            </a:pPr>
            <a:r>
              <a:rPr lang="fr-BE" sz="4200"/>
              <a:t>If travel restrictions, methods may be adapted: </a:t>
            </a:r>
            <a:endParaRPr/>
          </a:p>
          <a:p>
            <a:pPr marL="502919" lvl="0" indent="-228599" algn="l" rtl="0">
              <a:lnSpc>
                <a:spcPct val="90000"/>
              </a:lnSpc>
              <a:spcBef>
                <a:spcPts val="1000"/>
              </a:spcBef>
              <a:spcAft>
                <a:spcPts val="0"/>
              </a:spcAft>
              <a:buSzPct val="100000"/>
              <a:buChar char="•"/>
            </a:pPr>
            <a:r>
              <a:rPr lang="fr-BE" sz="4200"/>
              <a:t>Conduct interviews virtually</a:t>
            </a:r>
            <a:endParaRPr sz="4200"/>
          </a:p>
          <a:p>
            <a:pPr marL="502919" lvl="0" indent="-228599" algn="l" rtl="0">
              <a:lnSpc>
                <a:spcPct val="90000"/>
              </a:lnSpc>
              <a:spcBef>
                <a:spcPts val="1000"/>
              </a:spcBef>
              <a:spcAft>
                <a:spcPts val="0"/>
              </a:spcAft>
              <a:buSzPct val="100000"/>
              <a:buChar char="•"/>
            </a:pPr>
            <a:r>
              <a:rPr lang="fr-BE" sz="4200"/>
              <a:t>Conduct focus group discussions virtually (or through a local data collector)</a:t>
            </a:r>
            <a:endParaRPr/>
          </a:p>
          <a:p>
            <a:pPr marL="502919" lvl="0" indent="-228599" algn="l" rtl="0">
              <a:lnSpc>
                <a:spcPct val="90000"/>
              </a:lnSpc>
              <a:spcBef>
                <a:spcPts val="1000"/>
              </a:spcBef>
              <a:spcAft>
                <a:spcPts val="0"/>
              </a:spcAft>
              <a:buSzPct val="100000"/>
              <a:buChar char="•"/>
            </a:pPr>
            <a:r>
              <a:rPr lang="fr-BE" sz="4200"/>
              <a:t>Conduct telephone surveys with beneficiaries (</a:t>
            </a:r>
            <a:r>
              <a:rPr lang="fr-BE" sz="4200" i="1"/>
              <a:t>if contacts available</a:t>
            </a:r>
            <a:r>
              <a:rPr lang="fr-BE" sz="4200"/>
              <a:t>) </a:t>
            </a:r>
            <a:endParaRPr/>
          </a:p>
          <a:p>
            <a:pPr marL="0" lvl="0" indent="0" algn="l" rtl="0">
              <a:lnSpc>
                <a:spcPct val="90000"/>
              </a:lnSpc>
              <a:spcBef>
                <a:spcPts val="1000"/>
              </a:spcBef>
              <a:spcAft>
                <a:spcPts val="0"/>
              </a:spcAft>
              <a:buSzPct val="100000"/>
              <a:buNone/>
            </a:pPr>
            <a:r>
              <a:rPr lang="fr-BE" sz="4200"/>
              <a:t>This will be discussed with Spotlight country team</a:t>
            </a:r>
            <a:endParaRPr/>
          </a:p>
        </p:txBody>
      </p:sp>
      <p:sp>
        <p:nvSpPr>
          <p:cNvPr id="240" name="Google Shape;240;p27"/>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BE"/>
              <a:t>5</a:t>
            </a:fld>
            <a:endParaRPr/>
          </a:p>
        </p:txBody>
      </p:sp>
      <p:pic>
        <p:nvPicPr>
          <p:cNvPr id="241" name="Google Shape;241;p27" descr="Covid-19"/>
          <p:cNvPicPr preferRelativeResize="0"/>
          <p:nvPr/>
        </p:nvPicPr>
        <p:blipFill rotWithShape="1">
          <a:blip r:embed="rId3">
            <a:alphaModFix/>
          </a:blip>
          <a:srcRect/>
          <a:stretch/>
        </p:blipFill>
        <p:spPr>
          <a:xfrm>
            <a:off x="962232" y="1111918"/>
            <a:ext cx="771117" cy="771117"/>
          </a:xfrm>
          <a:prstGeom prst="rect">
            <a:avLst/>
          </a:prstGeom>
          <a:noFill/>
          <a:ln>
            <a:noFill/>
          </a:ln>
        </p:spPr>
      </p:pic>
      <p:pic>
        <p:nvPicPr>
          <p:cNvPr id="242" name="Google Shape;242;p27"/>
          <p:cNvPicPr preferRelativeResize="0"/>
          <p:nvPr/>
        </p:nvPicPr>
        <p:blipFill rotWithShape="1">
          <a:blip r:embed="rId4">
            <a:alphaModFix/>
          </a:blip>
          <a:srcRect/>
          <a:stretch/>
        </p:blipFill>
        <p:spPr>
          <a:xfrm>
            <a:off x="10654301" y="172488"/>
            <a:ext cx="1265264" cy="556977"/>
          </a:xfrm>
          <a:prstGeom prst="rect">
            <a:avLst/>
          </a:prstGeom>
          <a:noFill/>
          <a:ln>
            <a:noFill/>
          </a:ln>
        </p:spPr>
      </p:pic>
      <p:sp>
        <p:nvSpPr>
          <p:cNvPr id="243" name="Google Shape;243;p27"/>
          <p:cNvSpPr txBox="1"/>
          <p:nvPr/>
        </p:nvSpPr>
        <p:spPr>
          <a:xfrm>
            <a:off x="379141" y="5140712"/>
            <a:ext cx="5865542"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Noto Sans Symbols"/>
              <a:buChar char="❖"/>
            </a:pPr>
            <a:r>
              <a:rPr lang="fr-BE" sz="1800">
                <a:solidFill>
                  <a:schemeClr val="dk1"/>
                </a:solidFill>
                <a:latin typeface="Calibri"/>
                <a:ea typeface="Calibri"/>
                <a:cs typeface="Calibri"/>
                <a:sym typeface="Calibri"/>
              </a:rPr>
              <a:t>Given the impact of COVID on the programme, Hera will consider both pre-existing conditions as well as those created by the pandemic (particularly to assess efficiency and effectiveness).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8"/>
          <p:cNvSpPr txBox="1">
            <a:spLocks noGrp="1"/>
          </p:cNvSpPr>
          <p:nvPr>
            <p:ph type="title"/>
          </p:nvPr>
        </p:nvSpPr>
        <p:spPr>
          <a:xfrm>
            <a:off x="1841907" y="1230227"/>
            <a:ext cx="5171872" cy="580799"/>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fr-BE"/>
              <a:t>Main MTA questions (1)</a:t>
            </a:r>
            <a:endParaRPr/>
          </a:p>
        </p:txBody>
      </p:sp>
      <p:sp>
        <p:nvSpPr>
          <p:cNvPr id="249" name="Google Shape;249;p28"/>
          <p:cNvSpPr txBox="1">
            <a:spLocks noGrp="1"/>
          </p:cNvSpPr>
          <p:nvPr>
            <p:ph type="body" idx="1"/>
          </p:nvPr>
        </p:nvSpPr>
        <p:spPr>
          <a:xfrm>
            <a:off x="1419860" y="2556687"/>
            <a:ext cx="9933940" cy="420987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000"/>
              <a:buChar char="•"/>
            </a:pPr>
            <a:r>
              <a:rPr lang="fr-BE" sz="2000"/>
              <a:t>Does the action align to the principles of the Spotlight Initiative as listed in the Spotlight Initiative Fund TORs? </a:t>
            </a:r>
            <a:endParaRPr sz="2000"/>
          </a:p>
          <a:p>
            <a:pPr marL="228600" lvl="0" indent="-228600" algn="l" rtl="0">
              <a:lnSpc>
                <a:spcPct val="90000"/>
              </a:lnSpc>
              <a:spcBef>
                <a:spcPts val="600"/>
              </a:spcBef>
              <a:spcAft>
                <a:spcPts val="0"/>
              </a:spcAft>
              <a:buSzPts val="2000"/>
              <a:buChar char="•"/>
            </a:pPr>
            <a:r>
              <a:rPr lang="fr-BE" sz="2000"/>
              <a:t>Are the Initiative’s deliverables aligned with the UN agencies’ mandate and priorities? Are the right UN agencies involved? Are programmes implemented in line with the UN System reform? </a:t>
            </a:r>
            <a:endParaRPr/>
          </a:p>
          <a:p>
            <a:pPr marL="228600" lvl="0" indent="-228600" algn="l" rtl="0">
              <a:lnSpc>
                <a:spcPct val="90000"/>
              </a:lnSpc>
              <a:spcBef>
                <a:spcPts val="600"/>
              </a:spcBef>
              <a:spcAft>
                <a:spcPts val="0"/>
              </a:spcAft>
              <a:buSzPts val="2000"/>
              <a:buChar char="•"/>
            </a:pPr>
            <a:r>
              <a:rPr lang="fr-BE" sz="2000"/>
              <a:t>Does the action presently respond to the needs of the target groups / end beneficiaries? Are the necessary consultations taking place with key stakeholders? </a:t>
            </a:r>
            <a:endParaRPr sz="2000"/>
          </a:p>
          <a:p>
            <a:pPr marL="228600" lvl="0" indent="-228600" algn="l" rtl="0">
              <a:lnSpc>
                <a:spcPct val="90000"/>
              </a:lnSpc>
              <a:spcBef>
                <a:spcPts val="600"/>
              </a:spcBef>
              <a:spcAft>
                <a:spcPts val="0"/>
              </a:spcAft>
              <a:buSzPts val="2000"/>
              <a:buChar char="•"/>
            </a:pPr>
            <a:r>
              <a:rPr lang="fr-BE" sz="2000"/>
              <a:t>Do all key stakeholders still demonstrate effective commitment (ownership)? </a:t>
            </a:r>
            <a:endParaRPr/>
          </a:p>
          <a:p>
            <a:pPr marL="228600" lvl="0" indent="-228600" algn="l" rtl="0">
              <a:lnSpc>
                <a:spcPct val="90000"/>
              </a:lnSpc>
              <a:spcBef>
                <a:spcPts val="600"/>
              </a:spcBef>
              <a:spcAft>
                <a:spcPts val="0"/>
              </a:spcAft>
              <a:buSzPts val="2000"/>
              <a:buChar char="•"/>
            </a:pPr>
            <a:r>
              <a:rPr lang="fr-BE" sz="2000"/>
              <a:t>Have all relevant circumstances and risks been taken into account to update the intervention logic? Also, in the context of COVID?</a:t>
            </a:r>
            <a:endParaRPr/>
          </a:p>
          <a:p>
            <a:pPr marL="228600" lvl="0" indent="-228600" algn="l" rtl="0">
              <a:lnSpc>
                <a:spcPct val="90000"/>
              </a:lnSpc>
              <a:spcBef>
                <a:spcPts val="600"/>
              </a:spcBef>
              <a:spcAft>
                <a:spcPts val="0"/>
              </a:spcAft>
              <a:buSzPts val="2000"/>
              <a:buChar char="•"/>
            </a:pPr>
            <a:r>
              <a:rPr lang="fr-BE" sz="2000"/>
              <a:t>Are the indicators to measure results well defined and relevant to measure the achievement of the objectives? </a:t>
            </a:r>
            <a:endParaRPr sz="2000"/>
          </a:p>
        </p:txBody>
      </p:sp>
      <p:sp>
        <p:nvSpPr>
          <p:cNvPr id="250" name="Google Shape;250;p28"/>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BE"/>
              <a:t>6</a:t>
            </a:fld>
            <a:endParaRPr/>
          </a:p>
        </p:txBody>
      </p:sp>
      <p:sp>
        <p:nvSpPr>
          <p:cNvPr id="251" name="Google Shape;251;p28"/>
          <p:cNvSpPr/>
          <p:nvPr/>
        </p:nvSpPr>
        <p:spPr>
          <a:xfrm>
            <a:off x="1564640" y="2052320"/>
            <a:ext cx="9591040" cy="419187"/>
          </a:xfrm>
          <a:prstGeom prst="rect">
            <a:avLst/>
          </a:prstGeom>
          <a:solidFill>
            <a:schemeClr val="accent4"/>
          </a:solidFill>
          <a:ln w="12700" cap="flat" cmpd="sng">
            <a:solidFill>
              <a:srgbClr val="3280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fr-BE" sz="2400" b="1">
                <a:solidFill>
                  <a:schemeClr val="lt1"/>
                </a:solidFill>
                <a:latin typeface="Calibri"/>
                <a:ea typeface="Calibri"/>
                <a:cs typeface="Calibri"/>
                <a:sym typeface="Calibri"/>
              </a:rPr>
              <a:t>RELEVANCE</a:t>
            </a:r>
            <a:endParaRPr sz="1800" b="1">
              <a:solidFill>
                <a:schemeClr val="lt1"/>
              </a:solidFill>
              <a:latin typeface="Calibri"/>
              <a:ea typeface="Calibri"/>
              <a:cs typeface="Calibri"/>
              <a:sym typeface="Calibri"/>
            </a:endParaRPr>
          </a:p>
        </p:txBody>
      </p:sp>
      <p:pic>
        <p:nvPicPr>
          <p:cNvPr id="252" name="Google Shape;252;p28" descr="Question Mark"/>
          <p:cNvPicPr preferRelativeResize="0"/>
          <p:nvPr/>
        </p:nvPicPr>
        <p:blipFill rotWithShape="1">
          <a:blip r:embed="rId3">
            <a:alphaModFix/>
          </a:blip>
          <a:srcRect/>
          <a:stretch/>
        </p:blipFill>
        <p:spPr>
          <a:xfrm>
            <a:off x="1071880" y="1278123"/>
            <a:ext cx="543560" cy="543560"/>
          </a:xfrm>
          <a:prstGeom prst="rect">
            <a:avLst/>
          </a:prstGeom>
          <a:noFill/>
          <a:ln>
            <a:noFill/>
          </a:ln>
        </p:spPr>
      </p:pic>
      <p:pic>
        <p:nvPicPr>
          <p:cNvPr id="253" name="Google Shape;253;p28"/>
          <p:cNvPicPr preferRelativeResize="0"/>
          <p:nvPr/>
        </p:nvPicPr>
        <p:blipFill rotWithShape="1">
          <a:blip r:embed="rId4">
            <a:alphaModFix/>
          </a:blip>
          <a:srcRect/>
          <a:stretch/>
        </p:blipFill>
        <p:spPr>
          <a:xfrm>
            <a:off x="10654301" y="172488"/>
            <a:ext cx="1265264" cy="5569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9"/>
          <p:cNvSpPr txBox="1">
            <a:spLocks noGrp="1"/>
          </p:cNvSpPr>
          <p:nvPr>
            <p:ph type="title"/>
          </p:nvPr>
        </p:nvSpPr>
        <p:spPr>
          <a:xfrm>
            <a:off x="1841907" y="1230227"/>
            <a:ext cx="5171872" cy="580799"/>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fr-BE"/>
              <a:t>Main MTA questions (2)</a:t>
            </a:r>
            <a:endParaRPr/>
          </a:p>
        </p:txBody>
      </p:sp>
      <p:sp>
        <p:nvSpPr>
          <p:cNvPr id="259" name="Google Shape;259;p29"/>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BE"/>
              <a:t>7</a:t>
            </a:fld>
            <a:endParaRPr/>
          </a:p>
        </p:txBody>
      </p:sp>
      <p:sp>
        <p:nvSpPr>
          <p:cNvPr id="260" name="Google Shape;260;p29"/>
          <p:cNvSpPr txBox="1">
            <a:spLocks noGrp="1"/>
          </p:cNvSpPr>
          <p:nvPr>
            <p:ph type="body" idx="2"/>
          </p:nvPr>
        </p:nvSpPr>
        <p:spPr>
          <a:xfrm>
            <a:off x="1564640" y="2631449"/>
            <a:ext cx="9682480" cy="385410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1600"/>
              <a:buChar char="•"/>
            </a:pPr>
            <a:r>
              <a:rPr lang="fr-BE" sz="1600"/>
              <a:t>Are the chosen implementation mechanisms (incl. choice of implementation modalities, entities and contractual arrangements) adequate for achieving the expected results? </a:t>
            </a:r>
            <a:endParaRPr/>
          </a:p>
          <a:p>
            <a:pPr marL="228600" lvl="0" indent="-228600" algn="l" rtl="0">
              <a:lnSpc>
                <a:spcPct val="90000"/>
              </a:lnSpc>
              <a:spcBef>
                <a:spcPts val="600"/>
              </a:spcBef>
              <a:spcAft>
                <a:spcPts val="0"/>
              </a:spcAft>
              <a:buSzPts val="1600"/>
              <a:buChar char="•"/>
            </a:pPr>
            <a:r>
              <a:rPr lang="fr-BE" sz="1600"/>
              <a:t>Do partner government and other partners in the country effectively steer the action? (Please consider Government, CSO and EU Delegation) </a:t>
            </a:r>
            <a:endParaRPr/>
          </a:p>
          <a:p>
            <a:pPr marL="228600" lvl="0" indent="-228600" algn="l" rtl="0">
              <a:lnSpc>
                <a:spcPct val="90000"/>
              </a:lnSpc>
              <a:spcBef>
                <a:spcPts val="600"/>
              </a:spcBef>
              <a:spcAft>
                <a:spcPts val="0"/>
              </a:spcAft>
              <a:buSzPts val="1600"/>
              <a:buChar char="•"/>
            </a:pPr>
            <a:r>
              <a:rPr lang="fr-BE" sz="1600"/>
              <a:t>If there are delays, how important are they and what are the consequences? What are the reasons for these delays and to what extent have appropriate corrective measures been implemented? To what extent has the planning been revised accordingly? BEFORE COVID </a:t>
            </a:r>
            <a:endParaRPr/>
          </a:p>
          <a:p>
            <a:pPr marL="228600" lvl="0" indent="-228600" algn="l" rtl="0">
              <a:lnSpc>
                <a:spcPct val="90000"/>
              </a:lnSpc>
              <a:spcBef>
                <a:spcPts val="600"/>
              </a:spcBef>
              <a:spcAft>
                <a:spcPts val="0"/>
              </a:spcAft>
              <a:buSzPts val="1600"/>
              <a:buChar char="•"/>
            </a:pPr>
            <a:r>
              <a:rPr lang="fr-BE" sz="1600"/>
              <a:t>What are the consequences of COVID 19? To what extent have appropriate corrective measures been implemented? To what extent has the planning been revised accordingly? AFTER COVID </a:t>
            </a:r>
            <a:endParaRPr sz="1600"/>
          </a:p>
          <a:p>
            <a:pPr marL="228600" lvl="0" indent="-228600" algn="l" rtl="0">
              <a:lnSpc>
                <a:spcPct val="90000"/>
              </a:lnSpc>
              <a:spcBef>
                <a:spcPts val="600"/>
              </a:spcBef>
              <a:spcAft>
                <a:spcPts val="0"/>
              </a:spcAft>
              <a:buSzPts val="1600"/>
              <a:buChar char="•"/>
            </a:pPr>
            <a:r>
              <a:rPr lang="fr-BE" sz="1600"/>
              <a:t>How effectively is the Initiative managed? </a:t>
            </a:r>
            <a:endParaRPr/>
          </a:p>
          <a:p>
            <a:pPr marL="228600" lvl="0" indent="-228600" algn="l" rtl="0">
              <a:lnSpc>
                <a:spcPct val="90000"/>
              </a:lnSpc>
              <a:spcBef>
                <a:spcPts val="600"/>
              </a:spcBef>
              <a:spcAft>
                <a:spcPts val="0"/>
              </a:spcAft>
              <a:buSzPts val="1600"/>
              <a:buChar char="•"/>
            </a:pPr>
            <a:r>
              <a:rPr lang="fr-BE" sz="1600"/>
              <a:t>How effectively is the Programme managed? Are the management arrangements for the Initiative at national level adequate and appropriate? </a:t>
            </a:r>
            <a:endParaRPr/>
          </a:p>
          <a:p>
            <a:pPr marL="228600" lvl="0" indent="-228600" algn="l" rtl="0">
              <a:lnSpc>
                <a:spcPct val="90000"/>
              </a:lnSpc>
              <a:spcBef>
                <a:spcPts val="600"/>
              </a:spcBef>
              <a:spcAft>
                <a:spcPts val="0"/>
              </a:spcAft>
              <a:buSzPts val="1600"/>
              <a:buChar char="•"/>
            </a:pPr>
            <a:r>
              <a:rPr lang="fr-BE" sz="1600"/>
              <a:t>How effectively is the Programme managed? Are the National Steering Committees functioning efficiently and in line with Spotlight principles? </a:t>
            </a:r>
            <a:endParaRPr sz="1600"/>
          </a:p>
          <a:p>
            <a:pPr marL="228600" lvl="0" indent="-228600" algn="l" rtl="0">
              <a:lnSpc>
                <a:spcPct val="90000"/>
              </a:lnSpc>
              <a:spcBef>
                <a:spcPts val="600"/>
              </a:spcBef>
              <a:spcAft>
                <a:spcPts val="0"/>
              </a:spcAft>
              <a:buSzPts val="1600"/>
              <a:buChar char="•"/>
            </a:pPr>
            <a:r>
              <a:rPr lang="fr-BE" sz="1600"/>
              <a:t>Are the chosen implementation and coordination mechanisms (a “new way of working”, in line with UN Reform) contributing to greater efficiency?  </a:t>
            </a:r>
            <a:endParaRPr sz="1600"/>
          </a:p>
        </p:txBody>
      </p:sp>
      <p:sp>
        <p:nvSpPr>
          <p:cNvPr id="261" name="Google Shape;261;p29"/>
          <p:cNvSpPr/>
          <p:nvPr/>
        </p:nvSpPr>
        <p:spPr>
          <a:xfrm>
            <a:off x="1564640" y="2052320"/>
            <a:ext cx="9591040" cy="419187"/>
          </a:xfrm>
          <a:prstGeom prst="rect">
            <a:avLst/>
          </a:prstGeom>
          <a:solidFill>
            <a:schemeClr val="accent4"/>
          </a:solidFill>
          <a:ln w="12700" cap="flat" cmpd="sng">
            <a:solidFill>
              <a:srgbClr val="3280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fr-BE" sz="2400" b="1">
                <a:solidFill>
                  <a:schemeClr val="lt1"/>
                </a:solidFill>
                <a:latin typeface="Calibri"/>
                <a:ea typeface="Calibri"/>
                <a:cs typeface="Calibri"/>
                <a:sym typeface="Calibri"/>
              </a:rPr>
              <a:t>EFFICIENCY</a:t>
            </a:r>
            <a:endParaRPr sz="1800" b="1">
              <a:solidFill>
                <a:schemeClr val="lt1"/>
              </a:solidFill>
              <a:latin typeface="Calibri"/>
              <a:ea typeface="Calibri"/>
              <a:cs typeface="Calibri"/>
              <a:sym typeface="Calibri"/>
            </a:endParaRPr>
          </a:p>
        </p:txBody>
      </p:sp>
      <p:pic>
        <p:nvPicPr>
          <p:cNvPr id="262" name="Google Shape;262;p29" descr="Question Mark"/>
          <p:cNvPicPr preferRelativeResize="0"/>
          <p:nvPr/>
        </p:nvPicPr>
        <p:blipFill rotWithShape="1">
          <a:blip r:embed="rId3">
            <a:alphaModFix/>
          </a:blip>
          <a:srcRect/>
          <a:stretch/>
        </p:blipFill>
        <p:spPr>
          <a:xfrm>
            <a:off x="1071880" y="1278123"/>
            <a:ext cx="543560" cy="543560"/>
          </a:xfrm>
          <a:prstGeom prst="rect">
            <a:avLst/>
          </a:prstGeom>
          <a:noFill/>
          <a:ln>
            <a:noFill/>
          </a:ln>
        </p:spPr>
      </p:pic>
      <p:pic>
        <p:nvPicPr>
          <p:cNvPr id="263" name="Google Shape;263;p29"/>
          <p:cNvPicPr preferRelativeResize="0"/>
          <p:nvPr/>
        </p:nvPicPr>
        <p:blipFill rotWithShape="1">
          <a:blip r:embed="rId4">
            <a:alphaModFix/>
          </a:blip>
          <a:srcRect/>
          <a:stretch/>
        </p:blipFill>
        <p:spPr>
          <a:xfrm>
            <a:off x="10654301" y="172488"/>
            <a:ext cx="1265264" cy="5569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0"/>
          <p:cNvSpPr txBox="1">
            <a:spLocks noGrp="1"/>
          </p:cNvSpPr>
          <p:nvPr>
            <p:ph type="title"/>
          </p:nvPr>
        </p:nvSpPr>
        <p:spPr>
          <a:xfrm>
            <a:off x="1841907" y="1230227"/>
            <a:ext cx="5171872" cy="580799"/>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fr-BE"/>
              <a:t>Main MTA questions (3)</a:t>
            </a:r>
            <a:endParaRPr/>
          </a:p>
        </p:txBody>
      </p:sp>
      <p:sp>
        <p:nvSpPr>
          <p:cNvPr id="269" name="Google Shape;269;p30"/>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BE"/>
              <a:t>8</a:t>
            </a:fld>
            <a:endParaRPr/>
          </a:p>
        </p:txBody>
      </p:sp>
      <p:sp>
        <p:nvSpPr>
          <p:cNvPr id="270" name="Google Shape;270;p30"/>
          <p:cNvSpPr txBox="1">
            <a:spLocks noGrp="1"/>
          </p:cNvSpPr>
          <p:nvPr>
            <p:ph type="body" idx="2"/>
          </p:nvPr>
        </p:nvSpPr>
        <p:spPr>
          <a:xfrm>
            <a:off x="1564640" y="2631449"/>
            <a:ext cx="9682480" cy="38541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000"/>
              <a:buChar char="•"/>
            </a:pPr>
            <a:r>
              <a:rPr lang="fr-BE" sz="2000"/>
              <a:t> Is the progress of each output conforming to workplan approved by OSC? Is the quality of outputs satisfactory?  Are the outputs still likely to lead to the expected outcomes? </a:t>
            </a:r>
            <a:endParaRPr/>
          </a:p>
          <a:p>
            <a:pPr marL="228600" lvl="0" indent="-228600" algn="l" rtl="0">
              <a:lnSpc>
                <a:spcPct val="90000"/>
              </a:lnSpc>
              <a:spcBef>
                <a:spcPts val="0"/>
              </a:spcBef>
              <a:spcAft>
                <a:spcPts val="0"/>
              </a:spcAft>
              <a:buSzPts val="2000"/>
              <a:buChar char="•"/>
            </a:pPr>
            <a:r>
              <a:rPr lang="fr-BE" sz="2000"/>
              <a:t>Is the absorption capacity of the Government, implementing agencies or RUNOs an obstacle/bottleneck to ensuring that implementation is going according to plan?   </a:t>
            </a:r>
            <a:endParaRPr/>
          </a:p>
          <a:p>
            <a:pPr marL="228600" lvl="0" indent="-228600" algn="l" rtl="0">
              <a:lnSpc>
                <a:spcPct val="90000"/>
              </a:lnSpc>
              <a:spcBef>
                <a:spcPts val="0"/>
              </a:spcBef>
              <a:spcAft>
                <a:spcPts val="0"/>
              </a:spcAft>
              <a:buSzPts val="2000"/>
              <a:buChar char="•"/>
            </a:pPr>
            <a:r>
              <a:rPr lang="fr-BE" sz="2000"/>
              <a:t>Has the Initiative’s implementation and results achievement gone according to workplan approved by OSC? </a:t>
            </a:r>
            <a:endParaRPr sz="2000"/>
          </a:p>
          <a:p>
            <a:pPr marL="228600" lvl="0" indent="-228600" algn="l" rtl="0">
              <a:lnSpc>
                <a:spcPct val="90000"/>
              </a:lnSpc>
              <a:spcBef>
                <a:spcPts val="0"/>
              </a:spcBef>
              <a:spcAft>
                <a:spcPts val="0"/>
              </a:spcAft>
              <a:buSzPts val="2000"/>
              <a:buChar char="•"/>
            </a:pPr>
            <a:r>
              <a:rPr lang="fr-BE" sz="2000"/>
              <a:t>Are there any obstacles/bottlenecks/outstanding issues on the partners' or government side that are limiting the successful implementation and results achievement of the Initiative? </a:t>
            </a:r>
            <a:endParaRPr/>
          </a:p>
          <a:p>
            <a:pPr marL="228600" lvl="0" indent="-76200" algn="l" rtl="0">
              <a:lnSpc>
                <a:spcPct val="90000"/>
              </a:lnSpc>
              <a:spcBef>
                <a:spcPts val="0"/>
              </a:spcBef>
              <a:spcAft>
                <a:spcPts val="0"/>
              </a:spcAft>
              <a:buSzPts val="2400"/>
              <a:buNone/>
            </a:pPr>
            <a:endParaRPr sz="2400"/>
          </a:p>
        </p:txBody>
      </p:sp>
      <p:sp>
        <p:nvSpPr>
          <p:cNvPr id="271" name="Google Shape;271;p30"/>
          <p:cNvSpPr/>
          <p:nvPr/>
        </p:nvSpPr>
        <p:spPr>
          <a:xfrm>
            <a:off x="1564640" y="2052320"/>
            <a:ext cx="9591040" cy="419187"/>
          </a:xfrm>
          <a:prstGeom prst="rect">
            <a:avLst/>
          </a:prstGeom>
          <a:solidFill>
            <a:schemeClr val="accent4"/>
          </a:solidFill>
          <a:ln w="12700" cap="flat" cmpd="sng">
            <a:solidFill>
              <a:srgbClr val="3280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fr-BE" sz="2400" b="1">
                <a:solidFill>
                  <a:schemeClr val="lt1"/>
                </a:solidFill>
                <a:latin typeface="Calibri"/>
                <a:ea typeface="Calibri"/>
                <a:cs typeface="Calibri"/>
                <a:sym typeface="Calibri"/>
              </a:rPr>
              <a:t>EFFECTIVENESS</a:t>
            </a:r>
            <a:endParaRPr sz="1800" b="1">
              <a:solidFill>
                <a:schemeClr val="lt1"/>
              </a:solidFill>
              <a:latin typeface="Calibri"/>
              <a:ea typeface="Calibri"/>
              <a:cs typeface="Calibri"/>
              <a:sym typeface="Calibri"/>
            </a:endParaRPr>
          </a:p>
        </p:txBody>
      </p:sp>
      <p:pic>
        <p:nvPicPr>
          <p:cNvPr id="272" name="Google Shape;272;p30" descr="Question Mark"/>
          <p:cNvPicPr preferRelativeResize="0"/>
          <p:nvPr/>
        </p:nvPicPr>
        <p:blipFill rotWithShape="1">
          <a:blip r:embed="rId3">
            <a:alphaModFix/>
          </a:blip>
          <a:srcRect/>
          <a:stretch/>
        </p:blipFill>
        <p:spPr>
          <a:xfrm>
            <a:off x="1071880" y="1278123"/>
            <a:ext cx="543560" cy="543560"/>
          </a:xfrm>
          <a:prstGeom prst="rect">
            <a:avLst/>
          </a:prstGeom>
          <a:noFill/>
          <a:ln>
            <a:noFill/>
          </a:ln>
        </p:spPr>
      </p:pic>
      <p:pic>
        <p:nvPicPr>
          <p:cNvPr id="273" name="Google Shape;273;p30"/>
          <p:cNvPicPr preferRelativeResize="0"/>
          <p:nvPr/>
        </p:nvPicPr>
        <p:blipFill rotWithShape="1">
          <a:blip r:embed="rId4">
            <a:alphaModFix/>
          </a:blip>
          <a:srcRect/>
          <a:stretch/>
        </p:blipFill>
        <p:spPr>
          <a:xfrm>
            <a:off x="10654301" y="172488"/>
            <a:ext cx="1265264" cy="5569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1"/>
          <p:cNvSpPr txBox="1">
            <a:spLocks noGrp="1"/>
          </p:cNvSpPr>
          <p:nvPr>
            <p:ph type="title"/>
          </p:nvPr>
        </p:nvSpPr>
        <p:spPr>
          <a:xfrm>
            <a:off x="1841907" y="1230227"/>
            <a:ext cx="5171872" cy="580799"/>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fr-BE"/>
              <a:t>Main MTA questions (4)</a:t>
            </a:r>
            <a:endParaRPr/>
          </a:p>
        </p:txBody>
      </p:sp>
      <p:sp>
        <p:nvSpPr>
          <p:cNvPr id="279" name="Google Shape;279;p31"/>
          <p:cNvSpPr txBox="1">
            <a:spLocks noGrp="1"/>
          </p:cNvSpPr>
          <p:nvPr>
            <p:ph type="sldNum" idx="12"/>
          </p:nvPr>
        </p:nvSpPr>
        <p:spPr>
          <a:xfrm>
            <a:off x="11353800" y="6485557"/>
            <a:ext cx="713134" cy="36618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BE"/>
              <a:t>9</a:t>
            </a:fld>
            <a:endParaRPr/>
          </a:p>
        </p:txBody>
      </p:sp>
      <p:sp>
        <p:nvSpPr>
          <p:cNvPr id="280" name="Google Shape;280;p31"/>
          <p:cNvSpPr txBox="1">
            <a:spLocks noGrp="1"/>
          </p:cNvSpPr>
          <p:nvPr>
            <p:ph type="body" idx="2"/>
          </p:nvPr>
        </p:nvSpPr>
        <p:spPr>
          <a:xfrm>
            <a:off x="1564640" y="2631449"/>
            <a:ext cx="9682480" cy="38541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000"/>
              <a:buChar char="•"/>
            </a:pPr>
            <a:r>
              <a:rPr lang="fr-BE" sz="2000"/>
              <a:t>Is sufficient capacity being built so that local actors (particularly CSOs, the women’s movement and groups representing women and girls that face intersecting forms of discrimination) will be able to manage the process by the end of the Initiative without continued dependence on international expertise? </a:t>
            </a:r>
            <a:endParaRPr sz="2000"/>
          </a:p>
        </p:txBody>
      </p:sp>
      <p:sp>
        <p:nvSpPr>
          <p:cNvPr id="281" name="Google Shape;281;p31"/>
          <p:cNvSpPr/>
          <p:nvPr/>
        </p:nvSpPr>
        <p:spPr>
          <a:xfrm>
            <a:off x="1564640" y="2052320"/>
            <a:ext cx="9591040" cy="419187"/>
          </a:xfrm>
          <a:prstGeom prst="rect">
            <a:avLst/>
          </a:prstGeom>
          <a:solidFill>
            <a:schemeClr val="accent4"/>
          </a:solidFill>
          <a:ln w="12700" cap="flat" cmpd="sng">
            <a:solidFill>
              <a:srgbClr val="3280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fr-BE" sz="2400" b="1">
                <a:solidFill>
                  <a:schemeClr val="lt1"/>
                </a:solidFill>
                <a:latin typeface="Calibri"/>
                <a:ea typeface="Calibri"/>
                <a:cs typeface="Calibri"/>
                <a:sym typeface="Calibri"/>
              </a:rPr>
              <a:t>SUSTAINABILITY</a:t>
            </a:r>
            <a:endParaRPr sz="1800" b="1">
              <a:solidFill>
                <a:schemeClr val="lt1"/>
              </a:solidFill>
              <a:latin typeface="Calibri"/>
              <a:ea typeface="Calibri"/>
              <a:cs typeface="Calibri"/>
              <a:sym typeface="Calibri"/>
            </a:endParaRPr>
          </a:p>
        </p:txBody>
      </p:sp>
      <p:pic>
        <p:nvPicPr>
          <p:cNvPr id="282" name="Google Shape;282;p31" descr="Question Mark"/>
          <p:cNvPicPr preferRelativeResize="0"/>
          <p:nvPr/>
        </p:nvPicPr>
        <p:blipFill rotWithShape="1">
          <a:blip r:embed="rId3">
            <a:alphaModFix/>
          </a:blip>
          <a:srcRect/>
          <a:stretch/>
        </p:blipFill>
        <p:spPr>
          <a:xfrm>
            <a:off x="1071880" y="1278123"/>
            <a:ext cx="543560" cy="543560"/>
          </a:xfrm>
          <a:prstGeom prst="rect">
            <a:avLst/>
          </a:prstGeom>
          <a:noFill/>
          <a:ln>
            <a:noFill/>
          </a:ln>
        </p:spPr>
      </p:pic>
      <p:pic>
        <p:nvPicPr>
          <p:cNvPr id="283" name="Google Shape;283;p31"/>
          <p:cNvPicPr preferRelativeResize="0"/>
          <p:nvPr/>
        </p:nvPicPr>
        <p:blipFill rotWithShape="1">
          <a:blip r:embed="rId4">
            <a:alphaModFix/>
          </a:blip>
          <a:srcRect/>
          <a:stretch/>
        </p:blipFill>
        <p:spPr>
          <a:xfrm>
            <a:off x="10654301" y="172488"/>
            <a:ext cx="1265264" cy="556977"/>
          </a:xfrm>
          <a:prstGeom prst="rect">
            <a:avLst/>
          </a:prstGeom>
          <a:noFill/>
          <a:ln>
            <a:noFill/>
          </a:ln>
        </p:spPr>
      </p:pic>
    </p:spTree>
  </p:cSld>
  <p:clrMapOvr>
    <a:masterClrMapping/>
  </p:clrMapOvr>
</p:sld>
</file>

<file path=ppt/theme/theme1.xml><?xml version="1.0" encoding="utf-8"?>
<a:theme xmlns:a="http://schemas.openxmlformats.org/drawingml/2006/main" name="hera template spring2017">
  <a:themeElements>
    <a:clrScheme name="spring 2017">
      <a:dk1>
        <a:srgbClr val="000000"/>
      </a:dk1>
      <a:lt1>
        <a:srgbClr val="FFFFFF"/>
      </a:lt1>
      <a:dk2>
        <a:srgbClr val="646464"/>
      </a:dk2>
      <a:lt2>
        <a:srgbClr val="FEC409"/>
      </a:lt2>
      <a:accent1>
        <a:srgbClr val="EB6108"/>
      </a:accent1>
      <a:accent2>
        <a:srgbClr val="FCCD40"/>
      </a:accent2>
      <a:accent3>
        <a:srgbClr val="179DF4"/>
      </a:accent3>
      <a:accent4>
        <a:srgbClr val="45B088"/>
      </a:accent4>
      <a:accent5>
        <a:srgbClr val="1685CF"/>
      </a:accent5>
      <a:accent6>
        <a:srgbClr val="D5D5D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1322</Words>
  <Application>Microsoft Office PowerPoint</Application>
  <PresentationFormat>Widescreen</PresentationFormat>
  <Paragraphs>135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Lora</vt:lpstr>
      <vt:lpstr>Noto Sans Symbols</vt:lpstr>
      <vt:lpstr>Calibri</vt:lpstr>
      <vt:lpstr>Arial</vt:lpstr>
      <vt:lpstr>hera template spring2017</vt:lpstr>
      <vt:lpstr>Spotlight Initiative –  Mid-term assessments</vt:lpstr>
      <vt:lpstr>Purpose and objectives of MTA</vt:lpstr>
      <vt:lpstr>Guiding principles in Hera’s approach to MTAs</vt:lpstr>
      <vt:lpstr>Hera’s approach for the MTA at programme level</vt:lpstr>
      <vt:lpstr>Mitigating measures during COVID</vt:lpstr>
      <vt:lpstr>Main MTA questions (1)</vt:lpstr>
      <vt:lpstr>Main MTA questions (2)</vt:lpstr>
      <vt:lpstr>Main MTA questions (3)</vt:lpstr>
      <vt:lpstr>Main MTA questions (4)</vt:lpstr>
      <vt:lpstr>Key Roles and Responsibilities at programme level</vt:lpstr>
      <vt:lpstr>Lesson learnt from previous MTAs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Spotlight Initiative –  Mid-term assessments</dc:title>
  <dc:creator>Loveness Nyakujarah</dc:creator>
  <cp:lastModifiedBy>Loveness Nyakujarah</cp:lastModifiedBy>
  <cp:revision>1</cp:revision>
  <dcterms:modified xsi:type="dcterms:W3CDTF">2022-03-02T15:14:59Z</dcterms:modified>
</cp:coreProperties>
</file>