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59" r:id="rId3"/>
    <p:sldId id="261" r:id="rId4"/>
    <p:sldId id="262" r:id="rId5"/>
    <p:sldId id="263" r:id="rId6"/>
    <p:sldId id="264" r:id="rId7"/>
    <p:sldId id="267" r:id="rId8"/>
    <p:sldId id="272" r:id="rId9"/>
    <p:sldId id="269" r:id="rId10"/>
    <p:sldId id="270" r:id="rId11"/>
    <p:sldId id="274" r:id="rId12"/>
    <p:sldId id="273" r:id="rId1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Acosta" initials="CA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22" autoAdjust="0"/>
    <p:restoredTop sz="94660"/>
  </p:normalViewPr>
  <p:slideViewPr>
    <p:cSldViewPr>
      <p:cViewPr>
        <p:scale>
          <a:sx n="66" d="100"/>
          <a:sy n="66" d="100"/>
        </p:scale>
        <p:origin x="-120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.acosta.ONU_DOM\Desktop\UNP\Proyectos\CONADES\Implementacion%20de%20Acuerdo\1.%20Taller%20de%20Riesgos\Herramienta%20CI\SE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A"/>
  <c:style val="34"/>
  <c:chart>
    <c:autoTitleDeleted val="1"/>
    <c:view3D>
      <c:rotX val="0"/>
      <c:rotY val="60"/>
      <c:rAngAx val="1"/>
    </c:view3D>
    <c:plotArea>
      <c:layout/>
      <c:bar3DChart>
        <c:barDir val="bar"/>
        <c:grouping val="clustered"/>
        <c:varyColors val="1"/>
        <c:ser>
          <c:idx val="0"/>
          <c:order val="0"/>
          <c:cat>
            <c:strRef>
              <c:f>Resultados!$B$4:$B$10</c:f>
              <c:strCache>
                <c:ptCount val="7"/>
                <c:pt idx="0">
                  <c:v>Auditoria Externa</c:v>
                </c:pt>
                <c:pt idx="1">
                  <c:v>Auditoria Interna</c:v>
                </c:pt>
                <c:pt idx="2">
                  <c:v>Administracion Financiera</c:v>
                </c:pt>
                <c:pt idx="3">
                  <c:v>Adquisiciones</c:v>
                </c:pt>
                <c:pt idx="4">
                  <c:v>Recursos Humanos</c:v>
                </c:pt>
                <c:pt idx="5">
                  <c:v>Organizacion</c:v>
                </c:pt>
                <c:pt idx="6">
                  <c:v>Planificación</c:v>
                </c:pt>
              </c:strCache>
            </c:strRef>
          </c:cat>
          <c:val>
            <c:numRef>
              <c:f>Resultados!$C$4:$C$10</c:f>
              <c:numCache>
                <c:formatCode>0%</c:formatCode>
                <c:ptCount val="7"/>
                <c:pt idx="0">
                  <c:v>0.81578947368421084</c:v>
                </c:pt>
                <c:pt idx="1">
                  <c:v>0.49473684210526325</c:v>
                </c:pt>
                <c:pt idx="2">
                  <c:v>0.8905109489051094</c:v>
                </c:pt>
                <c:pt idx="3">
                  <c:v>0.4900000000000001</c:v>
                </c:pt>
                <c:pt idx="4">
                  <c:v>0.5043478260869565</c:v>
                </c:pt>
                <c:pt idx="5">
                  <c:v>0.6576086956521745</c:v>
                </c:pt>
                <c:pt idx="6">
                  <c:v>0.75531914893617025</c:v>
                </c:pt>
              </c:numCache>
            </c:numRef>
          </c:val>
        </c:ser>
        <c:shape val="cylinder"/>
        <c:axId val="84588800"/>
        <c:axId val="84586496"/>
        <c:axId val="0"/>
      </c:bar3DChart>
      <c:valAx>
        <c:axId val="84586496"/>
        <c:scaling>
          <c:orientation val="minMax"/>
          <c:max val="1"/>
        </c:scaling>
        <c:axPos val="b"/>
        <c:majorGridlines/>
        <c:numFmt formatCode="0%" sourceLinked="1"/>
        <c:majorTickMark val="none"/>
        <c:tickLblPos val="nextTo"/>
        <c:crossAx val="84588800"/>
        <c:crosses val="autoZero"/>
        <c:crossBetween val="between"/>
      </c:valAx>
      <c:catAx>
        <c:axId val="84588800"/>
        <c:scaling>
          <c:orientation val="minMax"/>
        </c:scaling>
        <c:axPos val="l"/>
        <c:numFmt formatCode="0%" sourceLinked="1"/>
        <c:tickLblPos val="nextTo"/>
        <c:crossAx val="84586496"/>
        <c:crosses val="autoZero"/>
        <c:auto val="1"/>
        <c:lblAlgn val="ctr"/>
        <c:lblOffset val="100"/>
      </c:catAx>
    </c:plotArea>
    <c:plotVisOnly val="1"/>
  </c:chart>
  <c:spPr>
    <a:noFill/>
    <a:ln>
      <a:noFill/>
    </a:ln>
  </c:spPr>
  <c:txPr>
    <a:bodyPr/>
    <a:lstStyle/>
    <a:p>
      <a:pPr>
        <a:defRPr sz="1200">
          <a:solidFill>
            <a:schemeClr val="tx2">
              <a:lumMod val="75000"/>
            </a:schemeClr>
          </a:solidFill>
        </a:defRPr>
      </a:pPr>
      <a:endParaRPr lang="es-P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8E1D3-79BF-4907-AAA0-906CCC883A6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F875B794-90F3-46AA-B902-74C9CA8C74B8}">
      <dgm:prSet phldrT="[Text]" custT="1"/>
      <dgm:spPr/>
      <dgm:t>
        <a:bodyPr/>
        <a:lstStyle/>
        <a:p>
          <a:r>
            <a:rPr lang="en-IN" sz="2000" dirty="0" err="1" smtClean="0"/>
            <a:t>Alianza</a:t>
          </a:r>
          <a:r>
            <a:rPr lang="en-IN" sz="2000" dirty="0" smtClean="0"/>
            <a:t> </a:t>
          </a:r>
          <a:r>
            <a:rPr lang="en-IN" sz="2000" dirty="0" err="1" smtClean="0"/>
            <a:t>por</a:t>
          </a:r>
          <a:r>
            <a:rPr lang="en-IN" sz="2000" dirty="0" smtClean="0"/>
            <a:t> el </a:t>
          </a:r>
          <a:r>
            <a:rPr lang="en-IN" sz="2000" dirty="0" err="1" smtClean="0"/>
            <a:t>Cambio</a:t>
          </a:r>
          <a:endParaRPr lang="es-PA" sz="2000" dirty="0"/>
        </a:p>
      </dgm:t>
    </dgm:pt>
    <dgm:pt modelId="{E1C47B3D-B723-4A69-B47C-EB222A5D626A}" type="parTrans" cxnId="{95DB9A7D-0752-4220-A744-721CD85628CD}">
      <dgm:prSet/>
      <dgm:spPr/>
      <dgm:t>
        <a:bodyPr/>
        <a:lstStyle/>
        <a:p>
          <a:endParaRPr lang="es-PA"/>
        </a:p>
      </dgm:t>
    </dgm:pt>
    <dgm:pt modelId="{9563D552-7C5B-4C3E-ADD9-C458FF6114B0}" type="sibTrans" cxnId="{95DB9A7D-0752-4220-A744-721CD85628CD}">
      <dgm:prSet/>
      <dgm:spPr/>
      <dgm:t>
        <a:bodyPr/>
        <a:lstStyle/>
        <a:p>
          <a:endParaRPr lang="es-PA"/>
        </a:p>
      </dgm:t>
    </dgm:pt>
    <dgm:pt modelId="{DA50FEF1-4DA9-4DDE-B720-5E1E329F0658}">
      <dgm:prSet phldrT="[Text]"/>
      <dgm:spPr/>
      <dgm:t>
        <a:bodyPr/>
        <a:lstStyle/>
        <a:p>
          <a:r>
            <a:rPr lang="es-MX" dirty="0" smtClean="0"/>
            <a:t>Incertidumbre.</a:t>
          </a:r>
          <a:endParaRPr lang="es-PA" dirty="0"/>
        </a:p>
      </dgm:t>
    </dgm:pt>
    <dgm:pt modelId="{07205D6B-160E-4648-A275-F7A27718F5BC}" type="parTrans" cxnId="{7B205474-BFEB-49CD-8457-CF771CDEBFB8}">
      <dgm:prSet/>
      <dgm:spPr/>
      <dgm:t>
        <a:bodyPr/>
        <a:lstStyle/>
        <a:p>
          <a:endParaRPr lang="es-PA"/>
        </a:p>
      </dgm:t>
    </dgm:pt>
    <dgm:pt modelId="{514E9ABF-FE09-48E2-B6AC-470B24BA24E2}" type="sibTrans" cxnId="{7B205474-BFEB-49CD-8457-CF771CDEBFB8}">
      <dgm:prSet/>
      <dgm:spPr/>
      <dgm:t>
        <a:bodyPr/>
        <a:lstStyle/>
        <a:p>
          <a:endParaRPr lang="es-PA"/>
        </a:p>
      </dgm:t>
    </dgm:pt>
    <dgm:pt modelId="{E4827BAE-0435-49AC-9ED7-CDC2834FE271}">
      <dgm:prSet phldrT="[Text]" custT="1"/>
      <dgm:spPr/>
      <dgm:t>
        <a:bodyPr/>
        <a:lstStyle/>
        <a:p>
          <a:r>
            <a:rPr lang="en-IN" sz="2000" dirty="0" err="1" smtClean="0"/>
            <a:t>Alianza</a:t>
          </a:r>
          <a:r>
            <a:rPr lang="en-IN" sz="2000" dirty="0" smtClean="0"/>
            <a:t> de </a:t>
          </a:r>
          <a:r>
            <a:rPr lang="en-IN" sz="2000" dirty="0" err="1" smtClean="0"/>
            <a:t>Gobierno</a:t>
          </a:r>
          <a:endParaRPr lang="es-PA" sz="2000" dirty="0"/>
        </a:p>
      </dgm:t>
    </dgm:pt>
    <dgm:pt modelId="{6718D959-68A5-4260-A767-7E3B3F66774E}" type="parTrans" cxnId="{A0AE9A5B-379D-42C1-95FF-EAFE0E964132}">
      <dgm:prSet/>
      <dgm:spPr/>
      <dgm:t>
        <a:bodyPr/>
        <a:lstStyle/>
        <a:p>
          <a:endParaRPr lang="es-PA"/>
        </a:p>
      </dgm:t>
    </dgm:pt>
    <dgm:pt modelId="{D26441CE-8BC5-4AF8-9304-7BBEE80E3455}" type="sibTrans" cxnId="{A0AE9A5B-379D-42C1-95FF-EAFE0E964132}">
      <dgm:prSet/>
      <dgm:spPr/>
      <dgm:t>
        <a:bodyPr/>
        <a:lstStyle/>
        <a:p>
          <a:endParaRPr lang="es-PA"/>
        </a:p>
      </dgm:t>
    </dgm:pt>
    <dgm:pt modelId="{BB069311-A182-4BA9-A205-E0AD717AE8E8}">
      <dgm:prSet phldrT="[Text]"/>
      <dgm:spPr/>
      <dgm:t>
        <a:bodyPr/>
        <a:lstStyle/>
        <a:p>
          <a:r>
            <a:rPr lang="es-MX" dirty="0" smtClean="0"/>
            <a:t>Consolidación de la estrategia actual</a:t>
          </a:r>
          <a:endParaRPr lang="es-PA" dirty="0"/>
        </a:p>
      </dgm:t>
    </dgm:pt>
    <dgm:pt modelId="{8319474E-1A26-4A34-9268-B85D2EB6D73D}" type="parTrans" cxnId="{3BA1536E-6FA5-48E2-8FCE-83C7466C9D03}">
      <dgm:prSet/>
      <dgm:spPr/>
      <dgm:t>
        <a:bodyPr/>
        <a:lstStyle/>
        <a:p>
          <a:endParaRPr lang="es-PA"/>
        </a:p>
      </dgm:t>
    </dgm:pt>
    <dgm:pt modelId="{7B5DFA38-65D2-46A9-BE1E-CA756191C6DD}" type="sibTrans" cxnId="{3BA1536E-6FA5-48E2-8FCE-83C7466C9D03}">
      <dgm:prSet/>
      <dgm:spPr/>
      <dgm:t>
        <a:bodyPr/>
        <a:lstStyle/>
        <a:p>
          <a:endParaRPr lang="es-PA"/>
        </a:p>
      </dgm:t>
    </dgm:pt>
    <dgm:pt modelId="{4473BDA4-0748-415C-8BE9-4792EF5A027F}">
      <dgm:prSet/>
      <dgm:spPr/>
      <dgm:t>
        <a:bodyPr/>
        <a:lstStyle/>
        <a:p>
          <a:r>
            <a:rPr lang="es-MX" smtClean="0"/>
            <a:t>Desconocimiento de CONADES</a:t>
          </a:r>
          <a:endParaRPr lang="es-MX" dirty="0" smtClean="0"/>
        </a:p>
      </dgm:t>
    </dgm:pt>
    <dgm:pt modelId="{CA4D1B43-A245-49EC-BC4D-07AFDAF0D36D}" type="parTrans" cxnId="{8523BD77-5FEA-4F4A-A76A-26AFF4B60B61}">
      <dgm:prSet/>
      <dgm:spPr/>
      <dgm:t>
        <a:bodyPr/>
        <a:lstStyle/>
        <a:p>
          <a:endParaRPr lang="es-PA"/>
        </a:p>
      </dgm:t>
    </dgm:pt>
    <dgm:pt modelId="{BDEA41AD-5D6E-409E-8F4F-55287B8BDB5A}" type="sibTrans" cxnId="{8523BD77-5FEA-4F4A-A76A-26AFF4B60B61}">
      <dgm:prSet/>
      <dgm:spPr/>
      <dgm:t>
        <a:bodyPr/>
        <a:lstStyle/>
        <a:p>
          <a:endParaRPr lang="es-PA"/>
        </a:p>
      </dgm:t>
    </dgm:pt>
    <dgm:pt modelId="{E9EE38A3-E7D4-49B1-B5A5-630748FCF11A}">
      <dgm:prSet/>
      <dgm:spPr/>
      <dgm:t>
        <a:bodyPr/>
        <a:lstStyle/>
        <a:p>
          <a:r>
            <a:rPr lang="es-MX" smtClean="0"/>
            <a:t>Eficiencia a través alianzas público-privadas.</a:t>
          </a:r>
          <a:endParaRPr lang="es-MX" dirty="0" smtClean="0"/>
        </a:p>
      </dgm:t>
    </dgm:pt>
    <dgm:pt modelId="{65769362-C84B-4349-A011-54ECE35F2AB6}" type="parTrans" cxnId="{D4839E13-B49F-4206-A8F2-199031F3CE15}">
      <dgm:prSet/>
      <dgm:spPr/>
      <dgm:t>
        <a:bodyPr/>
        <a:lstStyle/>
        <a:p>
          <a:endParaRPr lang="es-PA"/>
        </a:p>
      </dgm:t>
    </dgm:pt>
    <dgm:pt modelId="{8720E6E4-E2FD-452E-AFC8-01A898B47E82}" type="sibTrans" cxnId="{D4839E13-B49F-4206-A8F2-199031F3CE15}">
      <dgm:prSet/>
      <dgm:spPr/>
      <dgm:t>
        <a:bodyPr/>
        <a:lstStyle/>
        <a:p>
          <a:endParaRPr lang="es-PA"/>
        </a:p>
      </dgm:t>
    </dgm:pt>
    <dgm:pt modelId="{34E5A1B6-958A-4646-92B4-00EF376BCC76}">
      <dgm:prSet/>
      <dgm:spPr/>
      <dgm:t>
        <a:bodyPr/>
        <a:lstStyle/>
        <a:p>
          <a:r>
            <a:rPr lang="es-MX" smtClean="0"/>
            <a:t>Proyectos como el PRODEC pueden resultar una amenaza en la consolidación</a:t>
          </a:r>
          <a:endParaRPr lang="es-MX" dirty="0" smtClean="0"/>
        </a:p>
      </dgm:t>
    </dgm:pt>
    <dgm:pt modelId="{3F8B9062-6067-4114-B8A4-5CE77A151722}" type="parTrans" cxnId="{0566E692-DC26-42A1-A41D-E23E552FD2A5}">
      <dgm:prSet/>
      <dgm:spPr/>
      <dgm:t>
        <a:bodyPr/>
        <a:lstStyle/>
        <a:p>
          <a:endParaRPr lang="es-PA"/>
        </a:p>
      </dgm:t>
    </dgm:pt>
    <dgm:pt modelId="{B07D08FA-E315-4BEC-9519-DFEF6E012257}" type="sibTrans" cxnId="{0566E692-DC26-42A1-A41D-E23E552FD2A5}">
      <dgm:prSet/>
      <dgm:spPr/>
      <dgm:t>
        <a:bodyPr/>
        <a:lstStyle/>
        <a:p>
          <a:endParaRPr lang="es-PA"/>
        </a:p>
      </dgm:t>
    </dgm:pt>
    <dgm:pt modelId="{F36E6269-91B1-4CFE-B501-1E52033AB152}" type="pres">
      <dgm:prSet presAssocID="{D818E1D3-79BF-4907-AAA0-906CCC883A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A"/>
        </a:p>
      </dgm:t>
    </dgm:pt>
    <dgm:pt modelId="{C49E4ADB-1A88-4052-9B13-9DBBD40DF75C}" type="pres">
      <dgm:prSet presAssocID="{F875B794-90F3-46AA-B902-74C9CA8C74B8}" presName="root" presStyleCnt="0"/>
      <dgm:spPr/>
    </dgm:pt>
    <dgm:pt modelId="{349F8562-9E90-4B06-898B-9B7D0BA140DC}" type="pres">
      <dgm:prSet presAssocID="{F875B794-90F3-46AA-B902-74C9CA8C74B8}" presName="rootComposite" presStyleCnt="0"/>
      <dgm:spPr/>
    </dgm:pt>
    <dgm:pt modelId="{0DED963C-B3E1-4CC3-B42E-2EFF52931FE9}" type="pres">
      <dgm:prSet presAssocID="{F875B794-90F3-46AA-B902-74C9CA8C74B8}" presName="rootText" presStyleLbl="node1" presStyleIdx="0" presStyleCnt="2"/>
      <dgm:spPr/>
      <dgm:t>
        <a:bodyPr/>
        <a:lstStyle/>
        <a:p>
          <a:endParaRPr lang="es-PA"/>
        </a:p>
      </dgm:t>
    </dgm:pt>
    <dgm:pt modelId="{4CFD95B5-8E60-49DB-A12A-12C61DBD3F21}" type="pres">
      <dgm:prSet presAssocID="{F875B794-90F3-46AA-B902-74C9CA8C74B8}" presName="rootConnector" presStyleLbl="node1" presStyleIdx="0" presStyleCnt="2"/>
      <dgm:spPr/>
      <dgm:t>
        <a:bodyPr/>
        <a:lstStyle/>
        <a:p>
          <a:endParaRPr lang="es-PA"/>
        </a:p>
      </dgm:t>
    </dgm:pt>
    <dgm:pt modelId="{78711FF2-DB3B-4651-90AF-CCCED6482717}" type="pres">
      <dgm:prSet presAssocID="{F875B794-90F3-46AA-B902-74C9CA8C74B8}" presName="childShape" presStyleCnt="0"/>
      <dgm:spPr/>
    </dgm:pt>
    <dgm:pt modelId="{6F292835-9C1D-4BD4-B997-DA96FACB59D8}" type="pres">
      <dgm:prSet presAssocID="{07205D6B-160E-4648-A275-F7A27718F5BC}" presName="Name13" presStyleLbl="parChTrans1D2" presStyleIdx="0" presStyleCnt="5"/>
      <dgm:spPr/>
      <dgm:t>
        <a:bodyPr/>
        <a:lstStyle/>
        <a:p>
          <a:endParaRPr lang="es-PA"/>
        </a:p>
      </dgm:t>
    </dgm:pt>
    <dgm:pt modelId="{9969F5B6-A969-4E9D-A189-EC29E1D6A22D}" type="pres">
      <dgm:prSet presAssocID="{DA50FEF1-4DA9-4DDE-B720-5E1E329F0658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EE45E46-B310-42A9-BEE4-62232AAF5DC7}" type="pres">
      <dgm:prSet presAssocID="{CA4D1B43-A245-49EC-BC4D-07AFDAF0D36D}" presName="Name13" presStyleLbl="parChTrans1D2" presStyleIdx="1" presStyleCnt="5"/>
      <dgm:spPr/>
      <dgm:t>
        <a:bodyPr/>
        <a:lstStyle/>
        <a:p>
          <a:endParaRPr lang="es-PA"/>
        </a:p>
      </dgm:t>
    </dgm:pt>
    <dgm:pt modelId="{454BA0D7-A640-489D-8584-982ACAA289FD}" type="pres">
      <dgm:prSet presAssocID="{4473BDA4-0748-415C-8BE9-4792EF5A027F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AE8BAA7-634A-4E93-9AEA-87CE357BD2D2}" type="pres">
      <dgm:prSet presAssocID="{65769362-C84B-4349-A011-54ECE35F2AB6}" presName="Name13" presStyleLbl="parChTrans1D2" presStyleIdx="2" presStyleCnt="5"/>
      <dgm:spPr/>
      <dgm:t>
        <a:bodyPr/>
        <a:lstStyle/>
        <a:p>
          <a:endParaRPr lang="es-PA"/>
        </a:p>
      </dgm:t>
    </dgm:pt>
    <dgm:pt modelId="{32198F6A-B7F5-4396-B3F5-E9C8C9F03557}" type="pres">
      <dgm:prSet presAssocID="{E9EE38A3-E7D4-49B1-B5A5-630748FCF11A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53732D4-D3EA-4634-A3B2-907ADE21B7C7}" type="pres">
      <dgm:prSet presAssocID="{E4827BAE-0435-49AC-9ED7-CDC2834FE271}" presName="root" presStyleCnt="0"/>
      <dgm:spPr/>
    </dgm:pt>
    <dgm:pt modelId="{8CE21364-AE9D-41A1-80F5-4D47613EF5FE}" type="pres">
      <dgm:prSet presAssocID="{E4827BAE-0435-49AC-9ED7-CDC2834FE271}" presName="rootComposite" presStyleCnt="0"/>
      <dgm:spPr/>
    </dgm:pt>
    <dgm:pt modelId="{019D69F0-D824-4B32-828A-4FA2F8C53BA0}" type="pres">
      <dgm:prSet presAssocID="{E4827BAE-0435-49AC-9ED7-CDC2834FE271}" presName="rootText" presStyleLbl="node1" presStyleIdx="1" presStyleCnt="2"/>
      <dgm:spPr/>
      <dgm:t>
        <a:bodyPr/>
        <a:lstStyle/>
        <a:p>
          <a:endParaRPr lang="es-PA"/>
        </a:p>
      </dgm:t>
    </dgm:pt>
    <dgm:pt modelId="{8AB6B09A-4337-480F-A4A1-8BDEB349E257}" type="pres">
      <dgm:prSet presAssocID="{E4827BAE-0435-49AC-9ED7-CDC2834FE271}" presName="rootConnector" presStyleLbl="node1" presStyleIdx="1" presStyleCnt="2"/>
      <dgm:spPr/>
      <dgm:t>
        <a:bodyPr/>
        <a:lstStyle/>
        <a:p>
          <a:endParaRPr lang="es-PA"/>
        </a:p>
      </dgm:t>
    </dgm:pt>
    <dgm:pt modelId="{6FF4D092-BBFC-4D8B-80F8-AE6734C4D2CD}" type="pres">
      <dgm:prSet presAssocID="{E4827BAE-0435-49AC-9ED7-CDC2834FE271}" presName="childShape" presStyleCnt="0"/>
      <dgm:spPr/>
    </dgm:pt>
    <dgm:pt modelId="{4F49BE66-29DD-4249-B473-BD49D6374B7F}" type="pres">
      <dgm:prSet presAssocID="{8319474E-1A26-4A34-9268-B85D2EB6D73D}" presName="Name13" presStyleLbl="parChTrans1D2" presStyleIdx="3" presStyleCnt="5"/>
      <dgm:spPr/>
      <dgm:t>
        <a:bodyPr/>
        <a:lstStyle/>
        <a:p>
          <a:endParaRPr lang="es-PA"/>
        </a:p>
      </dgm:t>
    </dgm:pt>
    <dgm:pt modelId="{B0218185-D014-4E76-819E-71A5FE644661}" type="pres">
      <dgm:prSet presAssocID="{BB069311-A182-4BA9-A205-E0AD717AE8E8}" presName="childText" presStyleLbl="bgAcc1" presStyleIdx="3" presStyleCnt="5" custLinFactNeighborX="-888" custLinFactNeighborY="-462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432300F-6FA0-43A7-9FDE-F2B6E706D71D}" type="pres">
      <dgm:prSet presAssocID="{3F8B9062-6067-4114-B8A4-5CE77A151722}" presName="Name13" presStyleLbl="parChTrans1D2" presStyleIdx="4" presStyleCnt="5"/>
      <dgm:spPr/>
      <dgm:t>
        <a:bodyPr/>
        <a:lstStyle/>
        <a:p>
          <a:endParaRPr lang="es-PA"/>
        </a:p>
      </dgm:t>
    </dgm:pt>
    <dgm:pt modelId="{AD48D693-189D-4BE4-A813-2D602ED2BF08}" type="pres">
      <dgm:prSet presAssocID="{34E5A1B6-958A-4646-92B4-00EF376BCC76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A6CD5B04-1847-4CD6-B153-B786DEB46D40}" type="presOf" srcId="{F875B794-90F3-46AA-B902-74C9CA8C74B8}" destId="{4CFD95B5-8E60-49DB-A12A-12C61DBD3F21}" srcOrd="1" destOrd="0" presId="urn:microsoft.com/office/officeart/2005/8/layout/hierarchy3"/>
    <dgm:cxn modelId="{667AD2E6-F625-4B03-BC7B-2473501BC7D2}" type="presOf" srcId="{65769362-C84B-4349-A011-54ECE35F2AB6}" destId="{4AE8BAA7-634A-4E93-9AEA-87CE357BD2D2}" srcOrd="0" destOrd="0" presId="urn:microsoft.com/office/officeart/2005/8/layout/hierarchy3"/>
    <dgm:cxn modelId="{5099A3A8-1D99-4A79-A570-5CAAA557A901}" type="presOf" srcId="{07205D6B-160E-4648-A275-F7A27718F5BC}" destId="{6F292835-9C1D-4BD4-B997-DA96FACB59D8}" srcOrd="0" destOrd="0" presId="urn:microsoft.com/office/officeart/2005/8/layout/hierarchy3"/>
    <dgm:cxn modelId="{D4839E13-B49F-4206-A8F2-199031F3CE15}" srcId="{F875B794-90F3-46AA-B902-74C9CA8C74B8}" destId="{E9EE38A3-E7D4-49B1-B5A5-630748FCF11A}" srcOrd="2" destOrd="0" parTransId="{65769362-C84B-4349-A011-54ECE35F2AB6}" sibTransId="{8720E6E4-E2FD-452E-AFC8-01A898B47E82}"/>
    <dgm:cxn modelId="{1C589AD3-FFBA-4866-BAA9-98F22F21DFD5}" type="presOf" srcId="{8319474E-1A26-4A34-9268-B85D2EB6D73D}" destId="{4F49BE66-29DD-4249-B473-BD49D6374B7F}" srcOrd="0" destOrd="0" presId="urn:microsoft.com/office/officeart/2005/8/layout/hierarchy3"/>
    <dgm:cxn modelId="{8523BD77-5FEA-4F4A-A76A-26AFF4B60B61}" srcId="{F875B794-90F3-46AA-B902-74C9CA8C74B8}" destId="{4473BDA4-0748-415C-8BE9-4792EF5A027F}" srcOrd="1" destOrd="0" parTransId="{CA4D1B43-A245-49EC-BC4D-07AFDAF0D36D}" sibTransId="{BDEA41AD-5D6E-409E-8F4F-55287B8BDB5A}"/>
    <dgm:cxn modelId="{5EB97BB4-E10F-479F-8704-77C126476361}" type="presOf" srcId="{E4827BAE-0435-49AC-9ED7-CDC2834FE271}" destId="{019D69F0-D824-4B32-828A-4FA2F8C53BA0}" srcOrd="0" destOrd="0" presId="urn:microsoft.com/office/officeart/2005/8/layout/hierarchy3"/>
    <dgm:cxn modelId="{863E417A-4ACB-4008-AEB5-5C0E349FA0D8}" type="presOf" srcId="{F875B794-90F3-46AA-B902-74C9CA8C74B8}" destId="{0DED963C-B3E1-4CC3-B42E-2EFF52931FE9}" srcOrd="0" destOrd="0" presId="urn:microsoft.com/office/officeart/2005/8/layout/hierarchy3"/>
    <dgm:cxn modelId="{9DDBBC04-38B4-470C-AC49-8C8292C9B1C3}" type="presOf" srcId="{3F8B9062-6067-4114-B8A4-5CE77A151722}" destId="{A432300F-6FA0-43A7-9FDE-F2B6E706D71D}" srcOrd="0" destOrd="0" presId="urn:microsoft.com/office/officeart/2005/8/layout/hierarchy3"/>
    <dgm:cxn modelId="{7B205474-BFEB-49CD-8457-CF771CDEBFB8}" srcId="{F875B794-90F3-46AA-B902-74C9CA8C74B8}" destId="{DA50FEF1-4DA9-4DDE-B720-5E1E329F0658}" srcOrd="0" destOrd="0" parTransId="{07205D6B-160E-4648-A275-F7A27718F5BC}" sibTransId="{514E9ABF-FE09-48E2-B6AC-470B24BA24E2}"/>
    <dgm:cxn modelId="{0566E692-DC26-42A1-A41D-E23E552FD2A5}" srcId="{E4827BAE-0435-49AC-9ED7-CDC2834FE271}" destId="{34E5A1B6-958A-4646-92B4-00EF376BCC76}" srcOrd="1" destOrd="0" parTransId="{3F8B9062-6067-4114-B8A4-5CE77A151722}" sibTransId="{B07D08FA-E315-4BEC-9519-DFEF6E012257}"/>
    <dgm:cxn modelId="{807AA1BF-3700-4B3F-B503-7394945A9E44}" type="presOf" srcId="{E9EE38A3-E7D4-49B1-B5A5-630748FCF11A}" destId="{32198F6A-B7F5-4396-B3F5-E9C8C9F03557}" srcOrd="0" destOrd="0" presId="urn:microsoft.com/office/officeart/2005/8/layout/hierarchy3"/>
    <dgm:cxn modelId="{2DD05AE6-3E47-4EBA-9B42-7899978AB5C8}" type="presOf" srcId="{DA50FEF1-4DA9-4DDE-B720-5E1E329F0658}" destId="{9969F5B6-A969-4E9D-A189-EC29E1D6A22D}" srcOrd="0" destOrd="0" presId="urn:microsoft.com/office/officeart/2005/8/layout/hierarchy3"/>
    <dgm:cxn modelId="{8749B730-A657-4684-A68B-81DDD2AD0F87}" type="presOf" srcId="{E4827BAE-0435-49AC-9ED7-CDC2834FE271}" destId="{8AB6B09A-4337-480F-A4A1-8BDEB349E257}" srcOrd="1" destOrd="0" presId="urn:microsoft.com/office/officeart/2005/8/layout/hierarchy3"/>
    <dgm:cxn modelId="{2F785D4B-2E65-44B7-A315-840D344AC20B}" type="presOf" srcId="{D818E1D3-79BF-4907-AAA0-906CCC883A65}" destId="{F36E6269-91B1-4CFE-B501-1E52033AB152}" srcOrd="0" destOrd="0" presId="urn:microsoft.com/office/officeart/2005/8/layout/hierarchy3"/>
    <dgm:cxn modelId="{A0AE9A5B-379D-42C1-95FF-EAFE0E964132}" srcId="{D818E1D3-79BF-4907-AAA0-906CCC883A65}" destId="{E4827BAE-0435-49AC-9ED7-CDC2834FE271}" srcOrd="1" destOrd="0" parTransId="{6718D959-68A5-4260-A767-7E3B3F66774E}" sibTransId="{D26441CE-8BC5-4AF8-9304-7BBEE80E3455}"/>
    <dgm:cxn modelId="{3BA1536E-6FA5-48E2-8FCE-83C7466C9D03}" srcId="{E4827BAE-0435-49AC-9ED7-CDC2834FE271}" destId="{BB069311-A182-4BA9-A205-E0AD717AE8E8}" srcOrd="0" destOrd="0" parTransId="{8319474E-1A26-4A34-9268-B85D2EB6D73D}" sibTransId="{7B5DFA38-65D2-46A9-BE1E-CA756191C6DD}"/>
    <dgm:cxn modelId="{E223C555-150A-4ADB-B29D-6AD92D0C91A9}" type="presOf" srcId="{BB069311-A182-4BA9-A205-E0AD717AE8E8}" destId="{B0218185-D014-4E76-819E-71A5FE644661}" srcOrd="0" destOrd="0" presId="urn:microsoft.com/office/officeart/2005/8/layout/hierarchy3"/>
    <dgm:cxn modelId="{BE1608A3-2B0C-4D87-996F-B9601F87D9A6}" type="presOf" srcId="{34E5A1B6-958A-4646-92B4-00EF376BCC76}" destId="{AD48D693-189D-4BE4-A813-2D602ED2BF08}" srcOrd="0" destOrd="0" presId="urn:microsoft.com/office/officeart/2005/8/layout/hierarchy3"/>
    <dgm:cxn modelId="{33411F23-C364-4CFB-8144-24CB690EFBC0}" type="presOf" srcId="{4473BDA4-0748-415C-8BE9-4792EF5A027F}" destId="{454BA0D7-A640-489D-8584-982ACAA289FD}" srcOrd="0" destOrd="0" presId="urn:microsoft.com/office/officeart/2005/8/layout/hierarchy3"/>
    <dgm:cxn modelId="{95DB9A7D-0752-4220-A744-721CD85628CD}" srcId="{D818E1D3-79BF-4907-AAA0-906CCC883A65}" destId="{F875B794-90F3-46AA-B902-74C9CA8C74B8}" srcOrd="0" destOrd="0" parTransId="{E1C47B3D-B723-4A69-B47C-EB222A5D626A}" sibTransId="{9563D552-7C5B-4C3E-ADD9-C458FF6114B0}"/>
    <dgm:cxn modelId="{842C0EEA-E3FD-481D-A3EF-ED4140788426}" type="presOf" srcId="{CA4D1B43-A245-49EC-BC4D-07AFDAF0D36D}" destId="{BEE45E46-B310-42A9-BEE4-62232AAF5DC7}" srcOrd="0" destOrd="0" presId="urn:microsoft.com/office/officeart/2005/8/layout/hierarchy3"/>
    <dgm:cxn modelId="{3FB493BA-EFF4-46BC-9CF1-3AA30903840A}" type="presParOf" srcId="{F36E6269-91B1-4CFE-B501-1E52033AB152}" destId="{C49E4ADB-1A88-4052-9B13-9DBBD40DF75C}" srcOrd="0" destOrd="0" presId="urn:microsoft.com/office/officeart/2005/8/layout/hierarchy3"/>
    <dgm:cxn modelId="{0325E7DA-7326-4C04-8705-D8614825A4AF}" type="presParOf" srcId="{C49E4ADB-1A88-4052-9B13-9DBBD40DF75C}" destId="{349F8562-9E90-4B06-898B-9B7D0BA140DC}" srcOrd="0" destOrd="0" presId="urn:microsoft.com/office/officeart/2005/8/layout/hierarchy3"/>
    <dgm:cxn modelId="{E3891158-8F95-4DAF-A3D0-94F4D018A8FE}" type="presParOf" srcId="{349F8562-9E90-4B06-898B-9B7D0BA140DC}" destId="{0DED963C-B3E1-4CC3-B42E-2EFF52931FE9}" srcOrd="0" destOrd="0" presId="urn:microsoft.com/office/officeart/2005/8/layout/hierarchy3"/>
    <dgm:cxn modelId="{62C3C6AC-7002-4C16-A4FB-41AD7A49EB70}" type="presParOf" srcId="{349F8562-9E90-4B06-898B-9B7D0BA140DC}" destId="{4CFD95B5-8E60-49DB-A12A-12C61DBD3F21}" srcOrd="1" destOrd="0" presId="urn:microsoft.com/office/officeart/2005/8/layout/hierarchy3"/>
    <dgm:cxn modelId="{ED10A37E-23A9-4618-BA24-E58A2BEEE54F}" type="presParOf" srcId="{C49E4ADB-1A88-4052-9B13-9DBBD40DF75C}" destId="{78711FF2-DB3B-4651-90AF-CCCED6482717}" srcOrd="1" destOrd="0" presId="urn:microsoft.com/office/officeart/2005/8/layout/hierarchy3"/>
    <dgm:cxn modelId="{6F64FA9D-9D2D-4016-8208-867DFE819386}" type="presParOf" srcId="{78711FF2-DB3B-4651-90AF-CCCED6482717}" destId="{6F292835-9C1D-4BD4-B997-DA96FACB59D8}" srcOrd="0" destOrd="0" presId="urn:microsoft.com/office/officeart/2005/8/layout/hierarchy3"/>
    <dgm:cxn modelId="{F1333DF2-575F-468A-852E-7BB604B48264}" type="presParOf" srcId="{78711FF2-DB3B-4651-90AF-CCCED6482717}" destId="{9969F5B6-A969-4E9D-A189-EC29E1D6A22D}" srcOrd="1" destOrd="0" presId="urn:microsoft.com/office/officeart/2005/8/layout/hierarchy3"/>
    <dgm:cxn modelId="{052C7FAB-9C5F-44D1-90C4-E699708E0A57}" type="presParOf" srcId="{78711FF2-DB3B-4651-90AF-CCCED6482717}" destId="{BEE45E46-B310-42A9-BEE4-62232AAF5DC7}" srcOrd="2" destOrd="0" presId="urn:microsoft.com/office/officeart/2005/8/layout/hierarchy3"/>
    <dgm:cxn modelId="{D56E4CA8-B76C-4BF6-B435-E034C5D332AE}" type="presParOf" srcId="{78711FF2-DB3B-4651-90AF-CCCED6482717}" destId="{454BA0D7-A640-489D-8584-982ACAA289FD}" srcOrd="3" destOrd="0" presId="urn:microsoft.com/office/officeart/2005/8/layout/hierarchy3"/>
    <dgm:cxn modelId="{0288A406-06DA-4534-8FFB-CB108C2F56C9}" type="presParOf" srcId="{78711FF2-DB3B-4651-90AF-CCCED6482717}" destId="{4AE8BAA7-634A-4E93-9AEA-87CE357BD2D2}" srcOrd="4" destOrd="0" presId="urn:microsoft.com/office/officeart/2005/8/layout/hierarchy3"/>
    <dgm:cxn modelId="{70ED46D0-07CE-4287-B66D-5EC6112427F8}" type="presParOf" srcId="{78711FF2-DB3B-4651-90AF-CCCED6482717}" destId="{32198F6A-B7F5-4396-B3F5-E9C8C9F03557}" srcOrd="5" destOrd="0" presId="urn:microsoft.com/office/officeart/2005/8/layout/hierarchy3"/>
    <dgm:cxn modelId="{1FE85DFA-84CF-466D-9663-84B6BD17428B}" type="presParOf" srcId="{F36E6269-91B1-4CFE-B501-1E52033AB152}" destId="{153732D4-D3EA-4634-A3B2-907ADE21B7C7}" srcOrd="1" destOrd="0" presId="urn:microsoft.com/office/officeart/2005/8/layout/hierarchy3"/>
    <dgm:cxn modelId="{C27082F4-E840-43DC-9739-D4CE0D628540}" type="presParOf" srcId="{153732D4-D3EA-4634-A3B2-907ADE21B7C7}" destId="{8CE21364-AE9D-41A1-80F5-4D47613EF5FE}" srcOrd="0" destOrd="0" presId="urn:microsoft.com/office/officeart/2005/8/layout/hierarchy3"/>
    <dgm:cxn modelId="{36F2F2D3-CD55-483D-9625-D246BEFA964B}" type="presParOf" srcId="{8CE21364-AE9D-41A1-80F5-4D47613EF5FE}" destId="{019D69F0-D824-4B32-828A-4FA2F8C53BA0}" srcOrd="0" destOrd="0" presId="urn:microsoft.com/office/officeart/2005/8/layout/hierarchy3"/>
    <dgm:cxn modelId="{4764798E-F700-47F8-8554-EFB4D08DBC17}" type="presParOf" srcId="{8CE21364-AE9D-41A1-80F5-4D47613EF5FE}" destId="{8AB6B09A-4337-480F-A4A1-8BDEB349E257}" srcOrd="1" destOrd="0" presId="urn:microsoft.com/office/officeart/2005/8/layout/hierarchy3"/>
    <dgm:cxn modelId="{CE2E324E-4580-433A-B827-AB4752D39136}" type="presParOf" srcId="{153732D4-D3EA-4634-A3B2-907ADE21B7C7}" destId="{6FF4D092-BBFC-4D8B-80F8-AE6734C4D2CD}" srcOrd="1" destOrd="0" presId="urn:microsoft.com/office/officeart/2005/8/layout/hierarchy3"/>
    <dgm:cxn modelId="{64AE5536-7422-4CD7-9FCF-06B4270B5DED}" type="presParOf" srcId="{6FF4D092-BBFC-4D8B-80F8-AE6734C4D2CD}" destId="{4F49BE66-29DD-4249-B473-BD49D6374B7F}" srcOrd="0" destOrd="0" presId="urn:microsoft.com/office/officeart/2005/8/layout/hierarchy3"/>
    <dgm:cxn modelId="{F4F05A00-DAB8-42DC-9061-E93B90C76F5B}" type="presParOf" srcId="{6FF4D092-BBFC-4D8B-80F8-AE6734C4D2CD}" destId="{B0218185-D014-4E76-819E-71A5FE644661}" srcOrd="1" destOrd="0" presId="urn:microsoft.com/office/officeart/2005/8/layout/hierarchy3"/>
    <dgm:cxn modelId="{AF74B798-A560-4823-AB92-2C7D3D288956}" type="presParOf" srcId="{6FF4D092-BBFC-4D8B-80F8-AE6734C4D2CD}" destId="{A432300F-6FA0-43A7-9FDE-F2B6E706D71D}" srcOrd="2" destOrd="0" presId="urn:microsoft.com/office/officeart/2005/8/layout/hierarchy3"/>
    <dgm:cxn modelId="{DFC4816E-A50A-4AE7-B8AD-CBA2EFBFFD0F}" type="presParOf" srcId="{6FF4D092-BBFC-4D8B-80F8-AE6734C4D2CD}" destId="{AD48D693-189D-4BE4-A813-2D602ED2BF08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0626B-9DF8-4776-845F-474247FFAAD6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C3BA98F6-E269-4BAF-847A-9C06711EC6D6}">
      <dgm:prSet/>
      <dgm:spPr/>
      <dgm:t>
        <a:bodyPr/>
        <a:lstStyle/>
        <a:p>
          <a:pPr rtl="0"/>
          <a:r>
            <a:rPr lang="es-PA" dirty="0" smtClean="0"/>
            <a:t>Definir Objetivos Esperados</a:t>
          </a:r>
          <a:endParaRPr lang="es-PA" dirty="0"/>
        </a:p>
      </dgm:t>
    </dgm:pt>
    <dgm:pt modelId="{5DE45722-55DC-42F6-955A-0D2DD184A731}" type="parTrans" cxnId="{EF3B3620-9606-41D5-B5F8-8BA09BBA96AA}">
      <dgm:prSet/>
      <dgm:spPr/>
      <dgm:t>
        <a:bodyPr/>
        <a:lstStyle/>
        <a:p>
          <a:endParaRPr lang="es-PA"/>
        </a:p>
      </dgm:t>
    </dgm:pt>
    <dgm:pt modelId="{9E7A5009-8D82-4CA4-A353-C7A5801A191B}" type="sibTrans" cxnId="{EF3B3620-9606-41D5-B5F8-8BA09BBA96AA}">
      <dgm:prSet/>
      <dgm:spPr/>
      <dgm:t>
        <a:bodyPr/>
        <a:lstStyle/>
        <a:p>
          <a:endParaRPr lang="es-PA"/>
        </a:p>
      </dgm:t>
    </dgm:pt>
    <dgm:pt modelId="{81429DCA-2FF3-4395-AE7A-F46866DD0729}">
      <dgm:prSet/>
      <dgm:spPr/>
      <dgm:t>
        <a:bodyPr/>
        <a:lstStyle/>
        <a:p>
          <a:pPr rtl="0"/>
          <a:r>
            <a:rPr lang="es-PA" dirty="0" smtClean="0"/>
            <a:t>Nuevos roles</a:t>
          </a:r>
          <a:endParaRPr lang="es-PA" dirty="0"/>
        </a:p>
      </dgm:t>
    </dgm:pt>
    <dgm:pt modelId="{7EE03C32-8838-4BED-963D-BEC326FAA19D}" type="parTrans" cxnId="{51DACD7B-8099-426F-A125-9F43B1D974A7}">
      <dgm:prSet/>
      <dgm:spPr/>
      <dgm:t>
        <a:bodyPr/>
        <a:lstStyle/>
        <a:p>
          <a:endParaRPr lang="es-PA"/>
        </a:p>
      </dgm:t>
    </dgm:pt>
    <dgm:pt modelId="{419F91F1-3A63-4934-8CF1-1C1CD2789CCD}" type="sibTrans" cxnId="{51DACD7B-8099-426F-A125-9F43B1D974A7}">
      <dgm:prSet/>
      <dgm:spPr/>
      <dgm:t>
        <a:bodyPr/>
        <a:lstStyle/>
        <a:p>
          <a:endParaRPr lang="es-PA"/>
        </a:p>
      </dgm:t>
    </dgm:pt>
    <dgm:pt modelId="{C878B86E-FAC3-4BE7-A108-5B2DBFC73D57}">
      <dgm:prSet/>
      <dgm:spPr/>
      <dgm:t>
        <a:bodyPr/>
        <a:lstStyle/>
        <a:p>
          <a:pPr rtl="0"/>
          <a:r>
            <a:rPr lang="es-PA" dirty="0" smtClean="0"/>
            <a:t>Nuevos Actores</a:t>
          </a:r>
          <a:endParaRPr lang="es-PA" dirty="0"/>
        </a:p>
      </dgm:t>
    </dgm:pt>
    <dgm:pt modelId="{73E28DEC-A02A-4ED5-8B23-40166DE8B478}" type="parTrans" cxnId="{78EE6C55-6965-4FE0-BE8C-CB1B30BC4C24}">
      <dgm:prSet/>
      <dgm:spPr/>
      <dgm:t>
        <a:bodyPr/>
        <a:lstStyle/>
        <a:p>
          <a:endParaRPr lang="es-PA"/>
        </a:p>
      </dgm:t>
    </dgm:pt>
    <dgm:pt modelId="{4FA42EF8-CE11-4167-BC90-60C5C0B996ED}" type="sibTrans" cxnId="{78EE6C55-6965-4FE0-BE8C-CB1B30BC4C24}">
      <dgm:prSet/>
      <dgm:spPr/>
      <dgm:t>
        <a:bodyPr/>
        <a:lstStyle/>
        <a:p>
          <a:endParaRPr lang="es-PA"/>
        </a:p>
      </dgm:t>
    </dgm:pt>
    <dgm:pt modelId="{518FDECE-558D-4294-A7CB-ACC23B599FD1}">
      <dgm:prSet/>
      <dgm:spPr/>
      <dgm:t>
        <a:bodyPr/>
        <a:lstStyle/>
        <a:p>
          <a:pPr rtl="0"/>
          <a:r>
            <a:rPr lang="es-PA" dirty="0" smtClean="0"/>
            <a:t>Líneas de Acción para el desarrollo de capacidades</a:t>
          </a:r>
          <a:endParaRPr lang="es-PA" dirty="0"/>
        </a:p>
      </dgm:t>
    </dgm:pt>
    <dgm:pt modelId="{27CD5681-8671-4D60-99EF-8F5E0317EE71}" type="parTrans" cxnId="{B5E3DBB0-979B-417F-9D36-51D8B0AF2D61}">
      <dgm:prSet/>
      <dgm:spPr/>
      <dgm:t>
        <a:bodyPr/>
        <a:lstStyle/>
        <a:p>
          <a:endParaRPr lang="es-PA"/>
        </a:p>
      </dgm:t>
    </dgm:pt>
    <dgm:pt modelId="{90D16B43-F7BB-470B-ACA0-2537E52ED072}" type="sibTrans" cxnId="{B5E3DBB0-979B-417F-9D36-51D8B0AF2D61}">
      <dgm:prSet/>
      <dgm:spPr/>
      <dgm:t>
        <a:bodyPr/>
        <a:lstStyle/>
        <a:p>
          <a:endParaRPr lang="es-PA"/>
        </a:p>
      </dgm:t>
    </dgm:pt>
    <dgm:pt modelId="{F10D1780-0C36-45C3-B289-19459AF0DA87}">
      <dgm:prSet/>
      <dgm:spPr/>
      <dgm:t>
        <a:bodyPr/>
        <a:lstStyle/>
        <a:p>
          <a:pPr rtl="0"/>
          <a:r>
            <a:rPr lang="es-PA" dirty="0" smtClean="0"/>
            <a:t>Plan de Capacidades Funcionales para cumplir con las funciones esperadas de acuerdo al cruce entre demanda institucional y misión constitutiva</a:t>
          </a:r>
          <a:endParaRPr lang="es-PA" dirty="0"/>
        </a:p>
      </dgm:t>
    </dgm:pt>
    <dgm:pt modelId="{7FE0E7D1-F627-4E76-8F64-887BBD63CF31}" type="parTrans" cxnId="{93ED8266-48F4-44DF-9914-647250A5DC71}">
      <dgm:prSet/>
      <dgm:spPr/>
      <dgm:t>
        <a:bodyPr/>
        <a:lstStyle/>
        <a:p>
          <a:endParaRPr lang="es-PA"/>
        </a:p>
      </dgm:t>
    </dgm:pt>
    <dgm:pt modelId="{8EB501E8-9140-43E8-914F-45677E49273F}" type="sibTrans" cxnId="{93ED8266-48F4-44DF-9914-647250A5DC71}">
      <dgm:prSet/>
      <dgm:spPr/>
      <dgm:t>
        <a:bodyPr/>
        <a:lstStyle/>
        <a:p>
          <a:endParaRPr lang="es-PA"/>
        </a:p>
      </dgm:t>
    </dgm:pt>
    <dgm:pt modelId="{273B4567-37A0-4FD2-8DE8-368AE7BD2CA2}" type="pres">
      <dgm:prSet presAssocID="{F5D0626B-9DF8-4776-845F-474247FFAA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0F603BAE-ADD1-493B-80BA-52DF440688F7}" type="pres">
      <dgm:prSet presAssocID="{F5D0626B-9DF8-4776-845F-474247FFAAD6}" presName="dummyMaxCanvas" presStyleCnt="0">
        <dgm:presLayoutVars/>
      </dgm:prSet>
      <dgm:spPr/>
    </dgm:pt>
    <dgm:pt modelId="{FDF7C73E-D2AE-4A27-959E-DA41B7582014}" type="pres">
      <dgm:prSet presAssocID="{F5D0626B-9DF8-4776-845F-474247FFAAD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FF850FE-8838-4585-AA2E-22CF0D64569F}" type="pres">
      <dgm:prSet presAssocID="{F5D0626B-9DF8-4776-845F-474247FFAAD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4F0A187-5CFA-4E2E-A358-18AAF0D1BDA7}" type="pres">
      <dgm:prSet presAssocID="{F5D0626B-9DF8-4776-845F-474247FFAAD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C0AC42B-97AA-4CC5-877B-9E140C7A2930}" type="pres">
      <dgm:prSet presAssocID="{F5D0626B-9DF8-4776-845F-474247FFAAD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86D4C22-DCF7-4A7A-B09F-421EDDC2EBB1}" type="pres">
      <dgm:prSet presAssocID="{F5D0626B-9DF8-4776-845F-474247FFAAD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4D74AA4-9F3D-4FBD-B4A3-823B87EA4AC2}" type="pres">
      <dgm:prSet presAssocID="{F5D0626B-9DF8-4776-845F-474247FFAAD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822465A-6452-46FC-965A-C59031E7346A}" type="pres">
      <dgm:prSet presAssocID="{F5D0626B-9DF8-4776-845F-474247FFAAD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C66E776-3201-4C2D-964E-E4C29218C3D8}" type="pres">
      <dgm:prSet presAssocID="{F5D0626B-9DF8-4776-845F-474247FFAAD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11752AEC-50A6-4A91-9A59-9AF2EB055820}" type="presOf" srcId="{C3BA98F6-E269-4BAF-847A-9C06711EC6D6}" destId="{FDF7C73E-D2AE-4A27-959E-DA41B7582014}" srcOrd="0" destOrd="0" presId="urn:microsoft.com/office/officeart/2005/8/layout/vProcess5"/>
    <dgm:cxn modelId="{B5E3DBB0-979B-417F-9D36-51D8B0AF2D61}" srcId="{F5D0626B-9DF8-4776-845F-474247FFAAD6}" destId="{518FDECE-558D-4294-A7CB-ACC23B599FD1}" srcOrd="1" destOrd="0" parTransId="{27CD5681-8671-4D60-99EF-8F5E0317EE71}" sibTransId="{90D16B43-F7BB-470B-ACA0-2537E52ED072}"/>
    <dgm:cxn modelId="{17B8F5BB-CB69-4223-AD26-D46EB1237942}" type="presOf" srcId="{C3BA98F6-E269-4BAF-847A-9C06711EC6D6}" destId="{74D74AA4-9F3D-4FBD-B4A3-823B87EA4AC2}" srcOrd="1" destOrd="0" presId="urn:microsoft.com/office/officeart/2005/8/layout/vProcess5"/>
    <dgm:cxn modelId="{EF3B3620-9606-41D5-B5F8-8BA09BBA96AA}" srcId="{F5D0626B-9DF8-4776-845F-474247FFAAD6}" destId="{C3BA98F6-E269-4BAF-847A-9C06711EC6D6}" srcOrd="0" destOrd="0" parTransId="{5DE45722-55DC-42F6-955A-0D2DD184A731}" sibTransId="{9E7A5009-8D82-4CA4-A353-C7A5801A191B}"/>
    <dgm:cxn modelId="{930BA4A3-95CC-442B-84D3-276E280A05FB}" type="presOf" srcId="{C878B86E-FAC3-4BE7-A108-5B2DBFC73D57}" destId="{FDF7C73E-D2AE-4A27-959E-DA41B7582014}" srcOrd="0" destOrd="2" presId="urn:microsoft.com/office/officeart/2005/8/layout/vProcess5"/>
    <dgm:cxn modelId="{DA154794-3AD7-496F-A6E7-9EB4A125A73C}" type="presOf" srcId="{81429DCA-2FF3-4395-AE7A-F46866DD0729}" destId="{74D74AA4-9F3D-4FBD-B4A3-823B87EA4AC2}" srcOrd="1" destOrd="1" presId="urn:microsoft.com/office/officeart/2005/8/layout/vProcess5"/>
    <dgm:cxn modelId="{F7D47A7F-C2A1-4537-A1CB-99067C7D0463}" type="presOf" srcId="{518FDECE-558D-4294-A7CB-ACC23B599FD1}" destId="{0822465A-6452-46FC-965A-C59031E7346A}" srcOrd="1" destOrd="0" presId="urn:microsoft.com/office/officeart/2005/8/layout/vProcess5"/>
    <dgm:cxn modelId="{51DACD7B-8099-426F-A125-9F43B1D974A7}" srcId="{C3BA98F6-E269-4BAF-847A-9C06711EC6D6}" destId="{81429DCA-2FF3-4395-AE7A-F46866DD0729}" srcOrd="0" destOrd="0" parTransId="{7EE03C32-8838-4BED-963D-BEC326FAA19D}" sibTransId="{419F91F1-3A63-4934-8CF1-1C1CD2789CCD}"/>
    <dgm:cxn modelId="{5D8B7566-4F6D-4268-9D6E-C9E47204CADD}" type="presOf" srcId="{F5D0626B-9DF8-4776-845F-474247FFAAD6}" destId="{273B4567-37A0-4FD2-8DE8-368AE7BD2CA2}" srcOrd="0" destOrd="0" presId="urn:microsoft.com/office/officeart/2005/8/layout/vProcess5"/>
    <dgm:cxn modelId="{0525B9D1-2320-4437-A441-A13527A3F39E}" type="presOf" srcId="{F10D1780-0C36-45C3-B289-19459AF0DA87}" destId="{CC66E776-3201-4C2D-964E-E4C29218C3D8}" srcOrd="1" destOrd="0" presId="urn:microsoft.com/office/officeart/2005/8/layout/vProcess5"/>
    <dgm:cxn modelId="{6C323C6E-5A0E-458A-8BB8-EC84CF5EACAE}" type="presOf" srcId="{518FDECE-558D-4294-A7CB-ACC23B599FD1}" destId="{3FF850FE-8838-4585-AA2E-22CF0D64569F}" srcOrd="0" destOrd="0" presId="urn:microsoft.com/office/officeart/2005/8/layout/vProcess5"/>
    <dgm:cxn modelId="{43AEDB19-625F-49A6-9065-87ACE932A8BB}" type="presOf" srcId="{F10D1780-0C36-45C3-B289-19459AF0DA87}" destId="{94F0A187-5CFA-4E2E-A358-18AAF0D1BDA7}" srcOrd="0" destOrd="0" presId="urn:microsoft.com/office/officeart/2005/8/layout/vProcess5"/>
    <dgm:cxn modelId="{93ED8266-48F4-44DF-9914-647250A5DC71}" srcId="{F5D0626B-9DF8-4776-845F-474247FFAAD6}" destId="{F10D1780-0C36-45C3-B289-19459AF0DA87}" srcOrd="2" destOrd="0" parTransId="{7FE0E7D1-F627-4E76-8F64-887BBD63CF31}" sibTransId="{8EB501E8-9140-43E8-914F-45677E49273F}"/>
    <dgm:cxn modelId="{3D20B49F-2301-4317-8C8B-8F8B5260D577}" type="presOf" srcId="{90D16B43-F7BB-470B-ACA0-2537E52ED072}" destId="{286D4C22-DCF7-4A7A-B09F-421EDDC2EBB1}" srcOrd="0" destOrd="0" presId="urn:microsoft.com/office/officeart/2005/8/layout/vProcess5"/>
    <dgm:cxn modelId="{01C20BE0-29ED-414F-9D40-B3E0E63FC5D0}" type="presOf" srcId="{C878B86E-FAC3-4BE7-A108-5B2DBFC73D57}" destId="{74D74AA4-9F3D-4FBD-B4A3-823B87EA4AC2}" srcOrd="1" destOrd="2" presId="urn:microsoft.com/office/officeart/2005/8/layout/vProcess5"/>
    <dgm:cxn modelId="{78EE6C55-6965-4FE0-BE8C-CB1B30BC4C24}" srcId="{C3BA98F6-E269-4BAF-847A-9C06711EC6D6}" destId="{C878B86E-FAC3-4BE7-A108-5B2DBFC73D57}" srcOrd="1" destOrd="0" parTransId="{73E28DEC-A02A-4ED5-8B23-40166DE8B478}" sibTransId="{4FA42EF8-CE11-4167-BC90-60C5C0B996ED}"/>
    <dgm:cxn modelId="{447A771C-712B-443F-A1F9-AF98B8671079}" type="presOf" srcId="{9E7A5009-8D82-4CA4-A353-C7A5801A191B}" destId="{1C0AC42B-97AA-4CC5-877B-9E140C7A2930}" srcOrd="0" destOrd="0" presId="urn:microsoft.com/office/officeart/2005/8/layout/vProcess5"/>
    <dgm:cxn modelId="{0FA5D331-2D17-4A17-BE34-28D446C519C1}" type="presOf" srcId="{81429DCA-2FF3-4395-AE7A-F46866DD0729}" destId="{FDF7C73E-D2AE-4A27-959E-DA41B7582014}" srcOrd="0" destOrd="1" presId="urn:microsoft.com/office/officeart/2005/8/layout/vProcess5"/>
    <dgm:cxn modelId="{C07D1943-C81F-4189-B1D5-C2357209735B}" type="presParOf" srcId="{273B4567-37A0-4FD2-8DE8-368AE7BD2CA2}" destId="{0F603BAE-ADD1-493B-80BA-52DF440688F7}" srcOrd="0" destOrd="0" presId="urn:microsoft.com/office/officeart/2005/8/layout/vProcess5"/>
    <dgm:cxn modelId="{6777075F-CA30-479E-A030-57FD5FE35A03}" type="presParOf" srcId="{273B4567-37A0-4FD2-8DE8-368AE7BD2CA2}" destId="{FDF7C73E-D2AE-4A27-959E-DA41B7582014}" srcOrd="1" destOrd="0" presId="urn:microsoft.com/office/officeart/2005/8/layout/vProcess5"/>
    <dgm:cxn modelId="{5AA6B591-6053-4862-AE3B-A13577C65B38}" type="presParOf" srcId="{273B4567-37A0-4FD2-8DE8-368AE7BD2CA2}" destId="{3FF850FE-8838-4585-AA2E-22CF0D64569F}" srcOrd="2" destOrd="0" presId="urn:microsoft.com/office/officeart/2005/8/layout/vProcess5"/>
    <dgm:cxn modelId="{2149F0B1-0E6E-4C45-9C96-671E176E4DC4}" type="presParOf" srcId="{273B4567-37A0-4FD2-8DE8-368AE7BD2CA2}" destId="{94F0A187-5CFA-4E2E-A358-18AAF0D1BDA7}" srcOrd="3" destOrd="0" presId="urn:microsoft.com/office/officeart/2005/8/layout/vProcess5"/>
    <dgm:cxn modelId="{29D0049E-EA94-48FB-8659-CF9029DBA9BF}" type="presParOf" srcId="{273B4567-37A0-4FD2-8DE8-368AE7BD2CA2}" destId="{1C0AC42B-97AA-4CC5-877B-9E140C7A2930}" srcOrd="4" destOrd="0" presId="urn:microsoft.com/office/officeart/2005/8/layout/vProcess5"/>
    <dgm:cxn modelId="{202B2AA7-0DE8-4B60-B3C7-609B9C39E640}" type="presParOf" srcId="{273B4567-37A0-4FD2-8DE8-368AE7BD2CA2}" destId="{286D4C22-DCF7-4A7A-B09F-421EDDC2EBB1}" srcOrd="5" destOrd="0" presId="urn:microsoft.com/office/officeart/2005/8/layout/vProcess5"/>
    <dgm:cxn modelId="{1CE705D2-C818-4994-8DAF-E4FBE2582DB7}" type="presParOf" srcId="{273B4567-37A0-4FD2-8DE8-368AE7BD2CA2}" destId="{74D74AA4-9F3D-4FBD-B4A3-823B87EA4AC2}" srcOrd="6" destOrd="0" presId="urn:microsoft.com/office/officeart/2005/8/layout/vProcess5"/>
    <dgm:cxn modelId="{5D3F69F5-C1A9-4D84-9B9B-1873032BD045}" type="presParOf" srcId="{273B4567-37A0-4FD2-8DE8-368AE7BD2CA2}" destId="{0822465A-6452-46FC-965A-C59031E7346A}" srcOrd="7" destOrd="0" presId="urn:microsoft.com/office/officeart/2005/8/layout/vProcess5"/>
    <dgm:cxn modelId="{64E9B9FF-3F50-4A0B-AC97-A562BB672DF6}" type="presParOf" srcId="{273B4567-37A0-4FD2-8DE8-368AE7BD2CA2}" destId="{CC66E776-3201-4C2D-964E-E4C29218C3D8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794BD4-0ED5-4526-A48E-6626A9CE9A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PA"/>
        </a:p>
      </dgm:t>
    </dgm:pt>
    <dgm:pt modelId="{8A3AC831-47F4-4D65-90DF-CDD8E43676D4}">
      <dgm:prSet/>
      <dgm:spPr/>
      <dgm:t>
        <a:bodyPr/>
        <a:lstStyle/>
        <a:p>
          <a:pPr rtl="0"/>
          <a:r>
            <a:rPr lang="es-PA" noProof="0" dirty="0" smtClean="0"/>
            <a:t>Documento Ejecutivo</a:t>
          </a:r>
          <a:endParaRPr lang="es-PA" noProof="0" dirty="0"/>
        </a:p>
      </dgm:t>
    </dgm:pt>
    <dgm:pt modelId="{A12A3349-49A5-4CF0-BA86-95812A7BE11D}" type="parTrans" cxnId="{8FF1FAD0-63A9-4394-8ECD-52C2AB9B5D94}">
      <dgm:prSet/>
      <dgm:spPr/>
      <dgm:t>
        <a:bodyPr/>
        <a:lstStyle/>
        <a:p>
          <a:endParaRPr lang="es-PA" noProof="0"/>
        </a:p>
      </dgm:t>
    </dgm:pt>
    <dgm:pt modelId="{0C783BB2-7BC9-4382-BB79-50DA5BC380E2}" type="sibTrans" cxnId="{8FF1FAD0-63A9-4394-8ECD-52C2AB9B5D94}">
      <dgm:prSet/>
      <dgm:spPr/>
      <dgm:t>
        <a:bodyPr/>
        <a:lstStyle/>
        <a:p>
          <a:endParaRPr lang="es-PA" noProof="0"/>
        </a:p>
      </dgm:t>
    </dgm:pt>
    <dgm:pt modelId="{B87403D6-9B53-40ED-B6F3-F8A4241FCD7E}">
      <dgm:prSet/>
      <dgm:spPr/>
      <dgm:t>
        <a:bodyPr/>
        <a:lstStyle/>
        <a:p>
          <a:pPr rtl="0"/>
          <a:r>
            <a:rPr lang="es-PA" noProof="0" dirty="0" smtClean="0"/>
            <a:t>Valor Agregado</a:t>
          </a:r>
          <a:endParaRPr lang="es-PA" noProof="0" dirty="0"/>
        </a:p>
      </dgm:t>
    </dgm:pt>
    <dgm:pt modelId="{C10B250E-301C-433B-B51A-EC1CB96E9A09}" type="parTrans" cxnId="{763C2C7B-908E-4886-9E29-B8DDA92642EE}">
      <dgm:prSet/>
      <dgm:spPr/>
      <dgm:t>
        <a:bodyPr/>
        <a:lstStyle/>
        <a:p>
          <a:endParaRPr lang="es-PA" noProof="0"/>
        </a:p>
      </dgm:t>
    </dgm:pt>
    <dgm:pt modelId="{23D6C904-23E3-46E2-932B-4BD1021A0331}" type="sibTrans" cxnId="{763C2C7B-908E-4886-9E29-B8DDA92642EE}">
      <dgm:prSet/>
      <dgm:spPr/>
      <dgm:t>
        <a:bodyPr/>
        <a:lstStyle/>
        <a:p>
          <a:endParaRPr lang="es-PA" noProof="0"/>
        </a:p>
      </dgm:t>
    </dgm:pt>
    <dgm:pt modelId="{DE9A83DE-B8A4-469E-A885-892B789C3038}">
      <dgm:prSet/>
      <dgm:spPr/>
      <dgm:t>
        <a:bodyPr/>
        <a:lstStyle/>
        <a:p>
          <a:pPr rtl="0"/>
          <a:r>
            <a:rPr lang="es-PA" noProof="0" dirty="0" smtClean="0"/>
            <a:t>Lecciones Aprendidas y Recomendaciones</a:t>
          </a:r>
          <a:endParaRPr lang="es-PA" noProof="0" dirty="0"/>
        </a:p>
      </dgm:t>
    </dgm:pt>
    <dgm:pt modelId="{C5ABF282-7C82-4FAA-BA73-FAC3E37F387C}" type="parTrans" cxnId="{79001EB3-780D-4E93-9C60-557DD76B2D27}">
      <dgm:prSet/>
      <dgm:spPr/>
      <dgm:t>
        <a:bodyPr/>
        <a:lstStyle/>
        <a:p>
          <a:endParaRPr lang="es-PA" noProof="0"/>
        </a:p>
      </dgm:t>
    </dgm:pt>
    <dgm:pt modelId="{8A137037-B473-4E69-8AB5-7AA19BE53592}" type="sibTrans" cxnId="{79001EB3-780D-4E93-9C60-557DD76B2D27}">
      <dgm:prSet/>
      <dgm:spPr/>
      <dgm:t>
        <a:bodyPr/>
        <a:lstStyle/>
        <a:p>
          <a:endParaRPr lang="es-PA" noProof="0"/>
        </a:p>
      </dgm:t>
    </dgm:pt>
    <dgm:pt modelId="{374687B8-F677-4401-828E-C01A62670059}">
      <dgm:prSet/>
      <dgm:spPr/>
      <dgm:t>
        <a:bodyPr/>
        <a:lstStyle/>
        <a:p>
          <a:pPr rtl="0"/>
          <a:r>
            <a:rPr lang="es-PA" noProof="0" dirty="0" smtClean="0"/>
            <a:t>Directrices para la </a:t>
          </a:r>
          <a:r>
            <a:rPr lang="es-PA" noProof="0" dirty="0" err="1" smtClean="0"/>
            <a:t>Evolucion</a:t>
          </a:r>
          <a:endParaRPr lang="es-PA" noProof="0" dirty="0"/>
        </a:p>
      </dgm:t>
    </dgm:pt>
    <dgm:pt modelId="{C21D5256-8558-4877-AB89-75FF7BED6D2E}" type="parTrans" cxnId="{35BE861A-2E2C-44C7-B885-A7B0C709EF2B}">
      <dgm:prSet/>
      <dgm:spPr/>
      <dgm:t>
        <a:bodyPr/>
        <a:lstStyle/>
        <a:p>
          <a:endParaRPr lang="es-PA" noProof="0"/>
        </a:p>
      </dgm:t>
    </dgm:pt>
    <dgm:pt modelId="{F11E8B8A-65CC-42B7-AE32-A8384C459D2E}" type="sibTrans" cxnId="{35BE861A-2E2C-44C7-B885-A7B0C709EF2B}">
      <dgm:prSet/>
      <dgm:spPr/>
      <dgm:t>
        <a:bodyPr/>
        <a:lstStyle/>
        <a:p>
          <a:endParaRPr lang="es-PA" noProof="0"/>
        </a:p>
      </dgm:t>
    </dgm:pt>
    <dgm:pt modelId="{37BE17D3-02E0-44D7-B186-B58D472E55BD}">
      <dgm:prSet/>
      <dgm:spPr/>
      <dgm:t>
        <a:bodyPr/>
        <a:lstStyle/>
        <a:p>
          <a:pPr rtl="0"/>
          <a:r>
            <a:rPr lang="es-PA" noProof="0" dirty="0" smtClean="0"/>
            <a:t>Plan de </a:t>
          </a:r>
          <a:r>
            <a:rPr lang="es-PA" noProof="0" dirty="0" err="1" smtClean="0"/>
            <a:t>Divulgacion</a:t>
          </a:r>
          <a:endParaRPr lang="es-PA" noProof="0" dirty="0"/>
        </a:p>
      </dgm:t>
    </dgm:pt>
    <dgm:pt modelId="{968B8CCE-22A2-4D08-A8E3-81CD174B5F49}" type="parTrans" cxnId="{6F14ECF2-E0F6-49FD-838D-AD2D5E90A861}">
      <dgm:prSet/>
      <dgm:spPr/>
      <dgm:t>
        <a:bodyPr/>
        <a:lstStyle/>
        <a:p>
          <a:endParaRPr lang="es-PA" noProof="0"/>
        </a:p>
      </dgm:t>
    </dgm:pt>
    <dgm:pt modelId="{C308B1AC-4F30-4236-829F-E190B46FC83A}" type="sibTrans" cxnId="{6F14ECF2-E0F6-49FD-838D-AD2D5E90A861}">
      <dgm:prSet/>
      <dgm:spPr/>
      <dgm:t>
        <a:bodyPr/>
        <a:lstStyle/>
        <a:p>
          <a:endParaRPr lang="es-PA" noProof="0"/>
        </a:p>
      </dgm:t>
    </dgm:pt>
    <dgm:pt modelId="{13F47E9B-7A57-45CA-874B-0D1BB3438257}">
      <dgm:prSet/>
      <dgm:spPr/>
      <dgm:t>
        <a:bodyPr/>
        <a:lstStyle/>
        <a:p>
          <a:pPr rtl="0"/>
          <a:endParaRPr lang="es-PA" noProof="0" dirty="0"/>
        </a:p>
      </dgm:t>
    </dgm:pt>
    <dgm:pt modelId="{79AF642B-09AA-4EC3-B7E0-B01875B0100D}" type="parTrans" cxnId="{5A08F6BB-BE78-4069-8633-210C472D27B6}">
      <dgm:prSet/>
      <dgm:spPr/>
      <dgm:t>
        <a:bodyPr/>
        <a:lstStyle/>
        <a:p>
          <a:endParaRPr lang="es-PA" noProof="0"/>
        </a:p>
      </dgm:t>
    </dgm:pt>
    <dgm:pt modelId="{BFF9CCB1-8763-4171-879A-9FEE5D3E4CEA}" type="sibTrans" cxnId="{5A08F6BB-BE78-4069-8633-210C472D27B6}">
      <dgm:prSet/>
      <dgm:spPr/>
      <dgm:t>
        <a:bodyPr/>
        <a:lstStyle/>
        <a:p>
          <a:endParaRPr lang="es-PA" noProof="0"/>
        </a:p>
      </dgm:t>
    </dgm:pt>
    <dgm:pt modelId="{22034D70-53CE-4B04-B99C-67E633B0406D}">
      <dgm:prSet/>
      <dgm:spPr/>
      <dgm:t>
        <a:bodyPr/>
        <a:lstStyle/>
        <a:p>
          <a:pPr rtl="0"/>
          <a:endParaRPr lang="es-PA" noProof="0" dirty="0"/>
        </a:p>
      </dgm:t>
    </dgm:pt>
    <dgm:pt modelId="{25653B02-0DAA-4D98-B635-93F5A84963DC}" type="parTrans" cxnId="{3302B453-4FC7-4AC9-A149-C4CA9A00269D}">
      <dgm:prSet/>
      <dgm:spPr/>
      <dgm:t>
        <a:bodyPr/>
        <a:lstStyle/>
        <a:p>
          <a:endParaRPr lang="es-PA" noProof="0"/>
        </a:p>
      </dgm:t>
    </dgm:pt>
    <dgm:pt modelId="{5DB6C974-11C0-4B40-AF06-D1281E5ADDEB}" type="sibTrans" cxnId="{3302B453-4FC7-4AC9-A149-C4CA9A00269D}">
      <dgm:prSet/>
      <dgm:spPr/>
      <dgm:t>
        <a:bodyPr/>
        <a:lstStyle/>
        <a:p>
          <a:endParaRPr lang="es-PA" noProof="0"/>
        </a:p>
      </dgm:t>
    </dgm:pt>
    <dgm:pt modelId="{D906200E-9788-4FFD-9F17-9F8AC98BF262}">
      <dgm:prSet/>
      <dgm:spPr/>
      <dgm:t>
        <a:bodyPr/>
        <a:lstStyle/>
        <a:p>
          <a:pPr rtl="0"/>
          <a:endParaRPr lang="es-PA" noProof="0" dirty="0"/>
        </a:p>
      </dgm:t>
    </dgm:pt>
    <dgm:pt modelId="{BE655CE3-382C-4FB3-8D6B-E596D3285B81}" type="parTrans" cxnId="{7BF8C798-283F-4108-B0D9-48CD91F1F972}">
      <dgm:prSet/>
      <dgm:spPr/>
      <dgm:t>
        <a:bodyPr/>
        <a:lstStyle/>
        <a:p>
          <a:endParaRPr lang="es-PA" noProof="0"/>
        </a:p>
      </dgm:t>
    </dgm:pt>
    <dgm:pt modelId="{AAD55188-5679-4B95-AA45-E49E3364217C}" type="sibTrans" cxnId="{7BF8C798-283F-4108-B0D9-48CD91F1F972}">
      <dgm:prSet/>
      <dgm:spPr/>
      <dgm:t>
        <a:bodyPr/>
        <a:lstStyle/>
        <a:p>
          <a:endParaRPr lang="es-PA" noProof="0"/>
        </a:p>
      </dgm:t>
    </dgm:pt>
    <dgm:pt modelId="{D20B65CD-90AC-491E-9BBD-CADFE1237F0A}" type="pres">
      <dgm:prSet presAssocID="{35794BD4-0ED5-4526-A48E-6626A9CE9A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D919EE83-F2C5-416C-A042-DAE296F773F4}" type="pres">
      <dgm:prSet presAssocID="{8A3AC831-47F4-4D65-90DF-CDD8E43676D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00F71CA-1A45-4F02-BA65-FFC8C5498434}" type="pres">
      <dgm:prSet presAssocID="{8A3AC831-47F4-4D65-90DF-CDD8E43676D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17DD4CF-F117-4FD1-8A71-6576BF544B98}" type="pres">
      <dgm:prSet presAssocID="{37BE17D3-02E0-44D7-B186-B58D472E55B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AAAEC0D-529E-41DA-AF2B-10F979F2F66E}" type="pres">
      <dgm:prSet presAssocID="{37BE17D3-02E0-44D7-B186-B58D472E55B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5A08F6BB-BE78-4069-8633-210C472D27B6}" srcId="{37BE17D3-02E0-44D7-B186-B58D472E55BD}" destId="{13F47E9B-7A57-45CA-874B-0D1BB3438257}" srcOrd="0" destOrd="0" parTransId="{79AF642B-09AA-4EC3-B7E0-B01875B0100D}" sibTransId="{BFF9CCB1-8763-4171-879A-9FEE5D3E4CEA}"/>
    <dgm:cxn modelId="{7BF8C798-283F-4108-B0D9-48CD91F1F972}" srcId="{37BE17D3-02E0-44D7-B186-B58D472E55BD}" destId="{D906200E-9788-4FFD-9F17-9F8AC98BF262}" srcOrd="2" destOrd="0" parTransId="{BE655CE3-382C-4FB3-8D6B-E596D3285B81}" sibTransId="{AAD55188-5679-4B95-AA45-E49E3364217C}"/>
    <dgm:cxn modelId="{763C2C7B-908E-4886-9E29-B8DDA92642EE}" srcId="{8A3AC831-47F4-4D65-90DF-CDD8E43676D4}" destId="{B87403D6-9B53-40ED-B6F3-F8A4241FCD7E}" srcOrd="0" destOrd="0" parTransId="{C10B250E-301C-433B-B51A-EC1CB96E9A09}" sibTransId="{23D6C904-23E3-46E2-932B-4BD1021A0331}"/>
    <dgm:cxn modelId="{F53859CF-E94E-433F-8A00-F4336F09703B}" type="presOf" srcId="{D906200E-9788-4FFD-9F17-9F8AC98BF262}" destId="{4AAAEC0D-529E-41DA-AF2B-10F979F2F66E}" srcOrd="0" destOrd="2" presId="urn:microsoft.com/office/officeart/2005/8/layout/vList2"/>
    <dgm:cxn modelId="{35BE861A-2E2C-44C7-B885-A7B0C709EF2B}" srcId="{8A3AC831-47F4-4D65-90DF-CDD8E43676D4}" destId="{374687B8-F677-4401-828E-C01A62670059}" srcOrd="2" destOrd="0" parTransId="{C21D5256-8558-4877-AB89-75FF7BED6D2E}" sibTransId="{F11E8B8A-65CC-42B7-AE32-A8384C459D2E}"/>
    <dgm:cxn modelId="{749601A8-C71C-41E2-A4FD-9CF71C6C13E5}" type="presOf" srcId="{35794BD4-0ED5-4526-A48E-6626A9CE9AED}" destId="{D20B65CD-90AC-491E-9BBD-CADFE1237F0A}" srcOrd="0" destOrd="0" presId="urn:microsoft.com/office/officeart/2005/8/layout/vList2"/>
    <dgm:cxn modelId="{C60B8C1E-667B-4BB8-8493-8903D1232A4C}" type="presOf" srcId="{8A3AC831-47F4-4D65-90DF-CDD8E43676D4}" destId="{D919EE83-F2C5-416C-A042-DAE296F773F4}" srcOrd="0" destOrd="0" presId="urn:microsoft.com/office/officeart/2005/8/layout/vList2"/>
    <dgm:cxn modelId="{ED79EEB2-62D7-4A3B-B8EF-9BBAC5F7E551}" type="presOf" srcId="{DE9A83DE-B8A4-469E-A885-892B789C3038}" destId="{700F71CA-1A45-4F02-BA65-FFC8C5498434}" srcOrd="0" destOrd="1" presId="urn:microsoft.com/office/officeart/2005/8/layout/vList2"/>
    <dgm:cxn modelId="{6F14ECF2-E0F6-49FD-838D-AD2D5E90A861}" srcId="{35794BD4-0ED5-4526-A48E-6626A9CE9AED}" destId="{37BE17D3-02E0-44D7-B186-B58D472E55BD}" srcOrd="1" destOrd="0" parTransId="{968B8CCE-22A2-4D08-A8E3-81CD174B5F49}" sibTransId="{C308B1AC-4F30-4236-829F-E190B46FC83A}"/>
    <dgm:cxn modelId="{67592A94-9A4C-4023-95B6-16767ED5A992}" type="presOf" srcId="{374687B8-F677-4401-828E-C01A62670059}" destId="{700F71CA-1A45-4F02-BA65-FFC8C5498434}" srcOrd="0" destOrd="2" presId="urn:microsoft.com/office/officeart/2005/8/layout/vList2"/>
    <dgm:cxn modelId="{79001EB3-780D-4E93-9C60-557DD76B2D27}" srcId="{8A3AC831-47F4-4D65-90DF-CDD8E43676D4}" destId="{DE9A83DE-B8A4-469E-A885-892B789C3038}" srcOrd="1" destOrd="0" parTransId="{C5ABF282-7C82-4FAA-BA73-FAC3E37F387C}" sibTransId="{8A137037-B473-4E69-8AB5-7AA19BE53592}"/>
    <dgm:cxn modelId="{3302B453-4FC7-4AC9-A149-C4CA9A00269D}" srcId="{37BE17D3-02E0-44D7-B186-B58D472E55BD}" destId="{22034D70-53CE-4B04-B99C-67E633B0406D}" srcOrd="1" destOrd="0" parTransId="{25653B02-0DAA-4D98-B635-93F5A84963DC}" sibTransId="{5DB6C974-11C0-4B40-AF06-D1281E5ADDEB}"/>
    <dgm:cxn modelId="{0AFE865F-0240-4B5C-A6B5-2B57A3BFB942}" type="presOf" srcId="{B87403D6-9B53-40ED-B6F3-F8A4241FCD7E}" destId="{700F71CA-1A45-4F02-BA65-FFC8C5498434}" srcOrd="0" destOrd="0" presId="urn:microsoft.com/office/officeart/2005/8/layout/vList2"/>
    <dgm:cxn modelId="{1D9F18D9-0BD7-4C57-8455-C49DE3944503}" type="presOf" srcId="{37BE17D3-02E0-44D7-B186-B58D472E55BD}" destId="{C17DD4CF-F117-4FD1-8A71-6576BF544B98}" srcOrd="0" destOrd="0" presId="urn:microsoft.com/office/officeart/2005/8/layout/vList2"/>
    <dgm:cxn modelId="{8FF1FAD0-63A9-4394-8ECD-52C2AB9B5D94}" srcId="{35794BD4-0ED5-4526-A48E-6626A9CE9AED}" destId="{8A3AC831-47F4-4D65-90DF-CDD8E43676D4}" srcOrd="0" destOrd="0" parTransId="{A12A3349-49A5-4CF0-BA86-95812A7BE11D}" sibTransId="{0C783BB2-7BC9-4382-BB79-50DA5BC380E2}"/>
    <dgm:cxn modelId="{A6791C2E-948A-4687-9D81-B1F2B680A51E}" type="presOf" srcId="{13F47E9B-7A57-45CA-874B-0D1BB3438257}" destId="{4AAAEC0D-529E-41DA-AF2B-10F979F2F66E}" srcOrd="0" destOrd="0" presId="urn:microsoft.com/office/officeart/2005/8/layout/vList2"/>
    <dgm:cxn modelId="{D46A4FD5-8123-4A5F-AA19-B0DF815A6E2A}" type="presOf" srcId="{22034D70-53CE-4B04-B99C-67E633B0406D}" destId="{4AAAEC0D-529E-41DA-AF2B-10F979F2F66E}" srcOrd="0" destOrd="1" presId="urn:microsoft.com/office/officeart/2005/8/layout/vList2"/>
    <dgm:cxn modelId="{3D7CF106-E004-42B7-88EF-625215B3B6A3}" type="presParOf" srcId="{D20B65CD-90AC-491E-9BBD-CADFE1237F0A}" destId="{D919EE83-F2C5-416C-A042-DAE296F773F4}" srcOrd="0" destOrd="0" presId="urn:microsoft.com/office/officeart/2005/8/layout/vList2"/>
    <dgm:cxn modelId="{5FEBA8A7-3CC4-4C97-944B-ECE52484CAF8}" type="presParOf" srcId="{D20B65CD-90AC-491E-9BBD-CADFE1237F0A}" destId="{700F71CA-1A45-4F02-BA65-FFC8C5498434}" srcOrd="1" destOrd="0" presId="urn:microsoft.com/office/officeart/2005/8/layout/vList2"/>
    <dgm:cxn modelId="{294306A0-370C-4066-B1E7-1EC0458A8CB0}" type="presParOf" srcId="{D20B65CD-90AC-491E-9BBD-CADFE1237F0A}" destId="{C17DD4CF-F117-4FD1-8A71-6576BF544B98}" srcOrd="2" destOrd="0" presId="urn:microsoft.com/office/officeart/2005/8/layout/vList2"/>
    <dgm:cxn modelId="{396CF2A2-6F18-4315-83C7-1E2535DE6E18}" type="presParOf" srcId="{D20B65CD-90AC-491E-9BBD-CADFE1237F0A}" destId="{4AAAEC0D-529E-41DA-AF2B-10F979F2F66E}" srcOrd="3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0C1B81-93C1-4F53-BB9B-9E9A014E5BE1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s-PA"/>
        </a:p>
      </dgm:t>
    </dgm:pt>
    <dgm:pt modelId="{BCA5BDA8-79DE-4EF9-A7C4-3C9D78C6D625}">
      <dgm:prSet/>
      <dgm:spPr/>
      <dgm:t>
        <a:bodyPr/>
        <a:lstStyle/>
        <a:p>
          <a:pPr rtl="0"/>
          <a:r>
            <a:rPr lang="es-PA" dirty="0" smtClean="0"/>
            <a:t>Diagnostico de las rutas Criticas</a:t>
          </a:r>
          <a:endParaRPr lang="es-PA" dirty="0"/>
        </a:p>
      </dgm:t>
    </dgm:pt>
    <dgm:pt modelId="{4A6F53E5-2FD5-4059-91CD-1E612F92BACC}" type="parTrans" cxnId="{4D85E51D-7C66-4741-9983-DF632CE3FA8A}">
      <dgm:prSet/>
      <dgm:spPr/>
      <dgm:t>
        <a:bodyPr/>
        <a:lstStyle/>
        <a:p>
          <a:endParaRPr lang="es-PA"/>
        </a:p>
      </dgm:t>
    </dgm:pt>
    <dgm:pt modelId="{1EA00FF7-72C3-428B-B5C0-C1A304D5C300}" type="sibTrans" cxnId="{4D85E51D-7C66-4741-9983-DF632CE3FA8A}">
      <dgm:prSet/>
      <dgm:spPr/>
      <dgm:t>
        <a:bodyPr/>
        <a:lstStyle/>
        <a:p>
          <a:endParaRPr lang="es-PA"/>
        </a:p>
      </dgm:t>
    </dgm:pt>
    <dgm:pt modelId="{46092ECF-51DE-4BAA-B0A7-6E3699BEB122}">
      <dgm:prSet/>
      <dgm:spPr/>
      <dgm:t>
        <a:bodyPr/>
        <a:lstStyle/>
        <a:p>
          <a:pPr rtl="0"/>
          <a:r>
            <a:rPr lang="es-PA" dirty="0" smtClean="0"/>
            <a:t>Definición de Vulnerabilidad de los procesos por proyectos</a:t>
          </a:r>
          <a:endParaRPr lang="es-PA" dirty="0"/>
        </a:p>
      </dgm:t>
    </dgm:pt>
    <dgm:pt modelId="{3FF14A98-35BA-4207-8E54-90F5E0563136}" type="parTrans" cxnId="{B06257AD-3F70-4B64-B274-1C10CF5C54B8}">
      <dgm:prSet/>
      <dgm:spPr/>
      <dgm:t>
        <a:bodyPr/>
        <a:lstStyle/>
        <a:p>
          <a:endParaRPr lang="es-PA"/>
        </a:p>
      </dgm:t>
    </dgm:pt>
    <dgm:pt modelId="{ABBF7002-28A7-4666-96EA-7F60B566928B}" type="sibTrans" cxnId="{B06257AD-3F70-4B64-B274-1C10CF5C54B8}">
      <dgm:prSet/>
      <dgm:spPr/>
      <dgm:t>
        <a:bodyPr/>
        <a:lstStyle/>
        <a:p>
          <a:endParaRPr lang="es-PA"/>
        </a:p>
      </dgm:t>
    </dgm:pt>
    <dgm:pt modelId="{C839C0D1-E4B5-48F8-BEA0-F39B158E5104}">
      <dgm:prSet/>
      <dgm:spPr/>
      <dgm:t>
        <a:bodyPr/>
        <a:lstStyle/>
        <a:p>
          <a:pPr rtl="0"/>
          <a:r>
            <a:rPr lang="es-PA" dirty="0" smtClean="0"/>
            <a:t>Organigrama, definición de perfiles y flujos</a:t>
          </a:r>
          <a:endParaRPr lang="es-PA" dirty="0"/>
        </a:p>
      </dgm:t>
    </dgm:pt>
    <dgm:pt modelId="{9E1084A6-0540-45EE-92C1-94F2B282701A}" type="parTrans" cxnId="{C9014B5E-B90A-4B83-ADD5-26A12C503BF7}">
      <dgm:prSet/>
      <dgm:spPr/>
      <dgm:t>
        <a:bodyPr/>
        <a:lstStyle/>
        <a:p>
          <a:endParaRPr lang="es-PA"/>
        </a:p>
      </dgm:t>
    </dgm:pt>
    <dgm:pt modelId="{FBD3C93C-F8EA-4054-BF5A-9B88A248FF50}" type="sibTrans" cxnId="{C9014B5E-B90A-4B83-ADD5-26A12C503BF7}">
      <dgm:prSet/>
      <dgm:spPr/>
      <dgm:t>
        <a:bodyPr/>
        <a:lstStyle/>
        <a:p>
          <a:endParaRPr lang="es-PA"/>
        </a:p>
      </dgm:t>
    </dgm:pt>
    <dgm:pt modelId="{FF705A36-9496-45F7-8C93-E1B3B5CAC2E0}">
      <dgm:prSet/>
      <dgm:spPr/>
      <dgm:t>
        <a:bodyPr/>
        <a:lstStyle/>
        <a:p>
          <a:pPr rtl="0"/>
          <a:r>
            <a:rPr lang="es-PA" dirty="0" smtClean="0"/>
            <a:t>Herramienta de Apoyo</a:t>
          </a:r>
          <a:endParaRPr lang="es-PA" dirty="0"/>
        </a:p>
      </dgm:t>
    </dgm:pt>
    <dgm:pt modelId="{19E88EF5-55AF-45EF-BDDA-4D40B93A6FDC}" type="parTrans" cxnId="{92C89D7B-7C81-4B13-B3EF-A33B404ED7FB}">
      <dgm:prSet/>
      <dgm:spPr/>
      <dgm:t>
        <a:bodyPr/>
        <a:lstStyle/>
        <a:p>
          <a:endParaRPr lang="es-PA"/>
        </a:p>
      </dgm:t>
    </dgm:pt>
    <dgm:pt modelId="{4B15F02A-ACA9-41D7-ACB8-B32FC3AD8859}" type="sibTrans" cxnId="{92C89D7B-7C81-4B13-B3EF-A33B404ED7FB}">
      <dgm:prSet/>
      <dgm:spPr/>
      <dgm:t>
        <a:bodyPr/>
        <a:lstStyle/>
        <a:p>
          <a:endParaRPr lang="es-PA"/>
        </a:p>
      </dgm:t>
    </dgm:pt>
    <dgm:pt modelId="{2A3C013A-D435-4F9E-AE65-5F0EDB36DE53}" type="pres">
      <dgm:prSet presAssocID="{B10C1B81-93C1-4F53-BB9B-9E9A014E5BE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PA"/>
        </a:p>
      </dgm:t>
    </dgm:pt>
    <dgm:pt modelId="{7249838A-3A1F-4E3D-A897-D182C698C4BB}" type="pres">
      <dgm:prSet presAssocID="{B10C1B81-93C1-4F53-BB9B-9E9A014E5BE1}" presName="pyramid" presStyleLbl="node1" presStyleIdx="0" presStyleCnt="1"/>
      <dgm:spPr/>
    </dgm:pt>
    <dgm:pt modelId="{B0207290-BA03-4112-AE81-7AED886CF920}" type="pres">
      <dgm:prSet presAssocID="{B10C1B81-93C1-4F53-BB9B-9E9A014E5BE1}" presName="theList" presStyleCnt="0"/>
      <dgm:spPr/>
    </dgm:pt>
    <dgm:pt modelId="{538EA18D-5329-4CA2-A30B-35EA300484DD}" type="pres">
      <dgm:prSet presAssocID="{BCA5BDA8-79DE-4EF9-A7C4-3C9D78C6D62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6AFF7A2-6221-499E-8DC6-29D6D33202E6}" type="pres">
      <dgm:prSet presAssocID="{BCA5BDA8-79DE-4EF9-A7C4-3C9D78C6D625}" presName="aSpace" presStyleCnt="0"/>
      <dgm:spPr/>
    </dgm:pt>
    <dgm:pt modelId="{926BCB20-D3DE-4524-AA3E-BB6F84EC945A}" type="pres">
      <dgm:prSet presAssocID="{46092ECF-51DE-4BAA-B0A7-6E3699BEB12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86E04E5-40D2-4B50-8D0F-E370939182A8}" type="pres">
      <dgm:prSet presAssocID="{46092ECF-51DE-4BAA-B0A7-6E3699BEB122}" presName="aSpace" presStyleCnt="0"/>
      <dgm:spPr/>
    </dgm:pt>
    <dgm:pt modelId="{40C9D154-05AA-4A3C-8EC6-FBABB8658E59}" type="pres">
      <dgm:prSet presAssocID="{C839C0D1-E4B5-48F8-BEA0-F39B158E510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AC6B646-F2C0-4C9E-9C54-23D981A908E0}" type="pres">
      <dgm:prSet presAssocID="{C839C0D1-E4B5-48F8-BEA0-F39B158E5104}" presName="aSpace" presStyleCnt="0"/>
      <dgm:spPr/>
    </dgm:pt>
    <dgm:pt modelId="{CD6F9659-A0C9-44A4-84A2-DF550F54ED9F}" type="pres">
      <dgm:prSet presAssocID="{FF705A36-9496-45F7-8C93-E1B3B5CAC2E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3046C59-394E-4587-8810-42F2C3439A74}" type="pres">
      <dgm:prSet presAssocID="{FF705A36-9496-45F7-8C93-E1B3B5CAC2E0}" presName="aSpace" presStyleCnt="0"/>
      <dgm:spPr/>
    </dgm:pt>
  </dgm:ptLst>
  <dgm:cxnLst>
    <dgm:cxn modelId="{04B4DA95-CEA4-4491-8681-7660212CE1DF}" type="presOf" srcId="{C839C0D1-E4B5-48F8-BEA0-F39B158E5104}" destId="{40C9D154-05AA-4A3C-8EC6-FBABB8658E59}" srcOrd="0" destOrd="0" presId="urn:microsoft.com/office/officeart/2005/8/layout/pyramid2"/>
    <dgm:cxn modelId="{C9014B5E-B90A-4B83-ADD5-26A12C503BF7}" srcId="{B10C1B81-93C1-4F53-BB9B-9E9A014E5BE1}" destId="{C839C0D1-E4B5-48F8-BEA0-F39B158E5104}" srcOrd="2" destOrd="0" parTransId="{9E1084A6-0540-45EE-92C1-94F2B282701A}" sibTransId="{FBD3C93C-F8EA-4054-BF5A-9B88A248FF50}"/>
    <dgm:cxn modelId="{D6DF22C1-1B77-48CD-A113-CB3527D09D1E}" type="presOf" srcId="{FF705A36-9496-45F7-8C93-E1B3B5CAC2E0}" destId="{CD6F9659-A0C9-44A4-84A2-DF550F54ED9F}" srcOrd="0" destOrd="0" presId="urn:microsoft.com/office/officeart/2005/8/layout/pyramid2"/>
    <dgm:cxn modelId="{92C89D7B-7C81-4B13-B3EF-A33B404ED7FB}" srcId="{B10C1B81-93C1-4F53-BB9B-9E9A014E5BE1}" destId="{FF705A36-9496-45F7-8C93-E1B3B5CAC2E0}" srcOrd="3" destOrd="0" parTransId="{19E88EF5-55AF-45EF-BDDA-4D40B93A6FDC}" sibTransId="{4B15F02A-ACA9-41D7-ACB8-B32FC3AD8859}"/>
    <dgm:cxn modelId="{4D85E51D-7C66-4741-9983-DF632CE3FA8A}" srcId="{B10C1B81-93C1-4F53-BB9B-9E9A014E5BE1}" destId="{BCA5BDA8-79DE-4EF9-A7C4-3C9D78C6D625}" srcOrd="0" destOrd="0" parTransId="{4A6F53E5-2FD5-4059-91CD-1E612F92BACC}" sibTransId="{1EA00FF7-72C3-428B-B5C0-C1A304D5C300}"/>
    <dgm:cxn modelId="{B06257AD-3F70-4B64-B274-1C10CF5C54B8}" srcId="{B10C1B81-93C1-4F53-BB9B-9E9A014E5BE1}" destId="{46092ECF-51DE-4BAA-B0A7-6E3699BEB122}" srcOrd="1" destOrd="0" parTransId="{3FF14A98-35BA-4207-8E54-90F5E0563136}" sibTransId="{ABBF7002-28A7-4666-96EA-7F60B566928B}"/>
    <dgm:cxn modelId="{72072B54-C606-486C-AD32-7D2BD3ABA99D}" type="presOf" srcId="{B10C1B81-93C1-4F53-BB9B-9E9A014E5BE1}" destId="{2A3C013A-D435-4F9E-AE65-5F0EDB36DE53}" srcOrd="0" destOrd="0" presId="urn:microsoft.com/office/officeart/2005/8/layout/pyramid2"/>
    <dgm:cxn modelId="{1C5040AA-43DD-4517-8F22-79E3A85206F3}" type="presOf" srcId="{46092ECF-51DE-4BAA-B0A7-6E3699BEB122}" destId="{926BCB20-D3DE-4524-AA3E-BB6F84EC945A}" srcOrd="0" destOrd="0" presId="urn:microsoft.com/office/officeart/2005/8/layout/pyramid2"/>
    <dgm:cxn modelId="{9D0F88E7-396C-4450-83DF-0DA955BE4308}" type="presOf" srcId="{BCA5BDA8-79DE-4EF9-A7C4-3C9D78C6D625}" destId="{538EA18D-5329-4CA2-A30B-35EA300484DD}" srcOrd="0" destOrd="0" presId="urn:microsoft.com/office/officeart/2005/8/layout/pyramid2"/>
    <dgm:cxn modelId="{A1D418FF-B5E2-44DE-B288-F55A3E807FC4}" type="presParOf" srcId="{2A3C013A-D435-4F9E-AE65-5F0EDB36DE53}" destId="{7249838A-3A1F-4E3D-A897-D182C698C4BB}" srcOrd="0" destOrd="0" presId="urn:microsoft.com/office/officeart/2005/8/layout/pyramid2"/>
    <dgm:cxn modelId="{69B6C77D-5E77-4E4E-8CD2-EBCD0033CE92}" type="presParOf" srcId="{2A3C013A-D435-4F9E-AE65-5F0EDB36DE53}" destId="{B0207290-BA03-4112-AE81-7AED886CF920}" srcOrd="1" destOrd="0" presId="urn:microsoft.com/office/officeart/2005/8/layout/pyramid2"/>
    <dgm:cxn modelId="{A65ACBDA-D593-42D6-8C35-7676FC242F06}" type="presParOf" srcId="{B0207290-BA03-4112-AE81-7AED886CF920}" destId="{538EA18D-5329-4CA2-A30B-35EA300484DD}" srcOrd="0" destOrd="0" presId="urn:microsoft.com/office/officeart/2005/8/layout/pyramid2"/>
    <dgm:cxn modelId="{46CAAB74-2561-44F7-8EB4-3DD0D0A96AAD}" type="presParOf" srcId="{B0207290-BA03-4112-AE81-7AED886CF920}" destId="{76AFF7A2-6221-499E-8DC6-29D6D33202E6}" srcOrd="1" destOrd="0" presId="urn:microsoft.com/office/officeart/2005/8/layout/pyramid2"/>
    <dgm:cxn modelId="{844937AA-79E7-4C9E-975D-C9E195147924}" type="presParOf" srcId="{B0207290-BA03-4112-AE81-7AED886CF920}" destId="{926BCB20-D3DE-4524-AA3E-BB6F84EC945A}" srcOrd="2" destOrd="0" presId="urn:microsoft.com/office/officeart/2005/8/layout/pyramid2"/>
    <dgm:cxn modelId="{4BB9771B-543C-4986-9668-03032ACD695B}" type="presParOf" srcId="{B0207290-BA03-4112-AE81-7AED886CF920}" destId="{886E04E5-40D2-4B50-8D0F-E370939182A8}" srcOrd="3" destOrd="0" presId="urn:microsoft.com/office/officeart/2005/8/layout/pyramid2"/>
    <dgm:cxn modelId="{08FD56B3-856C-4B16-BD8E-B22D7320C84C}" type="presParOf" srcId="{B0207290-BA03-4112-AE81-7AED886CF920}" destId="{40C9D154-05AA-4A3C-8EC6-FBABB8658E59}" srcOrd="4" destOrd="0" presId="urn:microsoft.com/office/officeart/2005/8/layout/pyramid2"/>
    <dgm:cxn modelId="{AB196C98-AA2C-4A9C-8568-DB9424DB0006}" type="presParOf" srcId="{B0207290-BA03-4112-AE81-7AED886CF920}" destId="{8AC6B646-F2C0-4C9E-9C54-23D981A908E0}" srcOrd="5" destOrd="0" presId="urn:microsoft.com/office/officeart/2005/8/layout/pyramid2"/>
    <dgm:cxn modelId="{EDC302FE-3FC0-4F28-9A57-46F43A5C7FFA}" type="presParOf" srcId="{B0207290-BA03-4112-AE81-7AED886CF920}" destId="{CD6F9659-A0C9-44A4-84A2-DF550F54ED9F}" srcOrd="6" destOrd="0" presId="urn:microsoft.com/office/officeart/2005/8/layout/pyramid2"/>
    <dgm:cxn modelId="{D45010EA-56CD-4A54-940B-5672651A4B04}" type="presParOf" srcId="{B0207290-BA03-4112-AE81-7AED886CF920}" destId="{53046C59-394E-4587-8810-42F2C3439A74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2B429-7A50-434F-A577-8E2605606C6E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91F38-6EFF-4414-8F5F-1C3940650724}" type="slidenum">
              <a:rPr lang="es-PA" smtClean="0"/>
              <a:pPr/>
              <a:t>‹#›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91F38-6EFF-4414-8F5F-1C3940650724}" type="slidenum">
              <a:rPr lang="es-PA" smtClean="0"/>
              <a:pPr/>
              <a:t>2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FCA-8E4F-4C45-991B-456ABB7362C1}" type="datetimeFigureOut">
              <a:rPr lang="es-PA" smtClean="0"/>
              <a:pPr/>
              <a:t>03/27/2009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9138-E550-462C-8943-B4A822146BE1}" type="slidenum">
              <a:rPr lang="es-PA" smtClean="0"/>
              <a:pPr/>
              <a:t>‹#›</a:t>
            </a:fld>
            <a:endParaRPr lang="es-PA"/>
          </a:p>
        </p:txBody>
      </p:sp>
      <p:pic>
        <p:nvPicPr>
          <p:cNvPr id="7" name="Picture 6" descr="bpnud20mm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286776" y="214290"/>
            <a:ext cx="424901" cy="85725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001024" y="101874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  <a:latin typeface="Myriad Pro" pitchFamily="34" charset="0"/>
              </a:rPr>
              <a:t>Panamá</a:t>
            </a:r>
            <a:endParaRPr lang="es-PA" sz="1600" dirty="0">
              <a:solidFill>
                <a:srgbClr val="002060"/>
              </a:solidFill>
              <a:latin typeface="Myriad Pro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hyperlink" Target="file:///C:\Users\carlos.acosta.ONU_DOM\Desktop\UNP\Proyectos\CONADES\Implementacion%20de%20Acuerdo\Taller%20de%20Coordinacion\Guia%20de%20Adquisiciones.xls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A" b="1" dirty="0" smtClean="0"/>
              <a:t>Metodología de Análisis Institucional y Acciones de Fortalecimiento de CONADES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PI-LP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143248"/>
            <a:ext cx="5000660" cy="289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PA" sz="3600" dirty="0" smtClean="0">
                <a:latin typeface="Myriad Pro" pitchFamily="34" charset="0"/>
              </a:rPr>
              <a:t>Estandarización de los Procesos en Adquisiciones</a:t>
            </a:r>
            <a:endParaRPr lang="es-PA" sz="3600" dirty="0">
              <a:latin typeface="Myriad Pro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1571612"/>
            <a:ext cx="87154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s-PA" sz="19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En consistencia con los recomendaciones realizadas por el BID, se definirá un modelo consensuado para asegurar la eficiencia en los procesos de adquisiciones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285720" y="2643182"/>
          <a:ext cx="3143272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ction Button: Document 8">
            <a:hlinkClick r:id="rId7" action="ppaction://hlinkfile" highlightClick="1"/>
          </p:cNvPr>
          <p:cNvSpPr/>
          <p:nvPr/>
        </p:nvSpPr>
        <p:spPr>
          <a:xfrm>
            <a:off x="8572528" y="6429396"/>
            <a:ext cx="214314" cy="21431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49838A-3A1F-4E3D-A897-D182C698C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graphicEl>
                                              <a:dgm id="{7249838A-3A1F-4E3D-A897-D182C698C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38EA18D-5329-4CA2-A30B-35EA30048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538EA18D-5329-4CA2-A30B-35EA30048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6BCB20-D3DE-4524-AA3E-BB6F84EC9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926BCB20-D3DE-4524-AA3E-BB6F84EC9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C9D154-05AA-4A3C-8EC6-FBABB8658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graphicEl>
                                              <a:dgm id="{40C9D154-05AA-4A3C-8EC6-FBABB8658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6F9659-A0C9-44A4-84A2-DF550F54E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graphicEl>
                                              <a:dgm id="{CD6F9659-A0C9-44A4-84A2-DF550F54E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Graphic spid="8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5322893" y="4106867"/>
            <a:ext cx="478634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4314" y="1643050"/>
            <a:ext cx="1857356" cy="500066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MX" dirty="0" smtClean="0"/>
              <a:t>Plan de Trabajo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2877" y="2214554"/>
            <a:ext cx="1500198" cy="1928826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0" lon="0" rev="0"/>
            </a:camera>
            <a:lightRig rig="chilly" dir="t"/>
          </a:scene3d>
          <a:sp3d extrusionH="571500" prstMaterial="matte">
            <a:bevelT w="203200" h="50800" prst="softRound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 anchorCtr="1"/>
          <a:lstStyle/>
          <a:p>
            <a:pPr algn="ctr"/>
            <a:r>
              <a:rPr lang="es-PA" sz="1400" i="1" dirty="0" smtClean="0">
                <a:solidFill>
                  <a:schemeClr val="bg1"/>
                </a:solidFill>
              </a:rPr>
              <a:t>Divulgar </a:t>
            </a:r>
            <a:r>
              <a:rPr lang="es-PA" sz="1400" i="1" dirty="0" smtClean="0">
                <a:solidFill>
                  <a:schemeClr val="bg1"/>
                </a:solidFill>
              </a:rPr>
              <a:t>relevancia del Consejo Nacional de Desarrollo </a:t>
            </a:r>
            <a:r>
              <a:rPr lang="es-PA" sz="1400" i="1" dirty="0" smtClean="0">
                <a:solidFill>
                  <a:schemeClr val="bg1"/>
                </a:solidFill>
              </a:rPr>
              <a:t>Sostenible</a:t>
            </a:r>
            <a:endParaRPr lang="es-PA" sz="1400" i="1" dirty="0" smtClean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77768" y="4106868"/>
            <a:ext cx="478634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940965" y="4106867"/>
            <a:ext cx="478634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631929" y="4106867"/>
            <a:ext cx="478634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4612" y="157161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Marzo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157161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Abril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157161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Mayo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43802" y="157161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Junio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3143240" y="2071678"/>
            <a:ext cx="2143140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Análisis de la Demanda Institucional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29058" y="2643182"/>
            <a:ext cx="2286016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Sistematización de la Estrategia</a:t>
            </a:r>
          </a:p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Entrevistas en Campo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1785926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i="1" dirty="0" smtClean="0">
                <a:solidFill>
                  <a:schemeClr val="accent1">
                    <a:lumMod val="50000"/>
                  </a:schemeClr>
                </a:solidFill>
              </a:rPr>
              <a:t>Productos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57752" y="3214686"/>
            <a:ext cx="2571768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Definición de la Hoja de Ruta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29322" y="3786190"/>
            <a:ext cx="2571768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Divulgación de resultados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7158" y="4714884"/>
            <a:ext cx="1500198" cy="1357322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0" lon="0" rev="0"/>
            </a:camera>
            <a:lightRig rig="chilly" dir="t"/>
          </a:scene3d>
          <a:sp3d extrusionH="571500" prstMaterial="matte">
            <a:bevelT w="203200" h="50800" prst="softRound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 anchorCtr="1"/>
          <a:lstStyle/>
          <a:p>
            <a:pPr algn="ctr"/>
            <a:r>
              <a:rPr lang="es-PA" sz="1400" i="1" dirty="0" smtClean="0">
                <a:solidFill>
                  <a:schemeClr val="bg1"/>
                </a:solidFill>
              </a:rPr>
              <a:t>Fortalecimiento de la Gestión</a:t>
            </a:r>
            <a:endParaRPr lang="es-PA" sz="1400" i="1" dirty="0" smtClean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2285985" y="4357693"/>
            <a:ext cx="657229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214678" y="4714884"/>
            <a:ext cx="2286016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Definición de  Rutas Criticas y Vulnerabilidades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29256" y="5929330"/>
            <a:ext cx="2286016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Diseño de Herramienta 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72000" y="5357826"/>
            <a:ext cx="2286016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MX" sz="1200" i="1" dirty="0" smtClean="0">
                <a:solidFill>
                  <a:schemeClr val="bg1"/>
                </a:solidFill>
              </a:rPr>
              <a:t>Diseño Organizacional</a:t>
            </a:r>
            <a:endParaRPr lang="en-US" sz="1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A" b="1" dirty="0" smtClean="0"/>
              <a:t>Metodología de Análisis Institucional y Acciones de Fortalecimiento de CONADES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3570" y="1357298"/>
            <a:ext cx="3286148" cy="5214974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es-PA" sz="2400" dirty="0" smtClean="0">
                <a:latin typeface="Myriad Pro" pitchFamily="34" charset="0"/>
              </a:rPr>
              <a:t>Ambos escenarios presentan oportunidades para el fortalecimiento de CONADES</a:t>
            </a:r>
            <a:endParaRPr lang="es-PA" sz="2400" dirty="0"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3570" y="2214554"/>
            <a:ext cx="32147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Myriad Pro" pitchFamily="34" charset="0"/>
              </a:rPr>
              <a:t>La estrategia actual de CONADES permite eficiencias en la implementación y rápida ejecución 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Myriad Pro" pitchFamily="34" charset="0"/>
              </a:rPr>
              <a:t>La estructura constitutiva de CONADES fue concebida con amplia participación de sectores públicos y privados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Myriad Pro" pitchFamily="34" charset="0"/>
              </a:rPr>
              <a:t>La complejidad del proceso de descentralización, permite la consolidación del espacio de CONADES, al proveer recursos técnicos, económicos y financieros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428596" y="1357298"/>
          <a:ext cx="507209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 bwMode="auto">
          <a:xfrm>
            <a:off x="5857884" y="1500174"/>
            <a:ext cx="292895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8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Oportunidades</a:t>
            </a:r>
            <a:endParaRPr lang="es-PA" sz="28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2" grpId="0"/>
      <p:bldP spid="5" grpId="1"/>
      <p:bldGraphic spid="9" grpId="0">
        <p:bldAsOne/>
      </p:bldGraphic>
      <p:bldP spid="1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71472" y="4786322"/>
            <a:ext cx="8001056" cy="114300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9" name="Rectangle 18"/>
          <p:cNvSpPr/>
          <p:nvPr/>
        </p:nvSpPr>
        <p:spPr>
          <a:xfrm>
            <a:off x="1785918" y="3214686"/>
            <a:ext cx="6786610" cy="1571636"/>
          </a:xfrm>
          <a:prstGeom prst="rect">
            <a:avLst/>
          </a:prstGeom>
          <a:solidFill>
            <a:schemeClr val="accent6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4" name="Rectangle 13"/>
          <p:cNvSpPr/>
          <p:nvPr/>
        </p:nvSpPr>
        <p:spPr>
          <a:xfrm>
            <a:off x="571472" y="2071678"/>
            <a:ext cx="8001056" cy="114300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Rectangle 3"/>
          <p:cNvSpPr/>
          <p:nvPr/>
        </p:nvSpPr>
        <p:spPr>
          <a:xfrm>
            <a:off x="214282" y="21429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 smtClean="0">
                <a:latin typeface="Myriad Pro" pitchFamily="34" charset="0"/>
              </a:rPr>
              <a:t>El objetivo de esta colaboración es el aprovechamiento de la coyuntura de la transición política, resulte en la consolidación de CONADES</a:t>
            </a:r>
            <a:endParaRPr lang="es-PA" sz="2400" dirty="0"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143116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 smtClean="0">
                <a:solidFill>
                  <a:srgbClr val="002060"/>
                </a:solidFill>
                <a:latin typeface="Myriad Pro" pitchFamily="34" charset="0"/>
              </a:rPr>
              <a:t>1</a:t>
            </a:r>
            <a:endParaRPr lang="es-PA" sz="6000" b="1" dirty="0">
              <a:solidFill>
                <a:srgbClr val="002060"/>
              </a:solidFill>
              <a:latin typeface="Myriad Pro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3010" y="2240813"/>
            <a:ext cx="67866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None/>
            </a:pPr>
            <a:r>
              <a:rPr lang="es-PA" sz="24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Divulgar relevancia del Consejo Nacional de Desarrollo Sostenible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5918" y="3214686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  <a:buNone/>
            </a:pPr>
            <a:r>
              <a:rPr lang="es-PA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Análisis de la Demanda Institucional</a:t>
            </a:r>
          </a:p>
        </p:txBody>
      </p:sp>
      <p:sp>
        <p:nvSpPr>
          <p:cNvPr id="8" name="Rectangle 7"/>
          <p:cNvSpPr/>
          <p:nvPr/>
        </p:nvSpPr>
        <p:spPr>
          <a:xfrm>
            <a:off x="1785918" y="3571876"/>
            <a:ext cx="600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  <a:buNone/>
            </a:pPr>
            <a:r>
              <a:rPr lang="es-PA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Sistematización de la Estrategia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85918" y="3929066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</a:pPr>
            <a:r>
              <a:rPr lang="es-PA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Definición de Hoja </a:t>
            </a:r>
            <a:r>
              <a:rPr lang="es-PA" dirty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de </a:t>
            </a:r>
            <a:r>
              <a:rPr lang="es-PA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Ruta</a:t>
            </a:r>
            <a:endParaRPr lang="es-PA" dirty="0">
              <a:solidFill>
                <a:schemeClr val="tx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80" y="4857760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002060"/>
                </a:solidFill>
                <a:latin typeface="Myriad Pro" pitchFamily="34" charset="0"/>
              </a:rPr>
              <a:t>2</a:t>
            </a:r>
            <a:endParaRPr lang="es-PA" sz="6000" b="1" dirty="0">
              <a:solidFill>
                <a:srgbClr val="002060"/>
              </a:solidFill>
              <a:latin typeface="Myriad Pro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43042" y="5143512"/>
            <a:ext cx="6786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None/>
            </a:pPr>
            <a:r>
              <a:rPr lang="es-PA" sz="24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Fortalecer las Capacidad de Gestión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85918" y="4274114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</a:pPr>
            <a:r>
              <a:rPr lang="es-PA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Divulgación de Resultados</a:t>
            </a:r>
            <a:endParaRPr lang="es-PA" dirty="0">
              <a:solidFill>
                <a:schemeClr val="tx2">
                  <a:lumMod val="75000"/>
                </a:schemeClr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4" grpId="0" animBg="1"/>
      <p:bldP spid="4" grpId="0"/>
      <p:bldP spid="5" grpId="0"/>
      <p:bldP spid="6" grpId="0"/>
      <p:bldP spid="7" grpId="0"/>
      <p:bldP spid="8" grpId="0"/>
      <p:bldP spid="10" grpId="0"/>
      <p:bldP spid="16" grpId="0"/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5720" y="142852"/>
            <a:ext cx="7858180" cy="92871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1" name="Oval 10"/>
          <p:cNvSpPr/>
          <p:nvPr/>
        </p:nvSpPr>
        <p:spPr>
          <a:xfrm>
            <a:off x="214282" y="2071678"/>
            <a:ext cx="4000528" cy="4607751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spcBef>
                <a:spcPts val="600"/>
              </a:spcBef>
              <a:defRPr/>
            </a:pPr>
            <a:endParaRPr lang="es-PA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8"/>
            <a:ext cx="3357586" cy="1143000"/>
          </a:xfrm>
        </p:spPr>
        <p:txBody>
          <a:bodyPr>
            <a:normAutofit/>
          </a:bodyPr>
          <a:lstStyle/>
          <a:p>
            <a:r>
              <a:rPr lang="es-P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Demandas  Institucionales Identificadas</a:t>
            </a:r>
            <a:endParaRPr lang="es-PA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000628" y="2000240"/>
            <a:ext cx="4000528" cy="4679189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spcBef>
                <a:spcPts val="600"/>
              </a:spcBef>
              <a:defRPr/>
            </a:pPr>
            <a:endParaRPr lang="es-PA" sz="1000" dirty="0"/>
          </a:p>
        </p:txBody>
      </p:sp>
      <p:sp>
        <p:nvSpPr>
          <p:cNvPr id="6" name="Rectangle 5"/>
          <p:cNvSpPr/>
          <p:nvPr/>
        </p:nvSpPr>
        <p:spPr>
          <a:xfrm>
            <a:off x="5500694" y="2714620"/>
            <a:ext cx="31432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>
              <a:spcBef>
                <a:spcPts val="600"/>
              </a:spcBef>
              <a:defRPr/>
            </a:pPr>
            <a:r>
              <a:rPr lang="es-PA" sz="1400" dirty="0"/>
              <a:t>Establecer y promover mecanismos de consulta permanente</a:t>
            </a:r>
          </a:p>
          <a:p>
            <a:pPr indent="-342900" algn="ctr">
              <a:spcBef>
                <a:spcPts val="600"/>
              </a:spcBef>
              <a:defRPr/>
            </a:pPr>
            <a:r>
              <a:rPr lang="es-PA" sz="1400" dirty="0"/>
              <a:t>Servir de enlace con organismos internacionales y órganos nacionales</a:t>
            </a:r>
          </a:p>
          <a:p>
            <a:pPr indent="-342900" algn="ctr">
              <a:spcBef>
                <a:spcPts val="600"/>
              </a:spcBef>
              <a:defRPr/>
            </a:pPr>
            <a:r>
              <a:rPr lang="es-PA" sz="1400" dirty="0" smtClean="0"/>
              <a:t>Fomentar </a:t>
            </a:r>
            <a:r>
              <a:rPr lang="es-PA" sz="1400" dirty="0"/>
              <a:t>la cultura e intercambio de información y experiencias</a:t>
            </a:r>
          </a:p>
          <a:p>
            <a:pPr indent="-342900" algn="ctr">
              <a:spcBef>
                <a:spcPts val="600"/>
              </a:spcBef>
              <a:defRPr/>
            </a:pPr>
            <a:r>
              <a:rPr lang="es-PA" sz="1400" dirty="0"/>
              <a:t>Impulsar la elaboración y ejecución de políticas, estrategias, programas y proyectos</a:t>
            </a:r>
          </a:p>
          <a:p>
            <a:pPr indent="-342900" algn="ctr">
              <a:spcBef>
                <a:spcPts val="600"/>
              </a:spcBef>
              <a:defRPr/>
            </a:pPr>
            <a:r>
              <a:rPr lang="es-PA" sz="1400" dirty="0"/>
              <a:t>Movilización de Recursos</a:t>
            </a:r>
          </a:p>
          <a:p>
            <a:pPr indent="-342900" algn="ctr">
              <a:spcBef>
                <a:spcPts val="600"/>
              </a:spcBef>
              <a:defRPr/>
            </a:pPr>
            <a:r>
              <a:rPr lang="es-PA" sz="1400" dirty="0"/>
              <a:t>Divulgar acciones</a:t>
            </a:r>
          </a:p>
          <a:p>
            <a:pPr indent="-342900" algn="ctr">
              <a:spcBef>
                <a:spcPts val="600"/>
              </a:spcBef>
              <a:defRPr/>
            </a:pPr>
            <a:r>
              <a:rPr lang="es-PA" sz="1400" dirty="0"/>
              <a:t>Promover la creación de comités locales para el desarrollo sostenible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4414" y="2857496"/>
            <a:ext cx="200026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PA" sz="1600" dirty="0" smtClean="0"/>
              <a:t>Perspectiva Integral Regional</a:t>
            </a:r>
          </a:p>
          <a:p>
            <a:pPr algn="ctr">
              <a:spcBef>
                <a:spcPts val="600"/>
              </a:spcBef>
            </a:pPr>
            <a:r>
              <a:rPr lang="es-PA" sz="1600" dirty="0" smtClean="0"/>
              <a:t>Coordinación Regional</a:t>
            </a:r>
          </a:p>
          <a:p>
            <a:pPr algn="ctr">
              <a:spcBef>
                <a:spcPts val="600"/>
              </a:spcBef>
            </a:pPr>
            <a:r>
              <a:rPr lang="es-PA" sz="1600" dirty="0" smtClean="0"/>
              <a:t>Enfoque Ambiental y de Desarrollo Sostenible</a:t>
            </a:r>
          </a:p>
          <a:p>
            <a:pPr algn="ctr">
              <a:spcBef>
                <a:spcPts val="600"/>
              </a:spcBef>
            </a:pPr>
            <a:r>
              <a:rPr lang="es-PA" sz="1600" dirty="0" smtClean="0"/>
              <a:t>Espacios de Participación para la Sociedad Civil</a:t>
            </a:r>
            <a:endParaRPr lang="es-PA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72132" y="1214430"/>
            <a:ext cx="2900354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Misión</a:t>
            </a:r>
            <a:r>
              <a:rPr lang="es-PA" sz="2000" b="1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Fundacional de CONADES</a:t>
            </a:r>
            <a:endParaRPr kumimoji="0" lang="es-PA" sz="20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14678" y="3143248"/>
            <a:ext cx="2900354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Existen fuertes </a:t>
            </a:r>
            <a:r>
              <a:rPr lang="es-PA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areas</a:t>
            </a:r>
            <a:r>
              <a:rPr lang="es-P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de coincidencia entre ambas dimensiones</a:t>
            </a:r>
            <a:endParaRPr kumimoji="0" lang="es-PA" sz="20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596" y="285728"/>
            <a:ext cx="711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36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Análisis de la Demanda Institucional</a:t>
            </a:r>
            <a:endParaRPr lang="es-P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81503E-6 L -0.1948 -0.0016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1503E-6 L 0.2026 -0.001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1" animBg="1"/>
      <p:bldP spid="11" grpId="2" animBg="1"/>
      <p:bldP spid="2" grpId="0"/>
      <p:bldP spid="5" grpId="0" animBg="1"/>
      <p:bldP spid="5" grpId="1" animBg="1"/>
      <p:bldP spid="6" grpId="0"/>
      <p:bldP spid="6" grpId="1"/>
      <p:bldP spid="7" grpId="0"/>
      <p:bldP spid="7" grpId="1"/>
      <p:bldP spid="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85720" y="142852"/>
            <a:ext cx="7858180" cy="92871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3" name="Rectangle 22"/>
          <p:cNvSpPr/>
          <p:nvPr/>
        </p:nvSpPr>
        <p:spPr>
          <a:xfrm>
            <a:off x="2928926" y="3434364"/>
            <a:ext cx="5786478" cy="928694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57158" y="3720116"/>
            <a:ext cx="8259763" cy="696912"/>
            <a:chOff x="380994" y="3398108"/>
            <a:chExt cx="8260498" cy="69609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963659" y="3398108"/>
              <a:ext cx="7204716" cy="36469"/>
            </a:xfrm>
            <a:prstGeom prst="line">
              <a:avLst/>
            </a:prstGeom>
            <a:ln>
              <a:solidFill>
                <a:srgbClr val="003597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" name="Title 3"/>
            <p:cNvSpPr txBox="1">
              <a:spLocks/>
            </p:cNvSpPr>
            <p:nvPr/>
          </p:nvSpPr>
          <p:spPr bwMode="auto">
            <a:xfrm>
              <a:off x="380994" y="3505932"/>
              <a:ext cx="1262175" cy="58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PA" sz="3600" b="1" kern="0" dirty="0" smtClean="0">
                  <a:solidFill>
                    <a:srgbClr val="003399"/>
                  </a:solidFill>
                  <a:latin typeface="Myriad Pro" pitchFamily="34" charset="0"/>
                  <a:ea typeface="+mj-ea"/>
                  <a:cs typeface="+mj-cs"/>
                </a:rPr>
                <a:t>1996</a:t>
              </a:r>
              <a:endParaRPr lang="es-PA" sz="3600" kern="0" dirty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endParaRPr>
            </a:p>
          </p:txBody>
        </p:sp>
        <p:sp>
          <p:nvSpPr>
            <p:cNvPr id="9" name="Title 3"/>
            <p:cNvSpPr txBox="1">
              <a:spLocks/>
            </p:cNvSpPr>
            <p:nvPr/>
          </p:nvSpPr>
          <p:spPr bwMode="auto">
            <a:xfrm>
              <a:off x="7379317" y="3447262"/>
              <a:ext cx="1262175" cy="589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PA" sz="3600" b="1" kern="0" dirty="0" smtClean="0">
                  <a:solidFill>
                    <a:srgbClr val="003399"/>
                  </a:solidFill>
                  <a:latin typeface="Myriad Pro" pitchFamily="34" charset="0"/>
                  <a:ea typeface="+mj-ea"/>
                  <a:cs typeface="+mj-cs"/>
                </a:rPr>
                <a:t>2009</a:t>
              </a:r>
              <a:endParaRPr lang="es-PA" sz="3600" kern="0" dirty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844521" y="3720116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rgbClr val="00359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13" name="Rectangle 12"/>
          <p:cNvSpPr/>
          <p:nvPr/>
        </p:nvSpPr>
        <p:spPr>
          <a:xfrm>
            <a:off x="1643042" y="1214422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PA" dirty="0" smtClean="0">
                <a:latin typeface="Myriad Pro" pitchFamily="34" charset="0"/>
              </a:rPr>
              <a:t>Sistematizar la estrategia de CONADES para la Coordinación y Ejecución de programas  través de</a:t>
            </a:r>
            <a:endParaRPr lang="es-PA" dirty="0">
              <a:latin typeface="Myriad Pro" pitchFamily="34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 bwMode="auto">
          <a:xfrm>
            <a:off x="4786314" y="3791554"/>
            <a:ext cx="12620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PA" sz="36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2006</a:t>
            </a:r>
            <a:endParaRPr lang="es-PA" sz="36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564357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PA" dirty="0" smtClean="0">
                <a:latin typeface="Myriad Pro" pitchFamily="34" charset="0"/>
              </a:rPr>
              <a:t>Analizar la evolución del desempeño de CONADES en la movilización de recursos y la eficiencia en la ejecución de los programas de desarrollo sostenible </a:t>
            </a:r>
            <a:endParaRPr lang="es-PA" dirty="0">
              <a:latin typeface="Myriad Pro" pitchFamily="34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 bwMode="auto">
          <a:xfrm>
            <a:off x="2000232" y="5000636"/>
            <a:ext cx="4786346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8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Eje del Análisis</a:t>
            </a:r>
            <a:endParaRPr lang="es-PA" sz="28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85918" y="2143116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PA" dirty="0" smtClean="0">
                <a:latin typeface="Myriad Pro" pitchFamily="34" charset="0"/>
              </a:rPr>
              <a:t>una reconstrucción de hitos y acciones relevantes</a:t>
            </a:r>
            <a:endParaRPr lang="es-PA" dirty="0">
              <a:latin typeface="Myriad Pr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85918" y="2571744"/>
            <a:ext cx="5565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A" dirty="0" smtClean="0">
                <a:latin typeface="Myriad Pro" pitchFamily="34" charset="0"/>
              </a:rPr>
              <a:t>análisis de la evolución de las capacidades funcionales</a:t>
            </a:r>
            <a:endParaRPr lang="es-PA" dirty="0"/>
          </a:p>
        </p:txBody>
      </p:sp>
      <p:sp>
        <p:nvSpPr>
          <p:cNvPr id="24" name="Double Bracket 23"/>
          <p:cNvSpPr/>
          <p:nvPr/>
        </p:nvSpPr>
        <p:spPr>
          <a:xfrm rot="16200000">
            <a:off x="5214942" y="934034"/>
            <a:ext cx="1214446" cy="59293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5" name="Rectangle 24"/>
          <p:cNvSpPr/>
          <p:nvPr/>
        </p:nvSpPr>
        <p:spPr>
          <a:xfrm>
            <a:off x="3500430" y="4505934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PA" smtClean="0">
                <a:latin typeface="Myriad Pro" pitchFamily="34" charset="0"/>
              </a:rPr>
              <a:t>Programas de Desarrollo Sostenible</a:t>
            </a:r>
            <a:endParaRPr lang="es-PA">
              <a:latin typeface="Myriad Pro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8596" y="285728"/>
            <a:ext cx="4944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36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Sistematizar la Estrategia</a:t>
            </a:r>
            <a:endParaRPr lang="es-P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5059 -0.00533 " pathEditMode="relative" rAng="0" ptsTypes="AA">
                                      <p:cBhvr>
                                        <p:cTn id="4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11" grpId="0" animBg="1"/>
      <p:bldP spid="11" grpId="1" animBg="1"/>
      <p:bldP spid="13" grpId="0"/>
      <p:bldP spid="15" grpId="0"/>
      <p:bldP spid="16" grpId="0"/>
      <p:bldP spid="18" grpId="1"/>
      <p:bldP spid="20" grpId="0"/>
      <p:bldP spid="22" grpId="0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57356" y="2857496"/>
            <a:ext cx="5286412" cy="321471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spcBef>
                <a:spcPts val="600"/>
              </a:spcBef>
              <a:defRPr/>
            </a:pPr>
            <a:r>
              <a:rPr lang="en-IN" sz="3600" dirty="0" smtClean="0">
                <a:latin typeface="Myriad Pro" pitchFamily="34" charset="0"/>
              </a:rPr>
              <a:t>CONADES</a:t>
            </a:r>
            <a:endParaRPr lang="es-PA" sz="3600" dirty="0">
              <a:latin typeface="Myriad Pro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6000760" y="4071942"/>
            <a:ext cx="242889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0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Desempeño de la Organización</a:t>
            </a:r>
            <a:endParaRPr lang="es-PA" sz="20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2285984" y="4929198"/>
            <a:ext cx="242889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0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Capacidad de la Organización</a:t>
            </a:r>
            <a:endParaRPr lang="es-PA" sz="20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286116" y="1857364"/>
            <a:ext cx="242889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0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Ambiente Operativo Externo</a:t>
            </a:r>
            <a:endParaRPr lang="es-PA" sz="20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2500298" y="3429000"/>
            <a:ext cx="242889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0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Ambiente Operativo Interno</a:t>
            </a:r>
            <a:endParaRPr lang="es-PA" sz="20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786050" y="4500570"/>
            <a:ext cx="71438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5000628" y="3714752"/>
            <a:ext cx="1000132" cy="6524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>
          <a:xfrm flipV="1">
            <a:off x="4714876" y="4500570"/>
            <a:ext cx="1285884" cy="723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4" idx="0"/>
          </p:cNvCxnSpPr>
          <p:nvPr/>
        </p:nvCxnSpPr>
        <p:spPr>
          <a:xfrm rot="5400000">
            <a:off x="4295771" y="2652705"/>
            <a:ext cx="40958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5" idx="0"/>
          </p:cNvCxnSpPr>
          <p:nvPr/>
        </p:nvCxnSpPr>
        <p:spPr>
          <a:xfrm rot="16200000" flipH="1">
            <a:off x="5500694" y="2357430"/>
            <a:ext cx="1857388" cy="1571636"/>
          </a:xfrm>
          <a:prstGeom prst="bentConnector3">
            <a:avLst>
              <a:gd name="adj1" fmla="val -477"/>
            </a:avLst>
          </a:prstGeom>
          <a:ln>
            <a:prstDash val="sysDot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itle 3"/>
          <p:cNvSpPr txBox="1">
            <a:spLocks/>
          </p:cNvSpPr>
          <p:nvPr/>
        </p:nvSpPr>
        <p:spPr bwMode="auto">
          <a:xfrm>
            <a:off x="642910" y="357166"/>
            <a:ext cx="7358114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A" sz="2800" b="1" kern="0" dirty="0" smtClean="0">
                <a:solidFill>
                  <a:srgbClr val="003399"/>
                </a:solidFill>
                <a:latin typeface="Myriad Pro" pitchFamily="34" charset="0"/>
                <a:ea typeface="+mj-ea"/>
                <a:cs typeface="+mj-cs"/>
              </a:rPr>
              <a:t>Dimensiones de la Sistematización</a:t>
            </a:r>
            <a:endParaRPr lang="es-PA" sz="2800" kern="0" dirty="0">
              <a:solidFill>
                <a:srgbClr val="003399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7215206" y="5286388"/>
            <a:ext cx="1571636" cy="1285884"/>
          </a:xfrm>
          <a:prstGeom prst="borderCallout1">
            <a:avLst>
              <a:gd name="adj1" fmla="val -10597"/>
              <a:gd name="adj2" fmla="val 12908"/>
              <a:gd name="adj3" fmla="val -46652"/>
              <a:gd name="adj4" fmla="val 124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Eficiencia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Relevancia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Sostenibilidad</a:t>
            </a:r>
            <a:endParaRPr lang="es-PA" sz="1400" dirty="0"/>
          </a:p>
        </p:txBody>
      </p:sp>
      <p:sp>
        <p:nvSpPr>
          <p:cNvPr id="18" name="Line Callout 1 17"/>
          <p:cNvSpPr/>
          <p:nvPr/>
        </p:nvSpPr>
        <p:spPr>
          <a:xfrm>
            <a:off x="1428728" y="1500174"/>
            <a:ext cx="1571636" cy="1285884"/>
          </a:xfrm>
          <a:prstGeom prst="borderCallout1">
            <a:avLst>
              <a:gd name="adj1" fmla="val 10849"/>
              <a:gd name="adj2" fmla="val 107107"/>
              <a:gd name="adj3" fmla="val 32360"/>
              <a:gd name="adj4" fmla="val 1482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Político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Administrativos y Legales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Tendencias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214282" y="3357562"/>
            <a:ext cx="1571636" cy="3071834"/>
          </a:xfrm>
          <a:prstGeom prst="borderCallout1">
            <a:avLst>
              <a:gd name="adj1" fmla="val 10849"/>
              <a:gd name="adj2" fmla="val 107107"/>
              <a:gd name="adj3" fmla="val 13172"/>
              <a:gd name="adj4" fmla="val 14175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Estructura organizacional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Evaluación de Desempeño e Incentivos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Personal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Infraestructura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Normas, Reglamentos y Procesos</a:t>
            </a:r>
          </a:p>
          <a:p>
            <a:pPr>
              <a:spcAft>
                <a:spcPts val="600"/>
              </a:spcAft>
              <a:defRPr/>
            </a:pPr>
            <a:r>
              <a:rPr lang="es-PA" sz="1400" b="1" kern="0" dirty="0" smtClean="0">
                <a:solidFill>
                  <a:srgbClr val="003399"/>
                </a:solidFill>
                <a:latin typeface="Myriad Pro" pitchFamily="34" charset="0"/>
              </a:rPr>
              <a:t>Redes y vínculos</a:t>
            </a:r>
          </a:p>
          <a:p>
            <a:pPr>
              <a:spcAft>
                <a:spcPts val="600"/>
              </a:spcAft>
              <a:defRPr/>
            </a:pPr>
            <a:endParaRPr lang="es-PA" sz="1400" b="1" kern="0" dirty="0">
              <a:solidFill>
                <a:srgbClr val="003399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/>
      <p:bldP spid="7" grpId="0"/>
      <p:bldP spid="8" grpId="0"/>
      <p:bldP spid="9" grpId="0"/>
      <p:bldP spid="28" grpId="0"/>
      <p:bldP spid="16" grpId="1" animBg="1"/>
      <p:bldP spid="18" grpId="1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5720" y="142852"/>
            <a:ext cx="7858180" cy="92871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Oval 3"/>
          <p:cNvSpPr/>
          <p:nvPr/>
        </p:nvSpPr>
        <p:spPr>
          <a:xfrm>
            <a:off x="534324" y="1285861"/>
            <a:ext cx="1894536" cy="3000396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spcBef>
                <a:spcPts val="600"/>
              </a:spcBef>
              <a:defRPr/>
            </a:pPr>
            <a:endParaRPr lang="es-PA" sz="1000" dirty="0"/>
          </a:p>
        </p:txBody>
      </p:sp>
      <p:sp>
        <p:nvSpPr>
          <p:cNvPr id="5" name="Oval 4"/>
          <p:cNvSpPr/>
          <p:nvPr/>
        </p:nvSpPr>
        <p:spPr>
          <a:xfrm>
            <a:off x="1214414" y="1285861"/>
            <a:ext cx="1857388" cy="3000396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spcBef>
                <a:spcPts val="600"/>
              </a:spcBef>
              <a:defRPr/>
            </a:pPr>
            <a:endParaRPr lang="es-PA" sz="1000" dirty="0"/>
          </a:p>
        </p:txBody>
      </p:sp>
      <p:sp>
        <p:nvSpPr>
          <p:cNvPr id="6" name="Oval 5"/>
          <p:cNvSpPr/>
          <p:nvPr/>
        </p:nvSpPr>
        <p:spPr>
          <a:xfrm>
            <a:off x="714348" y="4286256"/>
            <a:ext cx="2071702" cy="2000264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 algn="ctr">
              <a:spcBef>
                <a:spcPts val="600"/>
              </a:spcBef>
              <a:defRPr/>
            </a:pPr>
            <a:r>
              <a:rPr lang="en-IN" sz="2000" dirty="0" smtClean="0">
                <a:latin typeface="Myriad Pro" pitchFamily="34" charset="0"/>
              </a:rPr>
              <a:t>CONADES</a:t>
            </a:r>
            <a:endParaRPr lang="es-PA" sz="2000" dirty="0">
              <a:latin typeface="Myriad Pro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646331"/>
          </a:xfrm>
        </p:spPr>
        <p:txBody>
          <a:bodyPr wrap="square">
            <a:spAutoFit/>
          </a:bodyPr>
          <a:lstStyle/>
          <a:p>
            <a:pPr algn="l"/>
            <a:r>
              <a:rPr lang="es-PA" sz="36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  <a:ea typeface="+mn-ea"/>
                <a:cs typeface="+mn-cs"/>
              </a:rPr>
              <a:t>Hoja de Ruta para la Consolidación</a:t>
            </a:r>
            <a:endParaRPr lang="es-PA" sz="3600" dirty="0">
              <a:solidFill>
                <a:schemeClr val="tx2">
                  <a:lumMod val="75000"/>
                </a:schemeClr>
              </a:solidFill>
              <a:latin typeface="Myriad Pro" pitchFamily="34" charset="0"/>
              <a:ea typeface="+mn-ea"/>
              <a:cs typeface="+mn-cs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3357554" y="1714488"/>
          <a:ext cx="521497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4875E-6 L 0.07065 -0.07516 C 0.08645 -0.09088 0.09601 -0.11632 0.09827 -0.14384 C 0.1007 -0.1753 0.09513 -0.20166 0.08212 -0.22155 L 0.02483 -0.31498 " pathEditMode="relative" rAng="-5038042" ptsTypes="FffFF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DF7C73E-D2AE-4A27-959E-DA41B758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graphicEl>
                                              <a:dgm id="{FDF7C73E-D2AE-4A27-959E-DA41B7582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0AC42B-97AA-4CC5-877B-9E140C7A2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graphicEl>
                                              <a:dgm id="{1C0AC42B-97AA-4CC5-877B-9E140C7A2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F850FE-8838-4585-AA2E-22CF0D645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>
                                            <p:graphicEl>
                                              <a:dgm id="{3FF850FE-8838-4585-AA2E-22CF0D645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86D4C22-DCF7-4A7A-B09F-421EDDC2E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>
                                            <p:graphicEl>
                                              <a:dgm id="{286D4C22-DCF7-4A7A-B09F-421EDDC2E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4F0A187-5CFA-4E2E-A358-18AAF0D1B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graphicEl>
                                              <a:dgm id="{94F0A187-5CFA-4E2E-A358-18AAF0D1B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1" animBg="1"/>
      <p:bldP spid="5" grpId="1" animBg="1"/>
      <p:bldP spid="6" grpId="0" animBg="1"/>
      <p:bldP spid="6" grpId="1" animBg="1"/>
      <p:bldP spid="7" grpId="0"/>
      <p:bldGraphic spid="10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85720" y="142852"/>
            <a:ext cx="7858180" cy="92871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7115196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Divulgación</a:t>
            </a:r>
            <a:r>
              <a:rPr kumimoji="0" lang="es-PA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 de Resultados</a:t>
            </a:r>
            <a:endParaRPr kumimoji="0" lang="es-PA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19EE83-F2C5-416C-A042-DAE296F77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D919EE83-F2C5-416C-A042-DAE296F77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0F71CA-1A45-4F02-BA65-FFC8C5498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700F71CA-1A45-4F02-BA65-FFC8C5498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17DD4CF-F117-4FD1-8A71-6576BF544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C17DD4CF-F117-4FD1-8A71-6576BF544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AAEC0D-529E-41DA-AF2B-10F979F2F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graphicEl>
                                              <a:dgm id="{4AAAEC0D-529E-41DA-AF2B-10F979F2F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/>
        </p:bldSub>
      </p:bldGraphic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8564" y="5429264"/>
            <a:ext cx="8358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Construyendo sobre los análisis de capacidades realizados con los proyectos, se han identificado algunas áreas prioritarias de fortalecimiento</a:t>
            </a:r>
            <a:endParaRPr lang="es-PA" sz="2400" dirty="0">
              <a:solidFill>
                <a:schemeClr val="tx2">
                  <a:lumMod val="75000"/>
                </a:schemeClr>
              </a:solidFill>
              <a:latin typeface="Myriad Pro" pitchFamily="34" charset="0"/>
            </a:endParaRPr>
          </a:p>
        </p:txBody>
      </p:sp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285720" y="928670"/>
          <a:ext cx="792961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5720" y="142852"/>
            <a:ext cx="7858180" cy="928718"/>
          </a:xfrm>
          <a:prstGeom prst="rect">
            <a:avLst/>
          </a:prstGeom>
          <a:solidFill>
            <a:schemeClr val="accent3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00142" y="334012"/>
            <a:ext cx="7043758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Fortaleciendo las Capacidades Institucionales</a:t>
            </a:r>
            <a:endParaRPr kumimoji="0" lang="es-PA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71414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002060"/>
                </a:solidFill>
                <a:latin typeface="Myriad Pro" pitchFamily="34" charset="0"/>
              </a:rPr>
              <a:t>2</a:t>
            </a:r>
            <a:endParaRPr lang="es-PA" sz="6000" b="1" dirty="0">
              <a:solidFill>
                <a:srgbClr val="002060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560</Words>
  <Application>Microsoft Office PowerPoint</Application>
  <PresentationFormat>On-screen Show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Metodología de Análisis Institucional y Acciones de Fortalecimiento de CONADES</vt:lpstr>
      <vt:lpstr>Ambos escenarios presentan oportunidades para el fortalecimiento de CONADES</vt:lpstr>
      <vt:lpstr>Slide 3</vt:lpstr>
      <vt:lpstr>Demandas  Institucionales Identificadas</vt:lpstr>
      <vt:lpstr>Slide 5</vt:lpstr>
      <vt:lpstr>Slide 6</vt:lpstr>
      <vt:lpstr>Hoja de Ruta para la Consolidación</vt:lpstr>
      <vt:lpstr>Slide 8</vt:lpstr>
      <vt:lpstr>Slide 9</vt:lpstr>
      <vt:lpstr>Estandarización de los Procesos en Adquisiciones</vt:lpstr>
      <vt:lpstr>Plan de Trabajo</vt:lpstr>
      <vt:lpstr>Metodología de Análisis Institucional y Acciones de Fortalecimiento de CONADES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Acosta</dc:creator>
  <cp:lastModifiedBy>Carlos Acosta</cp:lastModifiedBy>
  <cp:revision>49</cp:revision>
  <dcterms:created xsi:type="dcterms:W3CDTF">2009-03-26T17:11:52Z</dcterms:created>
  <dcterms:modified xsi:type="dcterms:W3CDTF">2009-03-27T13:31:28Z</dcterms:modified>
</cp:coreProperties>
</file>