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C9D17-4DD8-4DD2-9387-686304CD65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D99939-4036-4092-9CA4-19569094C1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3E59A-AF77-43A5-9B9C-D40CE918C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6799-53B6-4B45-9226-29A1472CFD8B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F5D8E-6ADC-4875-BF4A-C662BCC0C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54FFF-78C7-466A-904E-4C0C0333C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1D6D-BE58-470A-BE7A-D5626AC25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90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449B4-E7E5-4090-9E02-2B4D40772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885FA7-2F5D-49F4-ADA6-81D6F44C6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51CF0-AF04-496D-8FBC-8303E5D85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6799-53B6-4B45-9226-29A1472CFD8B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7C34B-12E3-4F01-81AF-6A86B1418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BC562-2344-432D-9F60-E1B44DCC5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1D6D-BE58-470A-BE7A-D5626AC25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03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A4DF9E-6C46-43DB-A9EE-08EA052A1A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55DAED-767A-4E36-BD3D-545657AA39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48D5F-3321-4C4D-93C4-D8A5E362D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6799-53B6-4B45-9226-29A1472CFD8B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08523-9953-45EC-84EA-FA0FB1772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C2D68-A8FD-4032-835A-D51D7C9A6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1D6D-BE58-470A-BE7A-D5626AC25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26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21939-1B7D-454C-AF0D-D898C3885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EB14B-17ED-46BF-A4AD-875EEA30E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8AACB-F387-42E7-BD25-722334E67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6799-53B6-4B45-9226-29A1472CFD8B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604F4-85D6-4985-B50E-C928B0910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7300A-9EC0-4A51-996B-04D5F9B5B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1D6D-BE58-470A-BE7A-D5626AC25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1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50EC2-E059-4187-BEAB-32FF4B9E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6A80B9-340E-433B-9E0A-4EB4C7CF31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46003-8CFA-4F23-958D-2FDCA2274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6799-53B6-4B45-9226-29A1472CFD8B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908ED-38BE-407A-9A40-3C17A072E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6408B6-4753-4581-AB2F-16EB4EC24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1D6D-BE58-470A-BE7A-D5626AC25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5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6C358-5389-43A5-A456-5218D95C9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34922-3523-4007-A1D6-2B2A658198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5D7E4-4CCA-4570-A618-30E3A76169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74E2A6-191A-43F4-967A-F00D57CA7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6799-53B6-4B45-9226-29A1472CFD8B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5F1766-3D43-4824-9AFD-035F1E567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3F11AB-F971-4D3A-97B1-88E8C68F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1D6D-BE58-470A-BE7A-D5626AC25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52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38EA4-C326-4E1F-923F-78F173F87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E745C-279D-4825-8AB2-0F9371968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809008-A900-420E-B34B-569EE98637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2CCE7F-9DE7-4F81-BDF8-3185A6C9F2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3A5ECD-2D8F-4E3F-811B-02D54B1134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6640C0-B9C4-45F2-B4AB-2876FA78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6799-53B6-4B45-9226-29A1472CFD8B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E8E70D-8301-4B1C-97A8-A2F0AF7C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AAAECE-640A-4F18-9B82-8D7E73B07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1D6D-BE58-470A-BE7A-D5626AC25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76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D56A8-C2E6-4B2C-9669-FD2B3F836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80863D-0954-4C3A-A590-E5784B430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6799-53B6-4B45-9226-29A1472CFD8B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03F6F2-C8C1-463C-9FBF-3AE49E465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D1B1A7-34F7-4CFB-9CF6-E40080163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1D6D-BE58-470A-BE7A-D5626AC25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6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DE6B7D-AC33-4487-B83B-883268DFB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6799-53B6-4B45-9226-29A1472CFD8B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67DF06-F619-4D1C-820B-D51946A29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134A65-E7A7-4035-95CC-5AAC0579D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1D6D-BE58-470A-BE7A-D5626AC25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161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F1A57-D5C5-4A24-88C6-79B1B9D56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25A66-ADAB-4131-A9EA-441C69D02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5389D7-967D-485F-B898-285C871354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94EE0B-8624-44DA-A3AE-0F300FFCE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6799-53B6-4B45-9226-29A1472CFD8B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4DD000-FF48-4D30-8104-529287AC8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027DB2-703B-431B-B2C5-DB3A63D0A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1D6D-BE58-470A-BE7A-D5626AC25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92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56FBF-8C94-40E7-95A8-5E61CF9BA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D9DAA5-FE8A-4962-95AF-C82424A92D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E66937-BD97-4375-B1B8-A57769268B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0FF7DC-50D1-4A41-913A-8D87D9B4B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6799-53B6-4B45-9226-29A1472CFD8B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27CC4A-A6AB-4E5F-8B5E-D7576A5E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CB8EC8-8C03-4512-BABE-451AC9594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1D6D-BE58-470A-BE7A-D5626AC25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67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C2F4DB-FC96-498A-8611-2767420D6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ECF1B7-E6CC-4E3E-A0E6-ACB1F9771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7FDE2-D25D-4385-9752-CDE574DB68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76799-53B6-4B45-9226-29A1472CFD8B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640E7-C5AF-4BDE-AA53-1EE6EE7F3E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F0FCBB-1137-4163-B606-AB02AFFCCA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91D6D-BE58-470A-BE7A-D5626AC25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0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2FBD12BD-4DFA-487F-979D-D36974473FD4}"/>
              </a:ext>
            </a:extLst>
          </p:cNvPr>
          <p:cNvSpPr/>
          <p:nvPr/>
        </p:nvSpPr>
        <p:spPr>
          <a:xfrm>
            <a:off x="4791420" y="3278490"/>
            <a:ext cx="1791477" cy="14041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Visit to Erdenet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Partnership on Waste and Transportation areas</a:t>
            </a:r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Discussion with industry experts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E342A7-748B-4FCA-A79A-0E96885F5020}"/>
              </a:ext>
            </a:extLst>
          </p:cNvPr>
          <p:cNvSpPr/>
          <p:nvPr/>
        </p:nvSpPr>
        <p:spPr>
          <a:xfrm>
            <a:off x="2065348" y="4820728"/>
            <a:ext cx="1813780" cy="13467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Understanding existing development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158B137-C507-429B-BBC1-8B9FE491EA08}"/>
              </a:ext>
            </a:extLst>
          </p:cNvPr>
          <p:cNvSpPr/>
          <p:nvPr/>
        </p:nvSpPr>
        <p:spPr>
          <a:xfrm>
            <a:off x="4795233" y="1827578"/>
            <a:ext cx="1791477" cy="13467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Digital literacy qualitative  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Discussion with relevant stakeholders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ED16C35-B09B-4A1F-996F-25D88ECDCB3E}"/>
              </a:ext>
            </a:extLst>
          </p:cNvPr>
          <p:cNvSpPr/>
          <p:nvPr/>
        </p:nvSpPr>
        <p:spPr>
          <a:xfrm>
            <a:off x="4795232" y="4838229"/>
            <a:ext cx="1791477" cy="13467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UNDP Co high level workshop on 2 grand challenges (dignified lives, rebalanced economy)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6ABAA6D-4324-415A-BC84-02E15CBB4526}"/>
              </a:ext>
            </a:extLst>
          </p:cNvPr>
          <p:cNvSpPr/>
          <p:nvPr/>
        </p:nvSpPr>
        <p:spPr>
          <a:xfrm>
            <a:off x="6752252" y="4839795"/>
            <a:ext cx="2111829" cy="13467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SDG financing portfolio workshop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Livestock portfolio workshop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Sounding board engagements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51D3F55-3292-44C8-8834-A0CE8BBF6AC5}"/>
              </a:ext>
            </a:extLst>
          </p:cNvPr>
          <p:cNvSpPr/>
          <p:nvPr/>
        </p:nvSpPr>
        <p:spPr>
          <a:xfrm>
            <a:off x="9025811" y="4823077"/>
            <a:ext cx="2541037" cy="13467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Workshops on all portfolio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Compilation and analysis of the findings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Developed preliminary portfolio options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FE946DD-FB30-4E79-916A-544C68755923}"/>
              </a:ext>
            </a:extLst>
          </p:cNvPr>
          <p:cNvSpPr/>
          <p:nvPr/>
        </p:nvSpPr>
        <p:spPr>
          <a:xfrm>
            <a:off x="2065349" y="1810077"/>
            <a:ext cx="1791477" cy="28427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Accelerator Lab Launch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Digital transformation 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Exploring digital eco-system locally and within UNDP 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CITA engagements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163014-4D08-4862-817A-58EDF8F82071}"/>
              </a:ext>
            </a:extLst>
          </p:cNvPr>
          <p:cNvSpPr txBox="1"/>
          <p:nvPr/>
        </p:nvSpPr>
        <p:spPr>
          <a:xfrm>
            <a:off x="2065349" y="1026308"/>
            <a:ext cx="1791477" cy="36933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January - March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AAB72A-458C-43CB-95E0-3C05DA5A97A2}"/>
              </a:ext>
            </a:extLst>
          </p:cNvPr>
          <p:cNvSpPr txBox="1"/>
          <p:nvPr/>
        </p:nvSpPr>
        <p:spPr>
          <a:xfrm>
            <a:off x="4795232" y="1026308"/>
            <a:ext cx="1791477" cy="36933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March - June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315935-17E8-4939-9FC5-A6E56C795B58}"/>
              </a:ext>
            </a:extLst>
          </p:cNvPr>
          <p:cNvSpPr txBox="1"/>
          <p:nvPr/>
        </p:nvSpPr>
        <p:spPr>
          <a:xfrm>
            <a:off x="6752252" y="1027874"/>
            <a:ext cx="2111830" cy="36933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June - September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E4E3A2-0452-405C-913C-3344A002C5F9}"/>
              </a:ext>
            </a:extLst>
          </p:cNvPr>
          <p:cNvSpPr txBox="1"/>
          <p:nvPr/>
        </p:nvSpPr>
        <p:spPr>
          <a:xfrm>
            <a:off x="9025812" y="1026308"/>
            <a:ext cx="2541037" cy="36933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September - December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6AB6234-700E-435A-9E9C-7F90BD07052A}"/>
              </a:ext>
            </a:extLst>
          </p:cNvPr>
          <p:cNvSpPr txBox="1"/>
          <p:nvPr/>
        </p:nvSpPr>
        <p:spPr>
          <a:xfrm>
            <a:off x="3033779" y="145824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badi" panose="020B0604020202020204" pitchFamily="34" charset="0"/>
              </a:rPr>
              <a:t>Sense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27971E1-2489-4E26-8699-C872335671D2}"/>
              </a:ext>
            </a:extLst>
          </p:cNvPr>
          <p:cNvSpPr/>
          <p:nvPr/>
        </p:nvSpPr>
        <p:spPr>
          <a:xfrm>
            <a:off x="6748439" y="3280056"/>
            <a:ext cx="2111829" cy="14041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Erdenet community quantitative research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 Identifying 3 experiments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Building consensus with the stakeholders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Designing details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Exploring partners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43BDA2D-1500-4C92-8359-BF19444DC856}"/>
              </a:ext>
            </a:extLst>
          </p:cNvPr>
          <p:cNvSpPr/>
          <p:nvPr/>
        </p:nvSpPr>
        <p:spPr>
          <a:xfrm>
            <a:off x="6752252" y="1829144"/>
            <a:ext cx="2111829" cy="13467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Narrowing on 2 vulnerable groups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Identifying 3 experiments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Building consensus with the stakeholders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Designing details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Exploring partners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EBA9765-E745-4C89-91FA-96C4B5123C92}"/>
              </a:ext>
            </a:extLst>
          </p:cNvPr>
          <p:cNvSpPr/>
          <p:nvPr/>
        </p:nvSpPr>
        <p:spPr>
          <a:xfrm>
            <a:off x="9021998" y="3280056"/>
            <a:ext cx="2541036" cy="14041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Experiments to implement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Waste transportation optimization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Electronic payment system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Mobility app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Experiment partnership and funding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Experimentation and assessment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71E9937-FDFD-440A-A665-5787700392A6}"/>
              </a:ext>
            </a:extLst>
          </p:cNvPr>
          <p:cNvSpPr/>
          <p:nvPr/>
        </p:nvSpPr>
        <p:spPr>
          <a:xfrm>
            <a:off x="9025811" y="1829144"/>
            <a:ext cx="2541036" cy="13467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Experiments to implement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Microsoft content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WCAG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AAC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Experiment partnership and funding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Experimentation and assessment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06B71D2-6048-40A0-8D82-CFD1A711B844}"/>
              </a:ext>
            </a:extLst>
          </p:cNvPr>
          <p:cNvSpPr txBox="1"/>
          <p:nvPr/>
        </p:nvSpPr>
        <p:spPr>
          <a:xfrm>
            <a:off x="2571" y="2726396"/>
            <a:ext cx="224874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Digital Transformation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2E68E61-7287-4B64-B352-3D3832097B9C}"/>
              </a:ext>
            </a:extLst>
          </p:cNvPr>
          <p:cNvSpPr txBox="1"/>
          <p:nvPr/>
        </p:nvSpPr>
        <p:spPr>
          <a:xfrm>
            <a:off x="-20883" y="5038157"/>
            <a:ext cx="224874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Portfolio Development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DDD905A-3B32-48DE-B4A4-7BE71AA01542}"/>
              </a:ext>
            </a:extLst>
          </p:cNvPr>
          <p:cNvSpPr txBox="1"/>
          <p:nvPr/>
        </p:nvSpPr>
        <p:spPr>
          <a:xfrm>
            <a:off x="3784781" y="2141621"/>
            <a:ext cx="11236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Digital Literacy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2C142A3-DE68-4AFE-BAA1-3F743DF59CBF}"/>
              </a:ext>
            </a:extLst>
          </p:cNvPr>
          <p:cNvSpPr txBox="1"/>
          <p:nvPr/>
        </p:nvSpPr>
        <p:spPr>
          <a:xfrm>
            <a:off x="3784781" y="3696388"/>
            <a:ext cx="11236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Smart city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Erdenet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9B13348-F2FD-4146-A71A-A4D4C7A1AF3F}"/>
              </a:ext>
            </a:extLst>
          </p:cNvPr>
          <p:cNvSpPr txBox="1"/>
          <p:nvPr/>
        </p:nvSpPr>
        <p:spPr>
          <a:xfrm>
            <a:off x="5841257" y="1438159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badi" panose="020B0604020202020204" pitchFamily="34" charset="0"/>
              </a:rPr>
              <a:t>Explore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6DE297A-E336-4058-BA08-FD4E27646971}"/>
              </a:ext>
            </a:extLst>
          </p:cNvPr>
          <p:cNvSpPr txBox="1"/>
          <p:nvPr/>
        </p:nvSpPr>
        <p:spPr>
          <a:xfrm>
            <a:off x="8396645" y="1433221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badi" panose="020B0604020202020204" pitchFamily="34" charset="0"/>
              </a:rPr>
              <a:t>Experiment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EECD82A-851A-4698-9E6F-813E091FC94C}"/>
              </a:ext>
            </a:extLst>
          </p:cNvPr>
          <p:cNvSpPr txBox="1"/>
          <p:nvPr/>
        </p:nvSpPr>
        <p:spPr>
          <a:xfrm>
            <a:off x="10636626" y="1433221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badi" panose="020B0604020202020204" pitchFamily="34" charset="0"/>
              </a:rPr>
              <a:t>Grow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9824E045-55AE-4A6C-BDF0-D8DCA655D30D}"/>
              </a:ext>
            </a:extLst>
          </p:cNvPr>
          <p:cNvCxnSpPr>
            <a:cxnSpLocks/>
          </p:cNvCxnSpPr>
          <p:nvPr/>
        </p:nvCxnSpPr>
        <p:spPr>
          <a:xfrm>
            <a:off x="2065348" y="1634272"/>
            <a:ext cx="968431" cy="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F946F29B-AD51-434A-A3E2-4737C980DBEC}"/>
              </a:ext>
            </a:extLst>
          </p:cNvPr>
          <p:cNvCxnSpPr>
            <a:cxnSpLocks/>
            <a:endCxn id="48" idx="1"/>
          </p:cNvCxnSpPr>
          <p:nvPr/>
        </p:nvCxnSpPr>
        <p:spPr>
          <a:xfrm flipV="1">
            <a:off x="3701240" y="1622825"/>
            <a:ext cx="2140017" cy="20088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B50C6C0B-CBF6-4493-8CC5-CB3C2C3A376A}"/>
              </a:ext>
            </a:extLst>
          </p:cNvPr>
          <p:cNvCxnSpPr>
            <a:cxnSpLocks/>
            <a:endCxn id="52" idx="1"/>
          </p:cNvCxnSpPr>
          <p:nvPr/>
        </p:nvCxnSpPr>
        <p:spPr>
          <a:xfrm flipV="1">
            <a:off x="6726628" y="1617887"/>
            <a:ext cx="1670017" cy="14982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3519960E-943F-4CA8-95C7-746DDED5DC76}"/>
              </a:ext>
            </a:extLst>
          </p:cNvPr>
          <p:cNvCxnSpPr>
            <a:cxnSpLocks/>
            <a:endCxn id="56" idx="1"/>
          </p:cNvCxnSpPr>
          <p:nvPr/>
        </p:nvCxnSpPr>
        <p:spPr>
          <a:xfrm flipV="1">
            <a:off x="9579601" y="1617887"/>
            <a:ext cx="1057025" cy="14982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D793169D-D1EB-46A0-A6E2-D7877A5893DE}"/>
              </a:ext>
            </a:extLst>
          </p:cNvPr>
          <p:cNvCxnSpPr>
            <a:cxnSpLocks/>
          </p:cNvCxnSpPr>
          <p:nvPr/>
        </p:nvCxnSpPr>
        <p:spPr>
          <a:xfrm>
            <a:off x="11249781" y="1625378"/>
            <a:ext cx="656081" cy="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423AB03B-FF35-423E-B0FD-3921DAD29FEC}"/>
              </a:ext>
            </a:extLst>
          </p:cNvPr>
          <p:cNvSpPr txBox="1"/>
          <p:nvPr/>
        </p:nvSpPr>
        <p:spPr>
          <a:xfrm>
            <a:off x="65752" y="37066"/>
            <a:ext cx="2627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Accelerator Lab Roadmap</a:t>
            </a:r>
          </a:p>
        </p:txBody>
      </p:sp>
    </p:spTree>
    <p:extLst>
      <p:ext uri="{BB962C8B-B14F-4D97-AF65-F5344CB8AC3E}">
        <p14:creationId xmlns:p14="http://schemas.microsoft.com/office/powerpoint/2010/main" val="1830175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174</Words>
  <Application>Microsoft Office PowerPoint</Application>
  <PresentationFormat>Widescreen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Abadi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Aldarsaikhan Tuvshinbat</dc:creator>
  <cp:lastModifiedBy>Buyana</cp:lastModifiedBy>
  <cp:revision>2</cp:revision>
  <dcterms:created xsi:type="dcterms:W3CDTF">2021-09-06T05:29:09Z</dcterms:created>
  <dcterms:modified xsi:type="dcterms:W3CDTF">2021-09-27T05:43:35Z</dcterms:modified>
</cp:coreProperties>
</file>