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31"/>
  </p:notesMasterIdLst>
  <p:sldIdLst>
    <p:sldId id="256" r:id="rId2"/>
    <p:sldId id="278" r:id="rId3"/>
    <p:sldId id="277" r:id="rId4"/>
    <p:sldId id="261" r:id="rId5"/>
    <p:sldId id="257" r:id="rId6"/>
    <p:sldId id="258" r:id="rId7"/>
    <p:sldId id="280" r:id="rId8"/>
    <p:sldId id="260" r:id="rId9"/>
    <p:sldId id="259" r:id="rId10"/>
    <p:sldId id="262" r:id="rId11"/>
    <p:sldId id="264" r:id="rId12"/>
    <p:sldId id="281" r:id="rId13"/>
    <p:sldId id="267" r:id="rId14"/>
    <p:sldId id="265" r:id="rId15"/>
    <p:sldId id="266" r:id="rId16"/>
    <p:sldId id="268" r:id="rId17"/>
    <p:sldId id="269" r:id="rId18"/>
    <p:sldId id="270" r:id="rId19"/>
    <p:sldId id="271" r:id="rId20"/>
    <p:sldId id="294" r:id="rId21"/>
    <p:sldId id="263" r:id="rId22"/>
    <p:sldId id="296" r:id="rId23"/>
    <p:sldId id="290" r:id="rId24"/>
    <p:sldId id="285" r:id="rId25"/>
    <p:sldId id="286" r:id="rId26"/>
    <p:sldId id="289" r:id="rId27"/>
    <p:sldId id="287" r:id="rId28"/>
    <p:sldId id="293" r:id="rId29"/>
    <p:sldId id="29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64" autoAdjust="0"/>
  </p:normalViewPr>
  <p:slideViewPr>
    <p:cSldViewPr snapToGrid="0">
      <p:cViewPr varScale="1">
        <p:scale>
          <a:sx n="56" d="100"/>
          <a:sy n="56" d="100"/>
        </p:scale>
        <p:origin x="310" y="32"/>
      </p:cViewPr>
      <p:guideLst/>
    </p:cSldViewPr>
  </p:slideViewPr>
  <p:outlineViewPr>
    <p:cViewPr>
      <p:scale>
        <a:sx n="33" d="100"/>
        <a:sy n="33" d="100"/>
      </p:scale>
      <p:origin x="0" y="-34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sz="800"/>
              <a:t>INFLUENCE COMPAREE</a:t>
            </a:r>
            <a:r>
              <a:rPr lang="en-US" sz="800" baseline="0"/>
              <a:t> </a:t>
            </a:r>
            <a:r>
              <a:rPr lang="en-US" sz="800"/>
              <a:t>DU PNUD SUR LES RESEAUX SOCIAUX au 10/11/2020 </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LID4096"/>
        </a:p>
      </c:txPr>
    </c:title>
    <c:autoTitleDeleted val="0"/>
    <c:plotArea>
      <c:layout>
        <c:manualLayout>
          <c:layoutTarget val="inner"/>
          <c:xMode val="edge"/>
          <c:yMode val="edge"/>
          <c:x val="8.0398334384545172E-3"/>
          <c:y val="0.29338462724803577"/>
          <c:w val="0.91340287345010829"/>
          <c:h val="0.50797905974484414"/>
        </c:manualLayout>
      </c:layout>
      <c:barChart>
        <c:barDir val="col"/>
        <c:grouping val="clustered"/>
        <c:varyColors val="0"/>
        <c:ser>
          <c:idx val="0"/>
          <c:order val="0"/>
          <c:tx>
            <c:strRef>
              <c:f>Feuil1!$B$1</c:f>
              <c:strCache>
                <c:ptCount val="1"/>
                <c:pt idx="0">
                  <c:v>Coordination</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LID4096"/>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Feuil1!$A$2:$A$4</c:f>
              <c:strCache>
                <c:ptCount val="3"/>
                <c:pt idx="0">
                  <c:v>Nombre d'abonnés sur Twitter</c:v>
                </c:pt>
                <c:pt idx="1">
                  <c:v>Nombre d'abonnés sur Facebook</c:v>
                </c:pt>
                <c:pt idx="2">
                  <c:v>Nombre de visiteurs uniques sur le site web</c:v>
                </c:pt>
              </c:strCache>
            </c:strRef>
          </c:cat>
          <c:val>
            <c:numRef>
              <c:f>Feuil1!$B$2:$B$4</c:f>
              <c:numCache>
                <c:formatCode>#,##0</c:formatCode>
                <c:ptCount val="3"/>
                <c:pt idx="0" formatCode="General">
                  <c:v>2696</c:v>
                </c:pt>
                <c:pt idx="1">
                  <c:v>6783</c:v>
                </c:pt>
              </c:numCache>
            </c:numRef>
          </c:val>
          <c:extLst>
            <c:ext xmlns:c16="http://schemas.microsoft.com/office/drawing/2014/chart" uri="{C3380CC4-5D6E-409C-BE32-E72D297353CC}">
              <c16:uniqueId val="{00000000-F0E9-45A7-B913-D5B9E37D6F1F}"/>
            </c:ext>
          </c:extLst>
        </c:ser>
        <c:ser>
          <c:idx val="1"/>
          <c:order val="1"/>
          <c:tx>
            <c:strRef>
              <c:f>Feuil1!$C$1</c:f>
              <c:strCache>
                <c:ptCount val="1"/>
                <c:pt idx="0">
                  <c:v>PNUD</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LID4096"/>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Feuil1!$A$2:$A$4</c:f>
              <c:strCache>
                <c:ptCount val="3"/>
                <c:pt idx="0">
                  <c:v>Nombre d'abonnés sur Twitter</c:v>
                </c:pt>
                <c:pt idx="1">
                  <c:v>Nombre d'abonnés sur Facebook</c:v>
                </c:pt>
                <c:pt idx="2">
                  <c:v>Nombre de visiteurs uniques sur le site web</c:v>
                </c:pt>
              </c:strCache>
            </c:strRef>
          </c:cat>
          <c:val>
            <c:numRef>
              <c:f>Feuil1!$C$2:$C$4</c:f>
              <c:numCache>
                <c:formatCode>General</c:formatCode>
                <c:ptCount val="3"/>
                <c:pt idx="0">
                  <c:v>1896</c:v>
                </c:pt>
                <c:pt idx="1">
                  <c:v>3751</c:v>
                </c:pt>
              </c:numCache>
            </c:numRef>
          </c:val>
          <c:extLst>
            <c:ext xmlns:c16="http://schemas.microsoft.com/office/drawing/2014/chart" uri="{C3380CC4-5D6E-409C-BE32-E72D297353CC}">
              <c16:uniqueId val="{00000001-F0E9-45A7-B913-D5B9E37D6F1F}"/>
            </c:ext>
          </c:extLst>
        </c:ser>
        <c:ser>
          <c:idx val="2"/>
          <c:order val="2"/>
          <c:tx>
            <c:strRef>
              <c:f>Feuil1!$D$1</c:f>
              <c:strCache>
                <c:ptCount val="1"/>
                <c:pt idx="0">
                  <c:v>OMS</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LID4096"/>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Feuil1!$A$2:$A$4</c:f>
              <c:strCache>
                <c:ptCount val="3"/>
                <c:pt idx="0">
                  <c:v>Nombre d'abonnés sur Twitter</c:v>
                </c:pt>
                <c:pt idx="1">
                  <c:v>Nombre d'abonnés sur Facebook</c:v>
                </c:pt>
                <c:pt idx="2">
                  <c:v>Nombre de visiteurs uniques sur le site web</c:v>
                </c:pt>
              </c:strCache>
            </c:strRef>
          </c:cat>
          <c:val>
            <c:numRef>
              <c:f>Feuil1!$D$2:$D$4</c:f>
              <c:numCache>
                <c:formatCode>General</c:formatCode>
                <c:ptCount val="3"/>
                <c:pt idx="0">
                  <c:v>1860</c:v>
                </c:pt>
                <c:pt idx="1">
                  <c:v>980</c:v>
                </c:pt>
              </c:numCache>
            </c:numRef>
          </c:val>
          <c:extLst>
            <c:ext xmlns:c16="http://schemas.microsoft.com/office/drawing/2014/chart" uri="{C3380CC4-5D6E-409C-BE32-E72D297353CC}">
              <c16:uniqueId val="{00000002-F0E9-45A7-B913-D5B9E37D6F1F}"/>
            </c:ext>
          </c:extLst>
        </c:ser>
        <c:ser>
          <c:idx val="3"/>
          <c:order val="3"/>
          <c:tx>
            <c:strRef>
              <c:f>Feuil1!$E$1</c:f>
              <c:strCache>
                <c:ptCount val="1"/>
                <c:pt idx="0">
                  <c:v>UNICEF</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LID4096"/>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Feuil1!$A$2:$A$4</c:f>
              <c:strCache>
                <c:ptCount val="3"/>
                <c:pt idx="0">
                  <c:v>Nombre d'abonnés sur Twitter</c:v>
                </c:pt>
                <c:pt idx="1">
                  <c:v>Nombre d'abonnés sur Facebook</c:v>
                </c:pt>
                <c:pt idx="2">
                  <c:v>Nombre de visiteurs uniques sur le site web</c:v>
                </c:pt>
              </c:strCache>
            </c:strRef>
          </c:cat>
          <c:val>
            <c:numRef>
              <c:f>Feuil1!$E$2:$E$4</c:f>
              <c:numCache>
                <c:formatCode>#,##0</c:formatCode>
                <c:ptCount val="3"/>
                <c:pt idx="0" formatCode="General">
                  <c:v>1599</c:v>
                </c:pt>
                <c:pt idx="1">
                  <c:v>7300</c:v>
                </c:pt>
              </c:numCache>
            </c:numRef>
          </c:val>
          <c:extLst>
            <c:ext xmlns:c16="http://schemas.microsoft.com/office/drawing/2014/chart" uri="{C3380CC4-5D6E-409C-BE32-E72D297353CC}">
              <c16:uniqueId val="{00000003-F0E9-45A7-B913-D5B9E37D6F1F}"/>
            </c:ext>
          </c:extLst>
        </c:ser>
        <c:dLbls>
          <c:dLblPos val="outEnd"/>
          <c:showLegendKey val="0"/>
          <c:showVal val="1"/>
          <c:showCatName val="0"/>
          <c:showSerName val="0"/>
          <c:showPercent val="0"/>
          <c:showBubbleSize val="0"/>
        </c:dLbls>
        <c:gapWidth val="444"/>
        <c:overlap val="-90"/>
        <c:axId val="730521824"/>
        <c:axId val="1230469488"/>
      </c:barChart>
      <c:catAx>
        <c:axId val="730521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LID4096"/>
          </a:p>
        </c:txPr>
        <c:crossAx val="1230469488"/>
        <c:crosses val="autoZero"/>
        <c:auto val="1"/>
        <c:lblAlgn val="ctr"/>
        <c:lblOffset val="100"/>
        <c:noMultiLvlLbl val="0"/>
      </c:catAx>
      <c:valAx>
        <c:axId val="1230469488"/>
        <c:scaling>
          <c:orientation val="minMax"/>
        </c:scaling>
        <c:delete val="1"/>
        <c:axPos val="l"/>
        <c:numFmt formatCode="General" sourceLinked="1"/>
        <c:majorTickMark val="none"/>
        <c:minorTickMark val="none"/>
        <c:tickLblPos val="nextTo"/>
        <c:crossAx val="730521824"/>
        <c:crosses val="autoZero"/>
        <c:crossBetween val="between"/>
      </c:valAx>
      <c:spPr>
        <a:noFill/>
        <a:ln>
          <a:noFill/>
        </a:ln>
        <a:effectLst/>
      </c:spPr>
    </c:plotArea>
    <c:legend>
      <c:legendPos val="t"/>
      <c:layout>
        <c:manualLayout>
          <c:xMode val="edge"/>
          <c:yMode val="edge"/>
          <c:x val="0"/>
          <c:y val="8.5349189893156721E-2"/>
          <c:w val="0.80047172808378286"/>
          <c:h val="7.344991560494547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r-FR"/>
              <a:t>Budget indicatif de la communication de 2015 à 2020 par projet et IP</a:t>
            </a:r>
            <a:endParaRPr lang="en-US"/>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LID4096"/>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Feuil1!$B$1</c:f>
              <c:strCache>
                <c:ptCount val="1"/>
                <c:pt idx="0">
                  <c:v>2015</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cat>
            <c:strRef>
              <c:f>Feuil1!$A$2:$A$4</c:f>
              <c:strCache>
                <c:ptCount val="3"/>
                <c:pt idx="0">
                  <c:v>Budget bureau PNUD</c:v>
                </c:pt>
                <c:pt idx="1">
                  <c:v>Budget projets</c:v>
                </c:pt>
                <c:pt idx="2">
                  <c:v>Total tous budjets confondus</c:v>
                </c:pt>
              </c:strCache>
            </c:strRef>
          </c:cat>
          <c:val>
            <c:numRef>
              <c:f>Feuil1!$B$2:$B$4</c:f>
              <c:numCache>
                <c:formatCode>General</c:formatCode>
                <c:ptCount val="3"/>
                <c:pt idx="0" formatCode="#,##0">
                  <c:v>42000</c:v>
                </c:pt>
                <c:pt idx="1">
                  <c:v>18000</c:v>
                </c:pt>
                <c:pt idx="2">
                  <c:v>60000</c:v>
                </c:pt>
              </c:numCache>
            </c:numRef>
          </c:val>
          <c:extLst>
            <c:ext xmlns:c16="http://schemas.microsoft.com/office/drawing/2014/chart" uri="{C3380CC4-5D6E-409C-BE32-E72D297353CC}">
              <c16:uniqueId val="{00000000-1312-44DF-B91A-FDC9A4986049}"/>
            </c:ext>
          </c:extLst>
        </c:ser>
        <c:ser>
          <c:idx val="1"/>
          <c:order val="1"/>
          <c:tx>
            <c:strRef>
              <c:f>Feuil1!$C$1</c:f>
              <c:strCache>
                <c:ptCount val="1"/>
                <c:pt idx="0">
                  <c:v>2016</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cat>
            <c:strRef>
              <c:f>Feuil1!$A$2:$A$4</c:f>
              <c:strCache>
                <c:ptCount val="3"/>
                <c:pt idx="0">
                  <c:v>Budget bureau PNUD</c:v>
                </c:pt>
                <c:pt idx="1">
                  <c:v>Budget projets</c:v>
                </c:pt>
                <c:pt idx="2">
                  <c:v>Total tous budjets confondus</c:v>
                </c:pt>
              </c:strCache>
            </c:strRef>
          </c:cat>
          <c:val>
            <c:numRef>
              <c:f>Feuil1!$C$2:$C$4</c:f>
              <c:numCache>
                <c:formatCode>General</c:formatCode>
                <c:ptCount val="3"/>
                <c:pt idx="0" formatCode="#,##0">
                  <c:v>35000</c:v>
                </c:pt>
                <c:pt idx="1">
                  <c:v>15000</c:v>
                </c:pt>
                <c:pt idx="2">
                  <c:v>50000</c:v>
                </c:pt>
              </c:numCache>
            </c:numRef>
          </c:val>
          <c:extLst>
            <c:ext xmlns:c16="http://schemas.microsoft.com/office/drawing/2014/chart" uri="{C3380CC4-5D6E-409C-BE32-E72D297353CC}">
              <c16:uniqueId val="{00000001-1312-44DF-B91A-FDC9A4986049}"/>
            </c:ext>
          </c:extLst>
        </c:ser>
        <c:ser>
          <c:idx val="2"/>
          <c:order val="2"/>
          <c:tx>
            <c:strRef>
              <c:f>Feuil1!$D$1</c:f>
              <c:strCache>
                <c:ptCount val="1"/>
                <c:pt idx="0">
                  <c:v>2017</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cat>
            <c:strRef>
              <c:f>Feuil1!$A$2:$A$4</c:f>
              <c:strCache>
                <c:ptCount val="3"/>
                <c:pt idx="0">
                  <c:v>Budget bureau PNUD</c:v>
                </c:pt>
                <c:pt idx="1">
                  <c:v>Budget projets</c:v>
                </c:pt>
                <c:pt idx="2">
                  <c:v>Total tous budjets confondus</c:v>
                </c:pt>
              </c:strCache>
            </c:strRef>
          </c:cat>
          <c:val>
            <c:numRef>
              <c:f>Feuil1!$D$2:$D$4</c:f>
              <c:numCache>
                <c:formatCode>#,##0</c:formatCode>
                <c:ptCount val="3"/>
                <c:pt idx="0">
                  <c:v>55000</c:v>
                </c:pt>
                <c:pt idx="1">
                  <c:v>52000</c:v>
                </c:pt>
                <c:pt idx="2" formatCode="General">
                  <c:v>107000</c:v>
                </c:pt>
              </c:numCache>
            </c:numRef>
          </c:val>
          <c:extLst>
            <c:ext xmlns:c16="http://schemas.microsoft.com/office/drawing/2014/chart" uri="{C3380CC4-5D6E-409C-BE32-E72D297353CC}">
              <c16:uniqueId val="{00000002-1312-44DF-B91A-FDC9A4986049}"/>
            </c:ext>
          </c:extLst>
        </c:ser>
        <c:ser>
          <c:idx val="3"/>
          <c:order val="3"/>
          <c:tx>
            <c:strRef>
              <c:f>Feuil1!$E$1</c:f>
              <c:strCache>
                <c:ptCount val="1"/>
                <c:pt idx="0">
                  <c:v>2018</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cat>
            <c:strRef>
              <c:f>Feuil1!$A$2:$A$4</c:f>
              <c:strCache>
                <c:ptCount val="3"/>
                <c:pt idx="0">
                  <c:v>Budget bureau PNUD</c:v>
                </c:pt>
                <c:pt idx="1">
                  <c:v>Budget projets</c:v>
                </c:pt>
                <c:pt idx="2">
                  <c:v>Total tous budjets confondus</c:v>
                </c:pt>
              </c:strCache>
            </c:strRef>
          </c:cat>
          <c:val>
            <c:numRef>
              <c:f>Feuil1!$E$2:$E$4</c:f>
              <c:numCache>
                <c:formatCode>#,##0</c:formatCode>
                <c:ptCount val="3"/>
                <c:pt idx="0">
                  <c:v>55000</c:v>
                </c:pt>
                <c:pt idx="1">
                  <c:v>112000</c:v>
                </c:pt>
                <c:pt idx="2" formatCode="General">
                  <c:v>167000</c:v>
                </c:pt>
              </c:numCache>
            </c:numRef>
          </c:val>
          <c:extLst>
            <c:ext xmlns:c16="http://schemas.microsoft.com/office/drawing/2014/chart" uri="{C3380CC4-5D6E-409C-BE32-E72D297353CC}">
              <c16:uniqueId val="{00000003-1312-44DF-B91A-FDC9A4986049}"/>
            </c:ext>
          </c:extLst>
        </c:ser>
        <c:ser>
          <c:idx val="4"/>
          <c:order val="4"/>
          <c:tx>
            <c:strRef>
              <c:f>Feuil1!$F$1</c:f>
              <c:strCache>
                <c:ptCount val="1"/>
                <c:pt idx="0">
                  <c:v>2019</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cat>
            <c:strRef>
              <c:f>Feuil1!$A$2:$A$4</c:f>
              <c:strCache>
                <c:ptCount val="3"/>
                <c:pt idx="0">
                  <c:v>Budget bureau PNUD</c:v>
                </c:pt>
                <c:pt idx="1">
                  <c:v>Budget projets</c:v>
                </c:pt>
                <c:pt idx="2">
                  <c:v>Total tous budjets confondus</c:v>
                </c:pt>
              </c:strCache>
            </c:strRef>
          </c:cat>
          <c:val>
            <c:numRef>
              <c:f>Feuil1!$F$2:$F$4</c:f>
              <c:numCache>
                <c:formatCode>#,##0</c:formatCode>
                <c:ptCount val="3"/>
                <c:pt idx="0">
                  <c:v>55000</c:v>
                </c:pt>
                <c:pt idx="1">
                  <c:v>305372</c:v>
                </c:pt>
                <c:pt idx="2" formatCode="General">
                  <c:v>360372</c:v>
                </c:pt>
              </c:numCache>
            </c:numRef>
          </c:val>
          <c:extLst>
            <c:ext xmlns:c16="http://schemas.microsoft.com/office/drawing/2014/chart" uri="{C3380CC4-5D6E-409C-BE32-E72D297353CC}">
              <c16:uniqueId val="{00000004-1312-44DF-B91A-FDC9A4986049}"/>
            </c:ext>
          </c:extLst>
        </c:ser>
        <c:ser>
          <c:idx val="5"/>
          <c:order val="5"/>
          <c:tx>
            <c:strRef>
              <c:f>Feuil1!$G$1</c:f>
              <c:strCache>
                <c:ptCount val="1"/>
                <c:pt idx="0">
                  <c:v>2020</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cat>
            <c:strRef>
              <c:f>Feuil1!$A$2:$A$4</c:f>
              <c:strCache>
                <c:ptCount val="3"/>
                <c:pt idx="0">
                  <c:v>Budget bureau PNUD</c:v>
                </c:pt>
                <c:pt idx="1">
                  <c:v>Budget projets</c:v>
                </c:pt>
                <c:pt idx="2">
                  <c:v>Total tous budjets confondus</c:v>
                </c:pt>
              </c:strCache>
            </c:strRef>
          </c:cat>
          <c:val>
            <c:numRef>
              <c:f>Feuil1!$G$2:$G$4</c:f>
              <c:numCache>
                <c:formatCode>#,##0</c:formatCode>
                <c:ptCount val="3"/>
                <c:pt idx="0">
                  <c:v>95000</c:v>
                </c:pt>
                <c:pt idx="1">
                  <c:v>145500</c:v>
                </c:pt>
                <c:pt idx="2" formatCode="General">
                  <c:v>240500</c:v>
                </c:pt>
              </c:numCache>
            </c:numRef>
          </c:val>
          <c:extLst>
            <c:ext xmlns:c16="http://schemas.microsoft.com/office/drawing/2014/chart" uri="{C3380CC4-5D6E-409C-BE32-E72D297353CC}">
              <c16:uniqueId val="{00000005-1312-44DF-B91A-FDC9A4986049}"/>
            </c:ext>
          </c:extLst>
        </c:ser>
        <c:ser>
          <c:idx val="6"/>
          <c:order val="6"/>
          <c:tx>
            <c:strRef>
              <c:f>Feuil1!$H$1</c:f>
              <c:strCache>
                <c:ptCount val="1"/>
                <c:pt idx="0">
                  <c:v>Total</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cat>
            <c:strRef>
              <c:f>Feuil1!$A$2:$A$4</c:f>
              <c:strCache>
                <c:ptCount val="3"/>
                <c:pt idx="0">
                  <c:v>Budget bureau PNUD</c:v>
                </c:pt>
                <c:pt idx="1">
                  <c:v>Budget projets</c:v>
                </c:pt>
                <c:pt idx="2">
                  <c:v>Total tous budjets confondus</c:v>
                </c:pt>
              </c:strCache>
            </c:strRef>
          </c:cat>
          <c:val>
            <c:numRef>
              <c:f>Feuil1!$H$2:$H$4</c:f>
              <c:numCache>
                <c:formatCode>#,##0</c:formatCode>
                <c:ptCount val="3"/>
                <c:pt idx="0">
                  <c:v>337000</c:v>
                </c:pt>
                <c:pt idx="1">
                  <c:v>647872</c:v>
                </c:pt>
                <c:pt idx="2">
                  <c:v>984872</c:v>
                </c:pt>
              </c:numCache>
            </c:numRef>
          </c:val>
          <c:extLst>
            <c:ext xmlns:c16="http://schemas.microsoft.com/office/drawing/2014/chart" uri="{C3380CC4-5D6E-409C-BE32-E72D297353CC}">
              <c16:uniqueId val="{00000006-1312-44DF-B91A-FDC9A4986049}"/>
            </c:ext>
          </c:extLst>
        </c:ser>
        <c:dLbls>
          <c:showLegendKey val="0"/>
          <c:showVal val="0"/>
          <c:showCatName val="0"/>
          <c:showSerName val="0"/>
          <c:showPercent val="0"/>
          <c:showBubbleSize val="0"/>
        </c:dLbls>
        <c:gapWidth val="150"/>
        <c:shape val="box"/>
        <c:axId val="611187439"/>
        <c:axId val="610450959"/>
        <c:axId val="0"/>
      </c:bar3DChart>
      <c:catAx>
        <c:axId val="611187439"/>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Types de budget</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LID4096"/>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LID4096"/>
          </a:p>
        </c:txPr>
        <c:crossAx val="610450959"/>
        <c:crosses val="autoZero"/>
        <c:auto val="1"/>
        <c:lblAlgn val="ctr"/>
        <c:lblOffset val="100"/>
        <c:noMultiLvlLbl val="0"/>
      </c:catAx>
      <c:valAx>
        <c:axId val="610450959"/>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Montant en USD</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LID4096"/>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LID4096"/>
          </a:p>
        </c:txPr>
        <c:crossAx val="61118743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A6A6D3-DE8D-453B-82C0-5792128AE347}"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n-US"/>
        </a:p>
      </dgm:t>
    </dgm:pt>
    <dgm:pt modelId="{847D82B4-E131-4633-9415-6D20F39C1590}">
      <dgm:prSet phldrT="[Texte]" custT="1"/>
      <dgm:spPr/>
      <dgm:t>
        <a:bodyPr/>
        <a:lstStyle/>
        <a:p>
          <a:r>
            <a:rPr lang="fr-FR" sz="2100" b="1" dirty="0"/>
            <a:t>Communiquer</a:t>
          </a:r>
          <a:endParaRPr lang="en-US" sz="2100" b="1" dirty="0"/>
        </a:p>
      </dgm:t>
    </dgm:pt>
    <dgm:pt modelId="{596C88BF-095B-4494-A0A0-22C14B07A90A}" type="parTrans" cxnId="{B4088E65-6698-4582-B78C-313DCEA39101}">
      <dgm:prSet/>
      <dgm:spPr/>
      <dgm:t>
        <a:bodyPr/>
        <a:lstStyle/>
        <a:p>
          <a:endParaRPr lang="en-US"/>
        </a:p>
      </dgm:t>
    </dgm:pt>
    <dgm:pt modelId="{897CACD5-FA04-4A55-A0B5-98A2C37B2CCF}" type="sibTrans" cxnId="{B4088E65-6698-4582-B78C-313DCEA39101}">
      <dgm:prSet/>
      <dgm:spPr/>
      <dgm:t>
        <a:bodyPr/>
        <a:lstStyle/>
        <a:p>
          <a:endParaRPr lang="en-US"/>
        </a:p>
      </dgm:t>
    </dgm:pt>
    <dgm:pt modelId="{01719366-3FAE-44D4-A80D-0F1D9F4CBE91}">
      <dgm:prSet phldrT="[Texte]" custT="1"/>
      <dgm:spPr/>
      <dgm:t>
        <a:bodyPr/>
        <a:lstStyle/>
        <a:p>
          <a:r>
            <a:rPr lang="fr-FR" sz="2400" b="1" dirty="0"/>
            <a:t>Comprendre</a:t>
          </a:r>
          <a:endParaRPr lang="en-US" sz="2400" b="1" dirty="0"/>
        </a:p>
      </dgm:t>
    </dgm:pt>
    <dgm:pt modelId="{63B7E11E-75B9-4E61-8C02-2A5A2BD109ED}" type="parTrans" cxnId="{00B82ED6-D6A0-4FD7-9152-FCC1D04BD9F2}">
      <dgm:prSet/>
      <dgm:spPr/>
      <dgm:t>
        <a:bodyPr/>
        <a:lstStyle/>
        <a:p>
          <a:endParaRPr lang="en-US"/>
        </a:p>
      </dgm:t>
    </dgm:pt>
    <dgm:pt modelId="{DC123B5E-8FA5-464A-8188-AFBD6438147C}" type="sibTrans" cxnId="{00B82ED6-D6A0-4FD7-9152-FCC1D04BD9F2}">
      <dgm:prSet/>
      <dgm:spPr/>
      <dgm:t>
        <a:bodyPr/>
        <a:lstStyle/>
        <a:p>
          <a:endParaRPr lang="en-US"/>
        </a:p>
      </dgm:t>
    </dgm:pt>
    <dgm:pt modelId="{74B15E0A-37FA-4200-9A30-E566A357CE49}">
      <dgm:prSet phldrT="[Texte]" custT="1"/>
      <dgm:spPr/>
      <dgm:t>
        <a:bodyPr/>
        <a:lstStyle/>
        <a:p>
          <a:r>
            <a:rPr lang="fr-FR" sz="2400" b="1" dirty="0"/>
            <a:t>Planifier</a:t>
          </a:r>
          <a:endParaRPr lang="en-US" sz="2400" b="1" dirty="0"/>
        </a:p>
      </dgm:t>
    </dgm:pt>
    <dgm:pt modelId="{C6D657D6-A5A6-4E73-9F97-49731C3B7947}" type="parTrans" cxnId="{BB2FA297-55BD-4189-A222-D46F685E944A}">
      <dgm:prSet/>
      <dgm:spPr/>
      <dgm:t>
        <a:bodyPr/>
        <a:lstStyle/>
        <a:p>
          <a:endParaRPr lang="en-US"/>
        </a:p>
      </dgm:t>
    </dgm:pt>
    <dgm:pt modelId="{C5710D71-AEFB-42EF-9BC7-CD98A63A9901}" type="sibTrans" cxnId="{BB2FA297-55BD-4189-A222-D46F685E944A}">
      <dgm:prSet/>
      <dgm:spPr/>
      <dgm:t>
        <a:bodyPr/>
        <a:lstStyle/>
        <a:p>
          <a:endParaRPr lang="en-US"/>
        </a:p>
      </dgm:t>
    </dgm:pt>
    <dgm:pt modelId="{E0D7FE7F-33DE-49FF-A709-ED6151ED3C27}">
      <dgm:prSet phldrT="[Texte]" custT="1"/>
      <dgm:spPr/>
      <dgm:t>
        <a:bodyPr/>
        <a:lstStyle/>
        <a:p>
          <a:r>
            <a:rPr lang="fr-FR" sz="2400" b="1" dirty="0"/>
            <a:t>Créer</a:t>
          </a:r>
          <a:endParaRPr lang="en-US" sz="2400" b="1" dirty="0"/>
        </a:p>
      </dgm:t>
    </dgm:pt>
    <dgm:pt modelId="{D1844DEA-C706-4683-8F51-BC4B785B696E}" type="parTrans" cxnId="{B0A39C8F-EF6E-4876-A27E-7044AEBC66E4}">
      <dgm:prSet/>
      <dgm:spPr/>
      <dgm:t>
        <a:bodyPr/>
        <a:lstStyle/>
        <a:p>
          <a:endParaRPr lang="en-US"/>
        </a:p>
      </dgm:t>
    </dgm:pt>
    <dgm:pt modelId="{410721F5-BAAD-4DEF-AC63-6D51551C6F37}" type="sibTrans" cxnId="{B0A39C8F-EF6E-4876-A27E-7044AEBC66E4}">
      <dgm:prSet/>
      <dgm:spPr/>
      <dgm:t>
        <a:bodyPr/>
        <a:lstStyle/>
        <a:p>
          <a:endParaRPr lang="en-US"/>
        </a:p>
      </dgm:t>
    </dgm:pt>
    <dgm:pt modelId="{6D4F7E7F-46AB-49E3-8488-1A1804CA311B}">
      <dgm:prSet custT="1"/>
      <dgm:spPr/>
      <dgm:t>
        <a:bodyPr/>
        <a:lstStyle/>
        <a:p>
          <a:r>
            <a:rPr lang="fr-FR" sz="2500" b="1" dirty="0"/>
            <a:t>Mesurer</a:t>
          </a:r>
          <a:endParaRPr lang="en-US" sz="2500" b="1" dirty="0"/>
        </a:p>
      </dgm:t>
    </dgm:pt>
    <dgm:pt modelId="{E8CEFDC7-D426-4D51-8B8B-23386B352900}" type="parTrans" cxnId="{CF92B9D7-E8E9-49C1-AD5E-E0FE7F76273F}">
      <dgm:prSet/>
      <dgm:spPr/>
      <dgm:t>
        <a:bodyPr/>
        <a:lstStyle/>
        <a:p>
          <a:endParaRPr lang="en-US"/>
        </a:p>
      </dgm:t>
    </dgm:pt>
    <dgm:pt modelId="{ACA5BDFE-5343-4CA0-8EBB-2283487DD6B5}" type="sibTrans" cxnId="{CF92B9D7-E8E9-49C1-AD5E-E0FE7F76273F}">
      <dgm:prSet/>
      <dgm:spPr/>
      <dgm:t>
        <a:bodyPr/>
        <a:lstStyle/>
        <a:p>
          <a:endParaRPr lang="en-US"/>
        </a:p>
      </dgm:t>
    </dgm:pt>
    <dgm:pt modelId="{32002D43-9521-41EC-BA78-8738BC3754DB}" type="pres">
      <dgm:prSet presAssocID="{9EA6A6D3-DE8D-453B-82C0-5792128AE347}" presName="Name0" presStyleCnt="0">
        <dgm:presLayoutVars>
          <dgm:dir/>
          <dgm:resizeHandles val="exact"/>
        </dgm:presLayoutVars>
      </dgm:prSet>
      <dgm:spPr/>
    </dgm:pt>
    <dgm:pt modelId="{9135AB46-95E4-4D8A-BE8E-8E4F0255C55E}" type="pres">
      <dgm:prSet presAssocID="{9EA6A6D3-DE8D-453B-82C0-5792128AE347}" presName="cycle" presStyleCnt="0"/>
      <dgm:spPr/>
    </dgm:pt>
    <dgm:pt modelId="{8DB7AA7F-F948-49A7-B6DF-B580D2B18E4D}" type="pres">
      <dgm:prSet presAssocID="{01719366-3FAE-44D4-A80D-0F1D9F4CBE91}" presName="nodeFirstNode" presStyleLbl="node1" presStyleIdx="0" presStyleCnt="5">
        <dgm:presLayoutVars>
          <dgm:bulletEnabled val="1"/>
        </dgm:presLayoutVars>
      </dgm:prSet>
      <dgm:spPr/>
    </dgm:pt>
    <dgm:pt modelId="{C91E3411-071D-4D03-AFBC-63B7A3D45A08}" type="pres">
      <dgm:prSet presAssocID="{DC123B5E-8FA5-464A-8188-AFBD6438147C}" presName="sibTransFirstNode" presStyleLbl="bgShp" presStyleIdx="0" presStyleCnt="1"/>
      <dgm:spPr/>
    </dgm:pt>
    <dgm:pt modelId="{9163C1F2-9F00-48FD-8552-C6BB3ECC53BE}" type="pres">
      <dgm:prSet presAssocID="{74B15E0A-37FA-4200-9A30-E566A357CE49}" presName="nodeFollowingNodes" presStyleLbl="node1" presStyleIdx="1" presStyleCnt="5">
        <dgm:presLayoutVars>
          <dgm:bulletEnabled val="1"/>
        </dgm:presLayoutVars>
      </dgm:prSet>
      <dgm:spPr/>
    </dgm:pt>
    <dgm:pt modelId="{9FF77332-F378-4AF6-A202-C73059457B31}" type="pres">
      <dgm:prSet presAssocID="{E0D7FE7F-33DE-49FF-A709-ED6151ED3C27}" presName="nodeFollowingNodes" presStyleLbl="node1" presStyleIdx="2" presStyleCnt="5">
        <dgm:presLayoutVars>
          <dgm:bulletEnabled val="1"/>
        </dgm:presLayoutVars>
      </dgm:prSet>
      <dgm:spPr/>
    </dgm:pt>
    <dgm:pt modelId="{0D6EDFAA-A257-4E5A-A509-502ABAB760A8}" type="pres">
      <dgm:prSet presAssocID="{847D82B4-E131-4633-9415-6D20F39C1590}" presName="nodeFollowingNodes" presStyleLbl="node1" presStyleIdx="3" presStyleCnt="5">
        <dgm:presLayoutVars>
          <dgm:bulletEnabled val="1"/>
        </dgm:presLayoutVars>
      </dgm:prSet>
      <dgm:spPr/>
    </dgm:pt>
    <dgm:pt modelId="{1D9A9BA2-C26A-46B6-AF52-00C1F7FD16E4}" type="pres">
      <dgm:prSet presAssocID="{6D4F7E7F-46AB-49E3-8488-1A1804CA311B}" presName="nodeFollowingNodes" presStyleLbl="node1" presStyleIdx="4" presStyleCnt="5">
        <dgm:presLayoutVars>
          <dgm:bulletEnabled val="1"/>
        </dgm:presLayoutVars>
      </dgm:prSet>
      <dgm:spPr/>
    </dgm:pt>
  </dgm:ptLst>
  <dgm:cxnLst>
    <dgm:cxn modelId="{BCA4851B-D33C-46A2-A4E9-50DC254992B3}" type="presOf" srcId="{6D4F7E7F-46AB-49E3-8488-1A1804CA311B}" destId="{1D9A9BA2-C26A-46B6-AF52-00C1F7FD16E4}" srcOrd="0" destOrd="0" presId="urn:microsoft.com/office/officeart/2005/8/layout/cycle3"/>
    <dgm:cxn modelId="{BF58FA27-22C8-43EA-B93F-D8424595C6CC}" type="presOf" srcId="{E0D7FE7F-33DE-49FF-A709-ED6151ED3C27}" destId="{9FF77332-F378-4AF6-A202-C73059457B31}" srcOrd="0" destOrd="0" presId="urn:microsoft.com/office/officeart/2005/8/layout/cycle3"/>
    <dgm:cxn modelId="{0BAFBC35-C407-4D85-9585-56501B848E17}" type="presOf" srcId="{847D82B4-E131-4633-9415-6D20F39C1590}" destId="{0D6EDFAA-A257-4E5A-A509-502ABAB760A8}" srcOrd="0" destOrd="0" presId="urn:microsoft.com/office/officeart/2005/8/layout/cycle3"/>
    <dgm:cxn modelId="{25C15145-BFF5-4AD1-A306-870A487783EF}" type="presOf" srcId="{DC123B5E-8FA5-464A-8188-AFBD6438147C}" destId="{C91E3411-071D-4D03-AFBC-63B7A3D45A08}" srcOrd="0" destOrd="0" presId="urn:microsoft.com/office/officeart/2005/8/layout/cycle3"/>
    <dgm:cxn modelId="{B4088E65-6698-4582-B78C-313DCEA39101}" srcId="{9EA6A6D3-DE8D-453B-82C0-5792128AE347}" destId="{847D82B4-E131-4633-9415-6D20F39C1590}" srcOrd="3" destOrd="0" parTransId="{596C88BF-095B-4494-A0A0-22C14B07A90A}" sibTransId="{897CACD5-FA04-4A55-A0B5-98A2C37B2CCF}"/>
    <dgm:cxn modelId="{B0A39C8F-EF6E-4876-A27E-7044AEBC66E4}" srcId="{9EA6A6D3-DE8D-453B-82C0-5792128AE347}" destId="{E0D7FE7F-33DE-49FF-A709-ED6151ED3C27}" srcOrd="2" destOrd="0" parTransId="{D1844DEA-C706-4683-8F51-BC4B785B696E}" sibTransId="{410721F5-BAAD-4DEF-AC63-6D51551C6F37}"/>
    <dgm:cxn modelId="{BB2FA297-55BD-4189-A222-D46F685E944A}" srcId="{9EA6A6D3-DE8D-453B-82C0-5792128AE347}" destId="{74B15E0A-37FA-4200-9A30-E566A357CE49}" srcOrd="1" destOrd="0" parTransId="{C6D657D6-A5A6-4E73-9F97-49731C3B7947}" sibTransId="{C5710D71-AEFB-42EF-9BC7-CD98A63A9901}"/>
    <dgm:cxn modelId="{75B21C9A-76C5-499F-82A4-0AD9FEA2FA1F}" type="presOf" srcId="{74B15E0A-37FA-4200-9A30-E566A357CE49}" destId="{9163C1F2-9F00-48FD-8552-C6BB3ECC53BE}" srcOrd="0" destOrd="0" presId="urn:microsoft.com/office/officeart/2005/8/layout/cycle3"/>
    <dgm:cxn modelId="{952F5AC4-B5AA-4BB4-84DB-A88629EBE5A8}" type="presOf" srcId="{9EA6A6D3-DE8D-453B-82C0-5792128AE347}" destId="{32002D43-9521-41EC-BA78-8738BC3754DB}" srcOrd="0" destOrd="0" presId="urn:microsoft.com/office/officeart/2005/8/layout/cycle3"/>
    <dgm:cxn modelId="{63EC74D5-B2F1-453C-87E2-889D670C79B4}" type="presOf" srcId="{01719366-3FAE-44D4-A80D-0F1D9F4CBE91}" destId="{8DB7AA7F-F948-49A7-B6DF-B580D2B18E4D}" srcOrd="0" destOrd="0" presId="urn:microsoft.com/office/officeart/2005/8/layout/cycle3"/>
    <dgm:cxn modelId="{00B82ED6-D6A0-4FD7-9152-FCC1D04BD9F2}" srcId="{9EA6A6D3-DE8D-453B-82C0-5792128AE347}" destId="{01719366-3FAE-44D4-A80D-0F1D9F4CBE91}" srcOrd="0" destOrd="0" parTransId="{63B7E11E-75B9-4E61-8C02-2A5A2BD109ED}" sibTransId="{DC123B5E-8FA5-464A-8188-AFBD6438147C}"/>
    <dgm:cxn modelId="{CF92B9D7-E8E9-49C1-AD5E-E0FE7F76273F}" srcId="{9EA6A6D3-DE8D-453B-82C0-5792128AE347}" destId="{6D4F7E7F-46AB-49E3-8488-1A1804CA311B}" srcOrd="4" destOrd="0" parTransId="{E8CEFDC7-D426-4D51-8B8B-23386B352900}" sibTransId="{ACA5BDFE-5343-4CA0-8EBB-2283487DD6B5}"/>
    <dgm:cxn modelId="{DEE9F04D-6F8B-4FC0-BF06-B7167AFD0E48}" type="presParOf" srcId="{32002D43-9521-41EC-BA78-8738BC3754DB}" destId="{9135AB46-95E4-4D8A-BE8E-8E4F0255C55E}" srcOrd="0" destOrd="0" presId="urn:microsoft.com/office/officeart/2005/8/layout/cycle3"/>
    <dgm:cxn modelId="{43BDD12C-5488-4440-86D8-77A54E744180}" type="presParOf" srcId="{9135AB46-95E4-4D8A-BE8E-8E4F0255C55E}" destId="{8DB7AA7F-F948-49A7-B6DF-B580D2B18E4D}" srcOrd="0" destOrd="0" presId="urn:microsoft.com/office/officeart/2005/8/layout/cycle3"/>
    <dgm:cxn modelId="{02094B5C-5548-4B34-9AFC-4E6FC2E2ACBC}" type="presParOf" srcId="{9135AB46-95E4-4D8A-BE8E-8E4F0255C55E}" destId="{C91E3411-071D-4D03-AFBC-63B7A3D45A08}" srcOrd="1" destOrd="0" presId="urn:microsoft.com/office/officeart/2005/8/layout/cycle3"/>
    <dgm:cxn modelId="{9A75E8B1-7322-420F-B04F-9C1DADA736F6}" type="presParOf" srcId="{9135AB46-95E4-4D8A-BE8E-8E4F0255C55E}" destId="{9163C1F2-9F00-48FD-8552-C6BB3ECC53BE}" srcOrd="2" destOrd="0" presId="urn:microsoft.com/office/officeart/2005/8/layout/cycle3"/>
    <dgm:cxn modelId="{B2978EE0-4438-428B-845A-CE75406B8348}" type="presParOf" srcId="{9135AB46-95E4-4D8A-BE8E-8E4F0255C55E}" destId="{9FF77332-F378-4AF6-A202-C73059457B31}" srcOrd="3" destOrd="0" presId="urn:microsoft.com/office/officeart/2005/8/layout/cycle3"/>
    <dgm:cxn modelId="{B83365A5-7369-419B-A616-7997448E3A19}" type="presParOf" srcId="{9135AB46-95E4-4D8A-BE8E-8E4F0255C55E}" destId="{0D6EDFAA-A257-4E5A-A509-502ABAB760A8}" srcOrd="4" destOrd="0" presId="urn:microsoft.com/office/officeart/2005/8/layout/cycle3"/>
    <dgm:cxn modelId="{F610281C-27B8-4447-890D-816EC35E9B0E}" type="presParOf" srcId="{9135AB46-95E4-4D8A-BE8E-8E4F0255C55E}" destId="{1D9A9BA2-C26A-46B6-AF52-00C1F7FD16E4}"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CFD09A-A803-4037-BA7A-39DE2429022D}" type="doc">
      <dgm:prSet loTypeId="urn:microsoft.com/office/officeart/2005/8/layout/lProcess1" loCatId="process" qsTypeId="urn:microsoft.com/office/officeart/2005/8/quickstyle/simple1" qsCatId="simple" csTypeId="urn:microsoft.com/office/officeart/2005/8/colors/colorful1" csCatId="colorful" phldr="1"/>
      <dgm:spPr/>
      <dgm:t>
        <a:bodyPr/>
        <a:lstStyle/>
        <a:p>
          <a:endParaRPr lang="en-US"/>
        </a:p>
      </dgm:t>
    </dgm:pt>
    <dgm:pt modelId="{77B93278-F68F-46EC-90BD-BE66B6DA9E19}">
      <dgm:prSet phldrT="[Texte]"/>
      <dgm:spPr/>
      <dgm:t>
        <a:bodyPr/>
        <a:lstStyle/>
        <a:p>
          <a:r>
            <a:rPr lang="fr-FR" dirty="0"/>
            <a:t>Cibles</a:t>
          </a:r>
          <a:endParaRPr lang="en-US" dirty="0"/>
        </a:p>
      </dgm:t>
    </dgm:pt>
    <dgm:pt modelId="{BD75DBA6-0000-412B-A4E0-B7EFE9FBB5C4}" type="parTrans" cxnId="{D51AB9E3-660E-4842-86B7-66EFB5BAEBE4}">
      <dgm:prSet/>
      <dgm:spPr/>
      <dgm:t>
        <a:bodyPr/>
        <a:lstStyle/>
        <a:p>
          <a:endParaRPr lang="en-US"/>
        </a:p>
      </dgm:t>
    </dgm:pt>
    <dgm:pt modelId="{533D11FE-8BD1-4B39-B152-B11F745D06AC}" type="sibTrans" cxnId="{D51AB9E3-660E-4842-86B7-66EFB5BAEBE4}">
      <dgm:prSet/>
      <dgm:spPr/>
      <dgm:t>
        <a:bodyPr/>
        <a:lstStyle/>
        <a:p>
          <a:endParaRPr lang="en-US"/>
        </a:p>
      </dgm:t>
    </dgm:pt>
    <dgm:pt modelId="{45853CF2-20A9-493B-A6C4-EB028C5BCA2D}">
      <dgm:prSet phldrT="[Texte]" custT="1"/>
      <dgm:spPr/>
      <dgm:t>
        <a:bodyPr/>
        <a:lstStyle/>
        <a:p>
          <a:r>
            <a:rPr lang="en-US" sz="1500" b="1" dirty="0"/>
            <a:t>Interne (CO &amp; HQ)</a:t>
          </a:r>
        </a:p>
      </dgm:t>
    </dgm:pt>
    <dgm:pt modelId="{7C026EA3-4C86-410E-8256-557EB335FE03}" type="parTrans" cxnId="{DDC9D4F4-E62C-4656-B36B-C094DDFE4B9A}">
      <dgm:prSet/>
      <dgm:spPr/>
      <dgm:t>
        <a:bodyPr/>
        <a:lstStyle/>
        <a:p>
          <a:endParaRPr lang="en-US"/>
        </a:p>
      </dgm:t>
    </dgm:pt>
    <dgm:pt modelId="{E349B81E-C255-4C95-B6E7-D3200D88DAEE}" type="sibTrans" cxnId="{DDC9D4F4-E62C-4656-B36B-C094DDFE4B9A}">
      <dgm:prSet/>
      <dgm:spPr/>
      <dgm:t>
        <a:bodyPr/>
        <a:lstStyle/>
        <a:p>
          <a:endParaRPr lang="en-US"/>
        </a:p>
      </dgm:t>
    </dgm:pt>
    <dgm:pt modelId="{6B166D73-0508-40D4-938A-3ED85F47B8EA}">
      <dgm:prSet phldrT="[Texte]"/>
      <dgm:spPr/>
      <dgm:t>
        <a:bodyPr/>
        <a:lstStyle/>
        <a:p>
          <a:r>
            <a:rPr lang="fr-FR" dirty="0"/>
            <a:t>Objectifs</a:t>
          </a:r>
          <a:endParaRPr lang="en-US" dirty="0"/>
        </a:p>
      </dgm:t>
    </dgm:pt>
    <dgm:pt modelId="{7F9D26A8-71A1-4D53-A583-E6B69394E458}" type="parTrans" cxnId="{99298431-77DE-4003-9423-DFB58FB6FC18}">
      <dgm:prSet/>
      <dgm:spPr/>
      <dgm:t>
        <a:bodyPr/>
        <a:lstStyle/>
        <a:p>
          <a:endParaRPr lang="en-US"/>
        </a:p>
      </dgm:t>
    </dgm:pt>
    <dgm:pt modelId="{48579358-8641-41CA-8556-C72257FB9539}" type="sibTrans" cxnId="{99298431-77DE-4003-9423-DFB58FB6FC18}">
      <dgm:prSet/>
      <dgm:spPr/>
      <dgm:t>
        <a:bodyPr/>
        <a:lstStyle/>
        <a:p>
          <a:endParaRPr lang="en-US"/>
        </a:p>
      </dgm:t>
    </dgm:pt>
    <dgm:pt modelId="{7CE642D6-421C-459F-9976-9B250525E798}">
      <dgm:prSet phldrT="[Texte]" custT="1"/>
      <dgm:spPr/>
      <dgm:t>
        <a:bodyPr/>
        <a:lstStyle/>
        <a:p>
          <a:pPr marL="57150" lvl="1" indent="0" algn="l" defTabSz="444500">
            <a:lnSpc>
              <a:spcPct val="90000"/>
            </a:lnSpc>
            <a:spcBef>
              <a:spcPct val="0"/>
            </a:spcBef>
            <a:spcAft>
              <a:spcPct val="15000"/>
            </a:spcAft>
          </a:pPr>
          <a:r>
            <a:rPr lang="en-US" sz="1500" b="1" kern="1200" dirty="0"/>
            <a:t>Information, adhesion, implication, sentiment </a:t>
          </a:r>
          <a:r>
            <a:rPr lang="en-US" sz="1500" b="1" kern="1200" dirty="0" err="1"/>
            <a:t>d’appartenance</a:t>
          </a:r>
          <a:endParaRPr lang="en-US" sz="1500" b="1" kern="1200" dirty="0"/>
        </a:p>
      </dgm:t>
    </dgm:pt>
    <dgm:pt modelId="{5CEE5D65-D1EB-4040-BF66-A68B59C8014A}" type="parTrans" cxnId="{74309FC7-14F9-4C3F-9B31-F1EA9167807D}">
      <dgm:prSet/>
      <dgm:spPr/>
      <dgm:t>
        <a:bodyPr/>
        <a:lstStyle/>
        <a:p>
          <a:endParaRPr lang="en-US"/>
        </a:p>
      </dgm:t>
    </dgm:pt>
    <dgm:pt modelId="{3F03FBD4-E7C9-4DE7-B9D5-F6692C8076B0}" type="sibTrans" cxnId="{74309FC7-14F9-4C3F-9B31-F1EA9167807D}">
      <dgm:prSet/>
      <dgm:spPr/>
      <dgm:t>
        <a:bodyPr/>
        <a:lstStyle/>
        <a:p>
          <a:endParaRPr lang="en-US"/>
        </a:p>
      </dgm:t>
    </dgm:pt>
    <dgm:pt modelId="{7049728F-E78E-4DDB-96CA-634BAED9D548}">
      <dgm:prSet phldrT="[Texte]"/>
      <dgm:spPr/>
      <dgm:t>
        <a:bodyPr/>
        <a:lstStyle/>
        <a:p>
          <a:r>
            <a:rPr lang="fr-FR" dirty="0"/>
            <a:t>Messages </a:t>
          </a:r>
          <a:endParaRPr lang="en-US" dirty="0"/>
        </a:p>
      </dgm:t>
    </dgm:pt>
    <dgm:pt modelId="{2EB9D49D-E73D-45A6-A0EA-18F6AA65DB45}" type="parTrans" cxnId="{52901E17-07D1-4499-A091-F4C72DFAD504}">
      <dgm:prSet/>
      <dgm:spPr/>
      <dgm:t>
        <a:bodyPr/>
        <a:lstStyle/>
        <a:p>
          <a:endParaRPr lang="en-US"/>
        </a:p>
      </dgm:t>
    </dgm:pt>
    <dgm:pt modelId="{4FD1966C-950A-490A-BAEE-A78AB3F59962}" type="sibTrans" cxnId="{52901E17-07D1-4499-A091-F4C72DFAD504}">
      <dgm:prSet/>
      <dgm:spPr/>
      <dgm:t>
        <a:bodyPr/>
        <a:lstStyle/>
        <a:p>
          <a:endParaRPr lang="en-US"/>
        </a:p>
      </dgm:t>
    </dgm:pt>
    <dgm:pt modelId="{D26D899B-8029-49AC-A7D3-D6563B750B83}">
      <dgm:prSet phldrT="[Texte]" custT="1"/>
      <dgm:spPr/>
      <dgm:t>
        <a:bodyPr/>
        <a:lstStyle/>
        <a:p>
          <a:r>
            <a:rPr lang="fr-FR" sz="1200" dirty="0"/>
            <a:t>Le PNUD est une organisation efficace, inclusive qui se soucie du bien-être de ses RH.</a:t>
          </a:r>
          <a:endParaRPr lang="en-US" sz="1200" dirty="0"/>
        </a:p>
      </dgm:t>
    </dgm:pt>
    <dgm:pt modelId="{4B86DEA2-1B1A-4272-B7AF-109CBDB06DB3}" type="parTrans" cxnId="{BDC08293-C75F-4EF7-B48B-F82164392B76}">
      <dgm:prSet/>
      <dgm:spPr/>
      <dgm:t>
        <a:bodyPr/>
        <a:lstStyle/>
        <a:p>
          <a:endParaRPr lang="en-US"/>
        </a:p>
      </dgm:t>
    </dgm:pt>
    <dgm:pt modelId="{C6111854-7CAE-4EDA-B5F4-A61E183BC152}" type="sibTrans" cxnId="{BDC08293-C75F-4EF7-B48B-F82164392B76}">
      <dgm:prSet/>
      <dgm:spPr/>
      <dgm:t>
        <a:bodyPr/>
        <a:lstStyle/>
        <a:p>
          <a:endParaRPr lang="en-US"/>
        </a:p>
      </dgm:t>
    </dgm:pt>
    <dgm:pt modelId="{DFDF053A-2CD9-45DD-983A-86E5EA4F18A7}">
      <dgm:prSet phldrT="[Texte]" custT="1"/>
      <dgm:spPr/>
      <dgm:t>
        <a:bodyPr/>
        <a:lstStyle/>
        <a:p>
          <a:r>
            <a:rPr lang="fr-FR" sz="1200" dirty="0"/>
            <a:t>Le PNUD est une organisation fédératrice, intégratrice, unie dans l’action et solidaire de ses agences sœurs</a:t>
          </a:r>
          <a:endParaRPr lang="en-US" sz="1200" dirty="0"/>
        </a:p>
      </dgm:t>
    </dgm:pt>
    <dgm:pt modelId="{873C9515-F851-4141-AD82-2DD7365922F4}" type="parTrans" cxnId="{AC460FD5-C176-46F7-943B-C825FBBB10C2}">
      <dgm:prSet/>
      <dgm:spPr/>
      <dgm:t>
        <a:bodyPr/>
        <a:lstStyle/>
        <a:p>
          <a:endParaRPr lang="en-US"/>
        </a:p>
      </dgm:t>
    </dgm:pt>
    <dgm:pt modelId="{B7590075-56F2-48D9-B8FC-5CC28324F72E}" type="sibTrans" cxnId="{AC460FD5-C176-46F7-943B-C825FBBB10C2}">
      <dgm:prSet/>
      <dgm:spPr/>
      <dgm:t>
        <a:bodyPr/>
        <a:lstStyle/>
        <a:p>
          <a:endParaRPr lang="en-US"/>
        </a:p>
      </dgm:t>
    </dgm:pt>
    <dgm:pt modelId="{4E03533F-803F-4E4C-B381-2BE8C84BA0B1}">
      <dgm:prSet custT="1"/>
      <dgm:spPr/>
      <dgm:t>
        <a:bodyPr/>
        <a:lstStyle/>
        <a:p>
          <a:r>
            <a:rPr lang="en-US" sz="1500" b="1" dirty="0" err="1"/>
            <a:t>Gouvernement</a:t>
          </a:r>
          <a:r>
            <a:rPr lang="en-US" sz="1500" b="1" dirty="0"/>
            <a:t> et </a:t>
          </a:r>
          <a:r>
            <a:rPr lang="en-US" sz="1500" b="1" dirty="0" err="1"/>
            <a:t>autorités</a:t>
          </a:r>
          <a:r>
            <a:rPr lang="en-US" sz="1500" b="1" dirty="0"/>
            <a:t> locales</a:t>
          </a:r>
        </a:p>
      </dgm:t>
    </dgm:pt>
    <dgm:pt modelId="{A66F36CA-5B3D-43B2-93BD-16F8A257D96F}" type="parTrans" cxnId="{F60E2E3F-E8F2-464A-B9DE-515C91B630EB}">
      <dgm:prSet/>
      <dgm:spPr/>
      <dgm:t>
        <a:bodyPr/>
        <a:lstStyle/>
        <a:p>
          <a:endParaRPr lang="en-US"/>
        </a:p>
      </dgm:t>
    </dgm:pt>
    <dgm:pt modelId="{CF93A57F-538E-4389-A12A-3A6F686B3084}" type="sibTrans" cxnId="{F60E2E3F-E8F2-464A-B9DE-515C91B630EB}">
      <dgm:prSet/>
      <dgm:spPr/>
      <dgm:t>
        <a:bodyPr/>
        <a:lstStyle/>
        <a:p>
          <a:endParaRPr lang="en-US"/>
        </a:p>
      </dgm:t>
    </dgm:pt>
    <dgm:pt modelId="{9BBF5CA5-924E-4B99-8FD0-93B62533C97E}">
      <dgm:prSet custT="1"/>
      <dgm:spPr/>
      <dgm:t>
        <a:bodyPr/>
        <a:lstStyle/>
        <a:p>
          <a:r>
            <a:rPr lang="en-US" sz="1500" b="1" dirty="0"/>
            <a:t>SNU </a:t>
          </a:r>
          <a:r>
            <a:rPr lang="en-US" sz="1500" b="1" dirty="0" err="1"/>
            <a:t>Comores</a:t>
          </a:r>
          <a:endParaRPr lang="en-US" sz="1500" b="1" dirty="0"/>
        </a:p>
      </dgm:t>
    </dgm:pt>
    <dgm:pt modelId="{49C1F4F3-7A37-4B41-8576-7E90764B4C03}" type="parTrans" cxnId="{1129E56F-0FA4-40FF-A242-9102E92921F4}">
      <dgm:prSet/>
      <dgm:spPr/>
      <dgm:t>
        <a:bodyPr/>
        <a:lstStyle/>
        <a:p>
          <a:endParaRPr lang="en-US"/>
        </a:p>
      </dgm:t>
    </dgm:pt>
    <dgm:pt modelId="{208CB4CD-DE9F-49E1-ACE4-1D966D60E68D}" type="sibTrans" cxnId="{1129E56F-0FA4-40FF-A242-9102E92921F4}">
      <dgm:prSet/>
      <dgm:spPr/>
      <dgm:t>
        <a:bodyPr/>
        <a:lstStyle/>
        <a:p>
          <a:endParaRPr lang="en-US"/>
        </a:p>
      </dgm:t>
    </dgm:pt>
    <dgm:pt modelId="{1E1B1496-1149-4CE6-99DD-E01A757BDAFD}">
      <dgm:prSet custT="1"/>
      <dgm:spPr/>
      <dgm:t>
        <a:bodyPr/>
        <a:lstStyle/>
        <a:p>
          <a:r>
            <a:rPr lang="en-US" sz="1500" b="1" dirty="0" err="1"/>
            <a:t>Bailleurs</a:t>
          </a:r>
          <a:r>
            <a:rPr lang="en-US" sz="1500" b="1" dirty="0"/>
            <a:t>, </a:t>
          </a:r>
          <a:r>
            <a:rPr lang="en-US" sz="1500" b="1" dirty="0" err="1"/>
            <a:t>baillleurs</a:t>
          </a:r>
          <a:r>
            <a:rPr lang="en-US" sz="1500" b="1" dirty="0"/>
            <a:t> </a:t>
          </a:r>
          <a:r>
            <a:rPr lang="en-US" sz="1500" b="1" dirty="0" err="1"/>
            <a:t>potentiels</a:t>
          </a:r>
          <a:r>
            <a:rPr lang="en-US" sz="1500" b="1" dirty="0"/>
            <a:t> et </a:t>
          </a:r>
          <a:r>
            <a:rPr lang="en-US" sz="1500" b="1" dirty="0" err="1"/>
            <a:t>partenaires</a:t>
          </a:r>
          <a:r>
            <a:rPr lang="en-US" sz="1500" b="1" dirty="0"/>
            <a:t> de mise </a:t>
          </a:r>
          <a:r>
            <a:rPr lang="en-US" sz="1500" b="1" dirty="0" err="1"/>
            <a:t>en</a:t>
          </a:r>
          <a:r>
            <a:rPr lang="en-US" sz="1500" b="1" dirty="0"/>
            <a:t> oeuvre</a:t>
          </a:r>
        </a:p>
      </dgm:t>
    </dgm:pt>
    <dgm:pt modelId="{F1FA9D28-DB89-4FAF-9459-155264BDE5C1}" type="parTrans" cxnId="{084E8E5F-B143-49A1-8444-4E377C33DA25}">
      <dgm:prSet/>
      <dgm:spPr/>
      <dgm:t>
        <a:bodyPr/>
        <a:lstStyle/>
        <a:p>
          <a:endParaRPr lang="en-US"/>
        </a:p>
      </dgm:t>
    </dgm:pt>
    <dgm:pt modelId="{6C9767CE-CEC7-4CB7-9353-D6EDDC8FAF07}" type="sibTrans" cxnId="{084E8E5F-B143-49A1-8444-4E377C33DA25}">
      <dgm:prSet/>
      <dgm:spPr/>
      <dgm:t>
        <a:bodyPr/>
        <a:lstStyle/>
        <a:p>
          <a:endParaRPr lang="en-US"/>
        </a:p>
      </dgm:t>
    </dgm:pt>
    <dgm:pt modelId="{75392E4C-ECD3-415B-849A-83382B74E998}">
      <dgm:prSet custT="1"/>
      <dgm:spPr/>
      <dgm:t>
        <a:bodyPr/>
        <a:lstStyle/>
        <a:p>
          <a:r>
            <a:rPr lang="en-US" sz="1500" b="1" dirty="0" err="1"/>
            <a:t>Médias</a:t>
          </a:r>
          <a:r>
            <a:rPr lang="en-US" sz="1500" b="1" dirty="0"/>
            <a:t>, grand public, </a:t>
          </a:r>
          <a:r>
            <a:rPr lang="en-US" sz="1500" b="1" dirty="0" err="1"/>
            <a:t>communautés</a:t>
          </a:r>
          <a:endParaRPr lang="en-US" sz="1500" b="1" dirty="0"/>
        </a:p>
      </dgm:t>
    </dgm:pt>
    <dgm:pt modelId="{D5AF8083-1EAC-4FFF-87CE-294F1D487C73}" type="parTrans" cxnId="{26086164-E84A-49CD-9090-384F5406A7E1}">
      <dgm:prSet/>
      <dgm:spPr/>
      <dgm:t>
        <a:bodyPr/>
        <a:lstStyle/>
        <a:p>
          <a:endParaRPr lang="en-US"/>
        </a:p>
      </dgm:t>
    </dgm:pt>
    <dgm:pt modelId="{9C879898-6FA3-444C-B809-50A19DED94AC}" type="sibTrans" cxnId="{26086164-E84A-49CD-9090-384F5406A7E1}">
      <dgm:prSet/>
      <dgm:spPr/>
      <dgm:t>
        <a:bodyPr/>
        <a:lstStyle/>
        <a:p>
          <a:endParaRPr lang="en-US"/>
        </a:p>
      </dgm:t>
    </dgm:pt>
    <dgm:pt modelId="{433C038A-E136-49D7-A3E4-AF146F09E363}">
      <dgm:prSet custT="1"/>
      <dgm:spPr/>
      <dgm:t>
        <a:bodyPr/>
        <a:lstStyle/>
        <a:p>
          <a:pPr marL="57150" lvl="1" indent="0" algn="l" defTabSz="444500">
            <a:lnSpc>
              <a:spcPct val="90000"/>
            </a:lnSpc>
            <a:spcBef>
              <a:spcPct val="0"/>
            </a:spcBef>
            <a:spcAft>
              <a:spcPct val="15000"/>
            </a:spcAft>
          </a:pPr>
          <a:r>
            <a:rPr lang="en-US" sz="1500" b="1" kern="1200" dirty="0" err="1"/>
            <a:t>Crédibilité</a:t>
          </a:r>
          <a:r>
            <a:rPr lang="en-US" sz="1500" b="1" kern="1200" dirty="0"/>
            <a:t>, </a:t>
          </a:r>
          <a:r>
            <a:rPr lang="en-US" sz="1500" b="1" kern="1200" dirty="0" err="1"/>
            <a:t>fiabilité</a:t>
          </a:r>
          <a:r>
            <a:rPr lang="en-US" sz="1500" b="1" kern="1200" dirty="0"/>
            <a:t>, </a:t>
          </a:r>
          <a:r>
            <a:rPr lang="en-US" sz="1500" b="1" kern="1200" dirty="0" err="1"/>
            <a:t>confiance</a:t>
          </a:r>
          <a:r>
            <a:rPr lang="en-US" sz="1500" b="1" kern="1200" dirty="0"/>
            <a:t>, </a:t>
          </a:r>
          <a:r>
            <a:rPr lang="en-US" sz="1500" b="1" kern="1200" dirty="0" err="1"/>
            <a:t>valirisation</a:t>
          </a:r>
          <a:r>
            <a:rPr lang="en-US" sz="1500" b="1" kern="1200" dirty="0"/>
            <a:t>, </a:t>
          </a:r>
          <a:r>
            <a:rPr lang="en-US" sz="1500" b="1" kern="1200" dirty="0" err="1"/>
            <a:t>légitimité</a:t>
          </a:r>
          <a:endParaRPr lang="en-US" sz="1500" b="1" kern="1200" dirty="0"/>
        </a:p>
      </dgm:t>
    </dgm:pt>
    <dgm:pt modelId="{CF2B8CCD-5421-40FA-8703-CE1676163D21}" type="parTrans" cxnId="{C73E0FC2-12D3-4A70-AE04-12C316BF27C6}">
      <dgm:prSet/>
      <dgm:spPr/>
      <dgm:t>
        <a:bodyPr/>
        <a:lstStyle/>
        <a:p>
          <a:endParaRPr lang="en-US"/>
        </a:p>
      </dgm:t>
    </dgm:pt>
    <dgm:pt modelId="{41FF4F14-E419-40DB-B109-A37207FC8813}" type="sibTrans" cxnId="{C73E0FC2-12D3-4A70-AE04-12C316BF27C6}">
      <dgm:prSet/>
      <dgm:spPr/>
      <dgm:t>
        <a:bodyPr/>
        <a:lstStyle/>
        <a:p>
          <a:endParaRPr lang="en-US"/>
        </a:p>
      </dgm:t>
    </dgm:pt>
    <dgm:pt modelId="{C3698C11-3383-48E7-A890-890D67D98514}">
      <dgm:prSet custT="1"/>
      <dgm:spPr/>
      <dgm:t>
        <a:bodyPr/>
        <a:lstStyle/>
        <a:p>
          <a:pPr marL="57150" lvl="1" indent="0" algn="l" defTabSz="444500">
            <a:lnSpc>
              <a:spcPct val="90000"/>
            </a:lnSpc>
            <a:spcBef>
              <a:spcPct val="0"/>
            </a:spcBef>
            <a:spcAft>
              <a:spcPct val="15000"/>
            </a:spcAft>
          </a:pPr>
          <a:r>
            <a:rPr lang="en-US" sz="1400" b="1" kern="1200" dirty="0" err="1"/>
            <a:t>Crédibilité</a:t>
          </a:r>
          <a:r>
            <a:rPr lang="en-US" sz="1400" b="1" kern="1200" dirty="0"/>
            <a:t>, transparence, </a:t>
          </a:r>
          <a:r>
            <a:rPr lang="en-US" sz="1400" b="1" kern="1200" dirty="0" err="1"/>
            <a:t>redevabilité</a:t>
          </a:r>
          <a:r>
            <a:rPr lang="en-US" sz="1400" b="1" kern="1200" dirty="0"/>
            <a:t>, </a:t>
          </a:r>
          <a:r>
            <a:rPr lang="en-US" sz="1400" b="1" kern="1200" dirty="0" err="1"/>
            <a:t>lisibilité</a:t>
          </a:r>
          <a:r>
            <a:rPr lang="en-US" sz="1400" b="1" kern="1200" dirty="0"/>
            <a:t> </a:t>
          </a:r>
        </a:p>
      </dgm:t>
    </dgm:pt>
    <dgm:pt modelId="{6CE0DD2B-C99D-4424-A03C-2768E34670CE}" type="parTrans" cxnId="{F744F45E-8C78-4421-80AB-F95EDC4185B6}">
      <dgm:prSet/>
      <dgm:spPr/>
      <dgm:t>
        <a:bodyPr/>
        <a:lstStyle/>
        <a:p>
          <a:endParaRPr lang="en-US"/>
        </a:p>
      </dgm:t>
    </dgm:pt>
    <dgm:pt modelId="{30632CBE-BB8C-4F21-AFA7-D9A6C2B296C6}" type="sibTrans" cxnId="{F744F45E-8C78-4421-80AB-F95EDC4185B6}">
      <dgm:prSet/>
      <dgm:spPr/>
      <dgm:t>
        <a:bodyPr/>
        <a:lstStyle/>
        <a:p>
          <a:endParaRPr lang="en-US"/>
        </a:p>
      </dgm:t>
    </dgm:pt>
    <dgm:pt modelId="{8B0CD482-CD87-45FC-9C75-4C0D626EC435}">
      <dgm:prSet custT="1"/>
      <dgm:spPr/>
      <dgm:t>
        <a:bodyPr/>
        <a:lstStyle/>
        <a:p>
          <a:pPr marL="114300" lvl="1" indent="-114300" algn="l" defTabSz="666750">
            <a:lnSpc>
              <a:spcPct val="90000"/>
            </a:lnSpc>
            <a:spcBef>
              <a:spcPct val="0"/>
            </a:spcBef>
            <a:spcAft>
              <a:spcPct val="15000"/>
            </a:spcAft>
            <a:buChar char="•"/>
          </a:pPr>
          <a:r>
            <a:rPr lang="en-US" sz="1500" b="1" kern="1200" dirty="0" err="1">
              <a:latin typeface="Calibri" panose="020F0502020204030204"/>
              <a:ea typeface="+mn-ea"/>
              <a:cs typeface="+mn-cs"/>
            </a:rPr>
            <a:t>Nototité</a:t>
          </a:r>
          <a:r>
            <a:rPr lang="en-US" sz="1500" b="1" kern="1200" dirty="0">
              <a:latin typeface="Calibri" panose="020F0502020204030204"/>
              <a:ea typeface="+mn-ea"/>
              <a:cs typeface="+mn-cs"/>
            </a:rPr>
            <a:t> positive, </a:t>
          </a:r>
          <a:r>
            <a:rPr lang="en-US" sz="1500" b="1" kern="1200" dirty="0" err="1">
              <a:latin typeface="Calibri" panose="020F0502020204030204"/>
              <a:ea typeface="+mn-ea"/>
              <a:cs typeface="+mn-cs"/>
            </a:rPr>
            <a:t>fiabilité</a:t>
          </a:r>
          <a:r>
            <a:rPr lang="en-US" sz="1500" b="1" kern="1200" dirty="0">
              <a:latin typeface="Calibri" panose="020F0502020204030204"/>
              <a:ea typeface="+mn-ea"/>
              <a:cs typeface="+mn-cs"/>
            </a:rPr>
            <a:t>, </a:t>
          </a:r>
          <a:r>
            <a:rPr lang="en-US" sz="1500" b="1" kern="1200" dirty="0" err="1">
              <a:latin typeface="Calibri" panose="020F0502020204030204"/>
              <a:ea typeface="+mn-ea"/>
              <a:cs typeface="+mn-cs"/>
            </a:rPr>
            <a:t>confiance</a:t>
          </a:r>
          <a:r>
            <a:rPr lang="en-US" sz="1500" b="1" kern="1200" dirty="0">
              <a:latin typeface="Calibri" panose="020F0502020204030204"/>
              <a:ea typeface="+mn-ea"/>
              <a:cs typeface="+mn-cs"/>
            </a:rPr>
            <a:t>, </a:t>
          </a:r>
          <a:r>
            <a:rPr lang="en-US" sz="1500" b="1" kern="1200" dirty="0" err="1">
              <a:latin typeface="Calibri" panose="020F0502020204030204"/>
              <a:ea typeface="+mn-ea"/>
              <a:cs typeface="+mn-cs"/>
            </a:rPr>
            <a:t>valirisation</a:t>
          </a:r>
          <a:r>
            <a:rPr lang="en-US" sz="1500" b="1" kern="1200" dirty="0">
              <a:latin typeface="Calibri" panose="020F0502020204030204"/>
              <a:ea typeface="+mn-ea"/>
              <a:cs typeface="+mn-cs"/>
            </a:rPr>
            <a:t>, </a:t>
          </a:r>
          <a:r>
            <a:rPr lang="en-US" sz="1500" b="1" kern="1200" dirty="0" err="1">
              <a:latin typeface="Calibri" panose="020F0502020204030204"/>
              <a:ea typeface="+mn-ea"/>
              <a:cs typeface="+mn-cs"/>
            </a:rPr>
            <a:t>légitimité</a:t>
          </a:r>
          <a:endParaRPr lang="en-US" sz="1500" b="1" kern="1200" dirty="0">
            <a:latin typeface="Calibri" panose="020F0502020204030204"/>
            <a:ea typeface="+mn-ea"/>
            <a:cs typeface="+mn-cs"/>
          </a:endParaRPr>
        </a:p>
      </dgm:t>
    </dgm:pt>
    <dgm:pt modelId="{9626D897-FE7E-4C7F-8933-00F3C617474A}" type="parTrans" cxnId="{DE497A04-AACD-4CB9-92B7-EF77DC44A030}">
      <dgm:prSet/>
      <dgm:spPr/>
      <dgm:t>
        <a:bodyPr/>
        <a:lstStyle/>
        <a:p>
          <a:endParaRPr lang="en-US"/>
        </a:p>
      </dgm:t>
    </dgm:pt>
    <dgm:pt modelId="{729B4A50-7278-4E12-8FA7-43EB600B6419}" type="sibTrans" cxnId="{DE497A04-AACD-4CB9-92B7-EF77DC44A030}">
      <dgm:prSet/>
      <dgm:spPr/>
      <dgm:t>
        <a:bodyPr/>
        <a:lstStyle/>
        <a:p>
          <a:endParaRPr lang="en-US"/>
        </a:p>
      </dgm:t>
    </dgm:pt>
    <dgm:pt modelId="{EAF76528-C52B-47D3-B84F-F7A41832781F}">
      <dgm:prSet custT="1"/>
      <dgm:spPr/>
      <dgm:t>
        <a:bodyPr/>
        <a:lstStyle/>
        <a:p>
          <a:pPr marL="57150" lvl="1" indent="0" algn="l" defTabSz="444500">
            <a:lnSpc>
              <a:spcPct val="90000"/>
            </a:lnSpc>
            <a:spcBef>
              <a:spcPct val="0"/>
            </a:spcBef>
            <a:spcAft>
              <a:spcPct val="15000"/>
            </a:spcAft>
          </a:pPr>
          <a:r>
            <a:rPr lang="en-US" sz="1500" b="1" kern="1200" dirty="0"/>
            <a:t>Union, reconnaissance, </a:t>
          </a:r>
          <a:r>
            <a:rPr lang="en-US" sz="1500" b="1" kern="1200" dirty="0" err="1"/>
            <a:t>complémentarité</a:t>
          </a:r>
          <a:r>
            <a:rPr lang="en-US" sz="1500" b="1" kern="1200" dirty="0"/>
            <a:t>, </a:t>
          </a:r>
          <a:r>
            <a:rPr lang="en-US" sz="1500" b="1" kern="1200" dirty="0" err="1"/>
            <a:t>efficacité</a:t>
          </a:r>
          <a:endParaRPr lang="en-US" sz="1500" b="1" kern="1200" dirty="0"/>
        </a:p>
      </dgm:t>
    </dgm:pt>
    <dgm:pt modelId="{D323414E-F880-4013-BB40-EFD512A5E98D}" type="parTrans" cxnId="{A3BFAF7F-B270-4E6A-82C7-CC7ED0F8A572}">
      <dgm:prSet/>
      <dgm:spPr/>
      <dgm:t>
        <a:bodyPr/>
        <a:lstStyle/>
        <a:p>
          <a:endParaRPr lang="en-US"/>
        </a:p>
      </dgm:t>
    </dgm:pt>
    <dgm:pt modelId="{D26067CB-D481-46A7-8B56-4DFB334AB2DF}" type="sibTrans" cxnId="{A3BFAF7F-B270-4E6A-82C7-CC7ED0F8A572}">
      <dgm:prSet/>
      <dgm:spPr/>
      <dgm:t>
        <a:bodyPr/>
        <a:lstStyle/>
        <a:p>
          <a:endParaRPr lang="en-US"/>
        </a:p>
      </dgm:t>
    </dgm:pt>
    <dgm:pt modelId="{65F2D1B1-96A8-4A1D-8425-78BFAFC84F52}">
      <dgm:prSet phldrT="[Texte]" custT="1"/>
      <dgm:spPr/>
      <dgm:t>
        <a:bodyPr/>
        <a:lstStyle/>
        <a:p>
          <a:r>
            <a:rPr lang="fr-FR" sz="1100" dirty="0"/>
            <a:t>Le PNUD est une organisation qui a une relation durable et de confiance avec le gouvernement et les autorités, œuvrant à leur côté pour le développement durable, inclusif  du pays.</a:t>
          </a:r>
          <a:endParaRPr lang="en-US" sz="1100" dirty="0"/>
        </a:p>
      </dgm:t>
    </dgm:pt>
    <dgm:pt modelId="{D29BF005-4312-4D14-BCAE-0DBBD0293A9F}" type="parTrans" cxnId="{67EB0081-32A4-41CF-A47E-8D31D9CD6539}">
      <dgm:prSet/>
      <dgm:spPr/>
      <dgm:t>
        <a:bodyPr/>
        <a:lstStyle/>
        <a:p>
          <a:endParaRPr lang="en-US"/>
        </a:p>
      </dgm:t>
    </dgm:pt>
    <dgm:pt modelId="{6DF7CD0B-C5FB-477E-AB5A-7ED604A64530}" type="sibTrans" cxnId="{67EB0081-32A4-41CF-A47E-8D31D9CD6539}">
      <dgm:prSet/>
      <dgm:spPr/>
      <dgm:t>
        <a:bodyPr/>
        <a:lstStyle/>
        <a:p>
          <a:endParaRPr lang="en-US"/>
        </a:p>
      </dgm:t>
    </dgm:pt>
    <dgm:pt modelId="{18389CE4-E378-4FC3-9DFB-17D0C63917CC}">
      <dgm:prSet phldrT="[Texte]" custT="1"/>
      <dgm:spPr/>
      <dgm:t>
        <a:bodyPr/>
        <a:lstStyle/>
        <a:p>
          <a:r>
            <a:rPr lang="fr-FR" sz="1200" dirty="0"/>
            <a:t>Le PNUD est une organisation fiable, transparente qui gère efficacement les budgets alloués, partage les rapports sur l’utilisation des et transparente et valorise ses partenaires (visibilité)</a:t>
          </a:r>
          <a:endParaRPr lang="en-US" sz="1200" dirty="0"/>
        </a:p>
      </dgm:t>
    </dgm:pt>
    <dgm:pt modelId="{3C133739-B542-4860-AEB0-554E701D8062}" type="parTrans" cxnId="{E848514A-4EA2-461E-90F2-CFC71B5750FD}">
      <dgm:prSet/>
      <dgm:spPr/>
      <dgm:t>
        <a:bodyPr/>
        <a:lstStyle/>
        <a:p>
          <a:endParaRPr lang="en-US"/>
        </a:p>
      </dgm:t>
    </dgm:pt>
    <dgm:pt modelId="{7F562A6D-A1A7-451A-9896-9F4876A0045D}" type="sibTrans" cxnId="{E848514A-4EA2-461E-90F2-CFC71B5750FD}">
      <dgm:prSet/>
      <dgm:spPr/>
      <dgm:t>
        <a:bodyPr/>
        <a:lstStyle/>
        <a:p>
          <a:endParaRPr lang="en-US"/>
        </a:p>
      </dgm:t>
    </dgm:pt>
    <dgm:pt modelId="{F5A5E402-DA85-4CCE-8FEB-8A61068CE166}">
      <dgm:prSet phldrT="[Texte]" custT="1"/>
      <dgm:spPr/>
      <dgm:t>
        <a:bodyPr/>
        <a:lstStyle/>
        <a:p>
          <a:r>
            <a:rPr lang="fr-FR" sz="1200" dirty="0"/>
            <a:t>Le PNUD est l’organisation du système des Nations Unies qui travaille sur le développement durable, la protection de l’environnement et l’adaptation aux  risques et catastrophes climatiques, la réduction des inégalités </a:t>
          </a:r>
          <a:endParaRPr lang="en-US" sz="1200" dirty="0"/>
        </a:p>
      </dgm:t>
    </dgm:pt>
    <dgm:pt modelId="{AF53D3AA-436E-4F95-B8C7-28D7F1E5772C}" type="parTrans" cxnId="{E5E1366A-840E-4B99-876F-B3FA11BC1E68}">
      <dgm:prSet/>
      <dgm:spPr/>
      <dgm:t>
        <a:bodyPr/>
        <a:lstStyle/>
        <a:p>
          <a:endParaRPr lang="en-US"/>
        </a:p>
      </dgm:t>
    </dgm:pt>
    <dgm:pt modelId="{FC35A2F4-BAC1-497B-90F2-A347257E6D49}" type="sibTrans" cxnId="{E5E1366A-840E-4B99-876F-B3FA11BC1E68}">
      <dgm:prSet/>
      <dgm:spPr/>
      <dgm:t>
        <a:bodyPr/>
        <a:lstStyle/>
        <a:p>
          <a:endParaRPr lang="en-US"/>
        </a:p>
      </dgm:t>
    </dgm:pt>
    <dgm:pt modelId="{4AD546BB-38F6-488F-B360-93159FA42ED3}" type="pres">
      <dgm:prSet presAssocID="{17CFD09A-A803-4037-BA7A-39DE2429022D}" presName="Name0" presStyleCnt="0">
        <dgm:presLayoutVars>
          <dgm:dir/>
          <dgm:animLvl val="lvl"/>
          <dgm:resizeHandles val="exact"/>
        </dgm:presLayoutVars>
      </dgm:prSet>
      <dgm:spPr/>
    </dgm:pt>
    <dgm:pt modelId="{D3C9B1C5-1222-4F1C-8300-A009108A5CE5}" type="pres">
      <dgm:prSet presAssocID="{77B93278-F68F-46EC-90BD-BE66B6DA9E19}" presName="vertFlow" presStyleCnt="0"/>
      <dgm:spPr/>
    </dgm:pt>
    <dgm:pt modelId="{18728C01-AB83-4B5E-B607-BBB0A74ABF13}" type="pres">
      <dgm:prSet presAssocID="{77B93278-F68F-46EC-90BD-BE66B6DA9E19}" presName="header" presStyleLbl="node1" presStyleIdx="0" presStyleCnt="3"/>
      <dgm:spPr/>
    </dgm:pt>
    <dgm:pt modelId="{71658CCE-C2A5-4C65-8A86-D875ECB090BB}" type="pres">
      <dgm:prSet presAssocID="{7C026EA3-4C86-410E-8256-557EB335FE03}" presName="parTrans" presStyleLbl="sibTrans2D1" presStyleIdx="0" presStyleCnt="15"/>
      <dgm:spPr/>
    </dgm:pt>
    <dgm:pt modelId="{A2746D0C-F7DE-448A-92F6-1D27C868CB52}" type="pres">
      <dgm:prSet presAssocID="{45853CF2-20A9-493B-A6C4-EB028C5BCA2D}" presName="child" presStyleLbl="alignAccFollowNode1" presStyleIdx="0" presStyleCnt="15">
        <dgm:presLayoutVars>
          <dgm:chMax val="0"/>
          <dgm:bulletEnabled val="1"/>
        </dgm:presLayoutVars>
      </dgm:prSet>
      <dgm:spPr/>
    </dgm:pt>
    <dgm:pt modelId="{07441BA5-0F64-44E0-BFBB-DC252404A78B}" type="pres">
      <dgm:prSet presAssocID="{E349B81E-C255-4C95-B6E7-D3200D88DAEE}" presName="sibTrans" presStyleLbl="sibTrans2D1" presStyleIdx="1" presStyleCnt="15"/>
      <dgm:spPr/>
    </dgm:pt>
    <dgm:pt modelId="{A24D0F93-CAB1-4FE9-908F-965F4813EA05}" type="pres">
      <dgm:prSet presAssocID="{9BBF5CA5-924E-4B99-8FD0-93B62533C97E}" presName="child" presStyleLbl="alignAccFollowNode1" presStyleIdx="1" presStyleCnt="15">
        <dgm:presLayoutVars>
          <dgm:chMax val="0"/>
          <dgm:bulletEnabled val="1"/>
        </dgm:presLayoutVars>
      </dgm:prSet>
      <dgm:spPr/>
    </dgm:pt>
    <dgm:pt modelId="{7843BEFB-8C06-41A1-A7EB-B51765294B46}" type="pres">
      <dgm:prSet presAssocID="{208CB4CD-DE9F-49E1-ACE4-1D966D60E68D}" presName="sibTrans" presStyleLbl="sibTrans2D1" presStyleIdx="2" presStyleCnt="15"/>
      <dgm:spPr/>
    </dgm:pt>
    <dgm:pt modelId="{BE04103A-8A3B-411F-A6DB-F6F5E96A041D}" type="pres">
      <dgm:prSet presAssocID="{4E03533F-803F-4E4C-B381-2BE8C84BA0B1}" presName="child" presStyleLbl="alignAccFollowNode1" presStyleIdx="2" presStyleCnt="15">
        <dgm:presLayoutVars>
          <dgm:chMax val="0"/>
          <dgm:bulletEnabled val="1"/>
        </dgm:presLayoutVars>
      </dgm:prSet>
      <dgm:spPr/>
    </dgm:pt>
    <dgm:pt modelId="{A8FFDE23-0D40-4995-8C89-DE5C035179D4}" type="pres">
      <dgm:prSet presAssocID="{CF93A57F-538E-4389-A12A-3A6F686B3084}" presName="sibTrans" presStyleLbl="sibTrans2D1" presStyleIdx="3" presStyleCnt="15"/>
      <dgm:spPr/>
    </dgm:pt>
    <dgm:pt modelId="{8C267501-D2A4-423A-8B02-8B6A31CBF863}" type="pres">
      <dgm:prSet presAssocID="{1E1B1496-1149-4CE6-99DD-E01A757BDAFD}" presName="child" presStyleLbl="alignAccFollowNode1" presStyleIdx="3" presStyleCnt="15">
        <dgm:presLayoutVars>
          <dgm:chMax val="0"/>
          <dgm:bulletEnabled val="1"/>
        </dgm:presLayoutVars>
      </dgm:prSet>
      <dgm:spPr/>
    </dgm:pt>
    <dgm:pt modelId="{B54705C0-4FA9-4C9D-8F02-18D78925E641}" type="pres">
      <dgm:prSet presAssocID="{6C9767CE-CEC7-4CB7-9353-D6EDDC8FAF07}" presName="sibTrans" presStyleLbl="sibTrans2D1" presStyleIdx="4" presStyleCnt="15"/>
      <dgm:spPr/>
    </dgm:pt>
    <dgm:pt modelId="{E39683EB-6C83-4B5C-83C6-58A55321BE87}" type="pres">
      <dgm:prSet presAssocID="{75392E4C-ECD3-415B-849A-83382B74E998}" presName="child" presStyleLbl="alignAccFollowNode1" presStyleIdx="4" presStyleCnt="15">
        <dgm:presLayoutVars>
          <dgm:chMax val="0"/>
          <dgm:bulletEnabled val="1"/>
        </dgm:presLayoutVars>
      </dgm:prSet>
      <dgm:spPr/>
    </dgm:pt>
    <dgm:pt modelId="{9A899F48-FA21-433D-B2DF-32E5791C8D73}" type="pres">
      <dgm:prSet presAssocID="{77B93278-F68F-46EC-90BD-BE66B6DA9E19}" presName="hSp" presStyleCnt="0"/>
      <dgm:spPr/>
    </dgm:pt>
    <dgm:pt modelId="{1FB9AEC4-1D42-4F41-9B77-FB3C676FF59C}" type="pres">
      <dgm:prSet presAssocID="{6B166D73-0508-40D4-938A-3ED85F47B8EA}" presName="vertFlow" presStyleCnt="0"/>
      <dgm:spPr/>
    </dgm:pt>
    <dgm:pt modelId="{F5239AD1-27D1-47BE-A673-7E2390760FEE}" type="pres">
      <dgm:prSet presAssocID="{6B166D73-0508-40D4-938A-3ED85F47B8EA}" presName="header" presStyleLbl="node1" presStyleIdx="1" presStyleCnt="3"/>
      <dgm:spPr/>
    </dgm:pt>
    <dgm:pt modelId="{9A5E93B9-43B8-486A-8194-8DAA1D69DF64}" type="pres">
      <dgm:prSet presAssocID="{5CEE5D65-D1EB-4040-BF66-A68B59C8014A}" presName="parTrans" presStyleLbl="sibTrans2D1" presStyleIdx="5" presStyleCnt="15"/>
      <dgm:spPr/>
    </dgm:pt>
    <dgm:pt modelId="{4AC14D9A-B045-44D4-912B-884E2B16AAA9}" type="pres">
      <dgm:prSet presAssocID="{7CE642D6-421C-459F-9976-9B250525E798}" presName="child" presStyleLbl="alignAccFollowNode1" presStyleIdx="5" presStyleCnt="15">
        <dgm:presLayoutVars>
          <dgm:chMax val="0"/>
          <dgm:bulletEnabled val="1"/>
        </dgm:presLayoutVars>
      </dgm:prSet>
      <dgm:spPr/>
    </dgm:pt>
    <dgm:pt modelId="{0F9EBC7D-7665-4BD8-BAC5-95D5B285DECC}" type="pres">
      <dgm:prSet presAssocID="{3F03FBD4-E7C9-4DE7-B9D5-F6692C8076B0}" presName="sibTrans" presStyleLbl="sibTrans2D1" presStyleIdx="6" presStyleCnt="15"/>
      <dgm:spPr/>
    </dgm:pt>
    <dgm:pt modelId="{6298B971-9147-448E-A7D1-CA9F363EDD4F}" type="pres">
      <dgm:prSet presAssocID="{EAF76528-C52B-47D3-B84F-F7A41832781F}" presName="child" presStyleLbl="alignAccFollowNode1" presStyleIdx="6" presStyleCnt="15">
        <dgm:presLayoutVars>
          <dgm:chMax val="0"/>
          <dgm:bulletEnabled val="1"/>
        </dgm:presLayoutVars>
      </dgm:prSet>
      <dgm:spPr/>
    </dgm:pt>
    <dgm:pt modelId="{2420D1D8-EDDC-429A-99D0-08C1CCA86C20}" type="pres">
      <dgm:prSet presAssocID="{D26067CB-D481-46A7-8B56-4DFB334AB2DF}" presName="sibTrans" presStyleLbl="sibTrans2D1" presStyleIdx="7" presStyleCnt="15"/>
      <dgm:spPr/>
    </dgm:pt>
    <dgm:pt modelId="{36768BF0-D4D9-4013-95DF-E3F13303B636}" type="pres">
      <dgm:prSet presAssocID="{433C038A-E136-49D7-A3E4-AF146F09E363}" presName="child" presStyleLbl="alignAccFollowNode1" presStyleIdx="7" presStyleCnt="15">
        <dgm:presLayoutVars>
          <dgm:chMax val="0"/>
          <dgm:bulletEnabled val="1"/>
        </dgm:presLayoutVars>
      </dgm:prSet>
      <dgm:spPr/>
    </dgm:pt>
    <dgm:pt modelId="{A6834326-6581-4AA9-80DA-49E6FFF8E05B}" type="pres">
      <dgm:prSet presAssocID="{41FF4F14-E419-40DB-B109-A37207FC8813}" presName="sibTrans" presStyleLbl="sibTrans2D1" presStyleIdx="8" presStyleCnt="15"/>
      <dgm:spPr/>
    </dgm:pt>
    <dgm:pt modelId="{5FBDCE8A-0902-41BA-AE50-97C8F31CF178}" type="pres">
      <dgm:prSet presAssocID="{8B0CD482-CD87-45FC-9C75-4C0D626EC435}" presName="child" presStyleLbl="alignAccFollowNode1" presStyleIdx="8" presStyleCnt="15">
        <dgm:presLayoutVars>
          <dgm:chMax val="0"/>
          <dgm:bulletEnabled val="1"/>
        </dgm:presLayoutVars>
      </dgm:prSet>
      <dgm:spPr/>
    </dgm:pt>
    <dgm:pt modelId="{E1C638C8-56B3-4F75-8E97-0EDDF37ED7EA}" type="pres">
      <dgm:prSet presAssocID="{729B4A50-7278-4E12-8FA7-43EB600B6419}" presName="sibTrans" presStyleLbl="sibTrans2D1" presStyleIdx="9" presStyleCnt="15"/>
      <dgm:spPr/>
    </dgm:pt>
    <dgm:pt modelId="{B27F4C76-5266-4093-8C18-32AF9242F39C}" type="pres">
      <dgm:prSet presAssocID="{C3698C11-3383-48E7-A890-890D67D98514}" presName="child" presStyleLbl="alignAccFollowNode1" presStyleIdx="9" presStyleCnt="15">
        <dgm:presLayoutVars>
          <dgm:chMax val="0"/>
          <dgm:bulletEnabled val="1"/>
        </dgm:presLayoutVars>
      </dgm:prSet>
      <dgm:spPr/>
    </dgm:pt>
    <dgm:pt modelId="{C4708D92-D66C-4BD5-979B-E883F8898552}" type="pres">
      <dgm:prSet presAssocID="{6B166D73-0508-40D4-938A-3ED85F47B8EA}" presName="hSp" presStyleCnt="0"/>
      <dgm:spPr/>
    </dgm:pt>
    <dgm:pt modelId="{4323C78E-D1A1-4701-87D9-A1697A3DE120}" type="pres">
      <dgm:prSet presAssocID="{7049728F-E78E-4DDB-96CA-634BAED9D548}" presName="vertFlow" presStyleCnt="0"/>
      <dgm:spPr/>
    </dgm:pt>
    <dgm:pt modelId="{26503548-8EE5-44DC-80C1-D42EE4A8BE43}" type="pres">
      <dgm:prSet presAssocID="{7049728F-E78E-4DDB-96CA-634BAED9D548}" presName="header" presStyleLbl="node1" presStyleIdx="2" presStyleCnt="3"/>
      <dgm:spPr/>
    </dgm:pt>
    <dgm:pt modelId="{F69AB2B6-C7E6-4E73-98E0-FFCFE7DA438A}" type="pres">
      <dgm:prSet presAssocID="{4B86DEA2-1B1A-4272-B7AF-109CBDB06DB3}" presName="parTrans" presStyleLbl="sibTrans2D1" presStyleIdx="10" presStyleCnt="15"/>
      <dgm:spPr/>
    </dgm:pt>
    <dgm:pt modelId="{52ADCFA6-1272-4348-AC60-E5F398A916D6}" type="pres">
      <dgm:prSet presAssocID="{D26D899B-8029-49AC-A7D3-D6563B750B83}" presName="child" presStyleLbl="alignAccFollowNode1" presStyleIdx="10" presStyleCnt="15">
        <dgm:presLayoutVars>
          <dgm:chMax val="0"/>
          <dgm:bulletEnabled val="1"/>
        </dgm:presLayoutVars>
      </dgm:prSet>
      <dgm:spPr/>
    </dgm:pt>
    <dgm:pt modelId="{1FC15F2B-3B55-4A34-BCF5-A911482A2DDD}" type="pres">
      <dgm:prSet presAssocID="{C6111854-7CAE-4EDA-B5F4-A61E183BC152}" presName="sibTrans" presStyleLbl="sibTrans2D1" presStyleIdx="11" presStyleCnt="15"/>
      <dgm:spPr/>
    </dgm:pt>
    <dgm:pt modelId="{24D3D678-C47B-4930-89DD-454118977076}" type="pres">
      <dgm:prSet presAssocID="{DFDF053A-2CD9-45DD-983A-86E5EA4F18A7}" presName="child" presStyleLbl="alignAccFollowNode1" presStyleIdx="11" presStyleCnt="15">
        <dgm:presLayoutVars>
          <dgm:chMax val="0"/>
          <dgm:bulletEnabled val="1"/>
        </dgm:presLayoutVars>
      </dgm:prSet>
      <dgm:spPr/>
    </dgm:pt>
    <dgm:pt modelId="{DFA03C98-3754-406F-8B12-C4513D01FC2B}" type="pres">
      <dgm:prSet presAssocID="{B7590075-56F2-48D9-B8FC-5CC28324F72E}" presName="sibTrans" presStyleLbl="sibTrans2D1" presStyleIdx="12" presStyleCnt="15"/>
      <dgm:spPr/>
    </dgm:pt>
    <dgm:pt modelId="{BDB9B29A-B57F-417F-9D85-6E7F84D155BA}" type="pres">
      <dgm:prSet presAssocID="{65F2D1B1-96A8-4A1D-8425-78BFAFC84F52}" presName="child" presStyleLbl="alignAccFollowNode1" presStyleIdx="12" presStyleCnt="15" custScaleY="130085">
        <dgm:presLayoutVars>
          <dgm:chMax val="0"/>
          <dgm:bulletEnabled val="1"/>
        </dgm:presLayoutVars>
      </dgm:prSet>
      <dgm:spPr/>
    </dgm:pt>
    <dgm:pt modelId="{D4903B2C-C419-4A6F-82DD-6CEAE57960EA}" type="pres">
      <dgm:prSet presAssocID="{6DF7CD0B-C5FB-477E-AB5A-7ED604A64530}" presName="sibTrans" presStyleLbl="sibTrans2D1" presStyleIdx="13" presStyleCnt="15"/>
      <dgm:spPr/>
    </dgm:pt>
    <dgm:pt modelId="{084665C3-9DAC-4147-873F-00E149698375}" type="pres">
      <dgm:prSet presAssocID="{18389CE4-E378-4FC3-9DFB-17D0C63917CC}" presName="child" presStyleLbl="alignAccFollowNode1" presStyleIdx="13" presStyleCnt="15" custScaleX="105482" custScaleY="148164">
        <dgm:presLayoutVars>
          <dgm:chMax val="0"/>
          <dgm:bulletEnabled val="1"/>
        </dgm:presLayoutVars>
      </dgm:prSet>
      <dgm:spPr/>
    </dgm:pt>
    <dgm:pt modelId="{FD1CA6CD-8ABB-487C-8135-8604DFB3E1E3}" type="pres">
      <dgm:prSet presAssocID="{7F562A6D-A1A7-451A-9896-9F4876A0045D}" presName="sibTrans" presStyleLbl="sibTrans2D1" presStyleIdx="14" presStyleCnt="15"/>
      <dgm:spPr/>
    </dgm:pt>
    <dgm:pt modelId="{5372F191-52F2-4C58-9524-8BD431895E8D}" type="pres">
      <dgm:prSet presAssocID="{F5A5E402-DA85-4CCE-8FEB-8A61068CE166}" presName="child" presStyleLbl="alignAccFollowNode1" presStyleIdx="14" presStyleCnt="15" custScaleX="104335" custScaleY="200861">
        <dgm:presLayoutVars>
          <dgm:chMax val="0"/>
          <dgm:bulletEnabled val="1"/>
        </dgm:presLayoutVars>
      </dgm:prSet>
      <dgm:spPr/>
    </dgm:pt>
  </dgm:ptLst>
  <dgm:cxnLst>
    <dgm:cxn modelId="{56912703-55CD-4B6E-A47C-4D2AB93795E5}" type="presOf" srcId="{D26D899B-8029-49AC-A7D3-D6563B750B83}" destId="{52ADCFA6-1272-4348-AC60-E5F398A916D6}" srcOrd="0" destOrd="0" presId="urn:microsoft.com/office/officeart/2005/8/layout/lProcess1"/>
    <dgm:cxn modelId="{DE497A04-AACD-4CB9-92B7-EF77DC44A030}" srcId="{6B166D73-0508-40D4-938A-3ED85F47B8EA}" destId="{8B0CD482-CD87-45FC-9C75-4C0D626EC435}" srcOrd="3" destOrd="0" parTransId="{9626D897-FE7E-4C7F-8933-00F3C617474A}" sibTransId="{729B4A50-7278-4E12-8FA7-43EB600B6419}"/>
    <dgm:cxn modelId="{48FF8F08-CB6D-4F6E-86AC-60A7196A02CE}" type="presOf" srcId="{6B166D73-0508-40D4-938A-3ED85F47B8EA}" destId="{F5239AD1-27D1-47BE-A673-7E2390760FEE}" srcOrd="0" destOrd="0" presId="urn:microsoft.com/office/officeart/2005/8/layout/lProcess1"/>
    <dgm:cxn modelId="{2E93260D-8726-4E99-9285-9F9B5339541B}" type="presOf" srcId="{45853CF2-20A9-493B-A6C4-EB028C5BCA2D}" destId="{A2746D0C-F7DE-448A-92F6-1D27C868CB52}" srcOrd="0" destOrd="0" presId="urn:microsoft.com/office/officeart/2005/8/layout/lProcess1"/>
    <dgm:cxn modelId="{6016C30F-3BA6-44F6-8C9C-C6ED3A101A4B}" type="presOf" srcId="{9BBF5CA5-924E-4B99-8FD0-93B62533C97E}" destId="{A24D0F93-CAB1-4FE9-908F-965F4813EA05}" srcOrd="0" destOrd="0" presId="urn:microsoft.com/office/officeart/2005/8/layout/lProcess1"/>
    <dgm:cxn modelId="{52901E17-07D1-4499-A091-F4C72DFAD504}" srcId="{17CFD09A-A803-4037-BA7A-39DE2429022D}" destId="{7049728F-E78E-4DDB-96CA-634BAED9D548}" srcOrd="2" destOrd="0" parTransId="{2EB9D49D-E73D-45A6-A0EA-18F6AA65DB45}" sibTransId="{4FD1966C-950A-490A-BAEE-A78AB3F59962}"/>
    <dgm:cxn modelId="{83092017-CAB1-4E4B-B2A7-3C3F7C1B185A}" type="presOf" srcId="{D26067CB-D481-46A7-8B56-4DFB334AB2DF}" destId="{2420D1D8-EDDC-429A-99D0-08C1CCA86C20}" srcOrd="0" destOrd="0" presId="urn:microsoft.com/office/officeart/2005/8/layout/lProcess1"/>
    <dgm:cxn modelId="{D696831A-33C0-4E94-B27C-015E53E80575}" type="presOf" srcId="{7C026EA3-4C86-410E-8256-557EB335FE03}" destId="{71658CCE-C2A5-4C65-8A86-D875ECB090BB}" srcOrd="0" destOrd="0" presId="urn:microsoft.com/office/officeart/2005/8/layout/lProcess1"/>
    <dgm:cxn modelId="{C83FE12E-8949-4948-8A3A-9DFB5B40EFB5}" type="presOf" srcId="{6DF7CD0B-C5FB-477E-AB5A-7ED604A64530}" destId="{D4903B2C-C419-4A6F-82DD-6CEAE57960EA}" srcOrd="0" destOrd="0" presId="urn:microsoft.com/office/officeart/2005/8/layout/lProcess1"/>
    <dgm:cxn modelId="{E0EDE22E-D573-401F-ABA2-1373437DDFE1}" type="presOf" srcId="{4B86DEA2-1B1A-4272-B7AF-109CBDB06DB3}" destId="{F69AB2B6-C7E6-4E73-98E0-FFCFE7DA438A}" srcOrd="0" destOrd="0" presId="urn:microsoft.com/office/officeart/2005/8/layout/lProcess1"/>
    <dgm:cxn modelId="{10FE352F-8A34-480C-949D-A2FEEC9EB0B5}" type="presOf" srcId="{C3698C11-3383-48E7-A890-890D67D98514}" destId="{B27F4C76-5266-4093-8C18-32AF9242F39C}" srcOrd="0" destOrd="0" presId="urn:microsoft.com/office/officeart/2005/8/layout/lProcess1"/>
    <dgm:cxn modelId="{99298431-77DE-4003-9423-DFB58FB6FC18}" srcId="{17CFD09A-A803-4037-BA7A-39DE2429022D}" destId="{6B166D73-0508-40D4-938A-3ED85F47B8EA}" srcOrd="1" destOrd="0" parTransId="{7F9D26A8-71A1-4D53-A583-E6B69394E458}" sibTransId="{48579358-8641-41CA-8556-C72257FB9539}"/>
    <dgm:cxn modelId="{BF90BD33-FCD4-4D2A-A24C-43B961BB4E95}" type="presOf" srcId="{B7590075-56F2-48D9-B8FC-5CC28324F72E}" destId="{DFA03C98-3754-406F-8B12-C4513D01FC2B}" srcOrd="0" destOrd="0" presId="urn:microsoft.com/office/officeart/2005/8/layout/lProcess1"/>
    <dgm:cxn modelId="{7D8C823C-2CE8-4418-9AB3-670FDC38A60B}" type="presOf" srcId="{DFDF053A-2CD9-45DD-983A-86E5EA4F18A7}" destId="{24D3D678-C47B-4930-89DD-454118977076}" srcOrd="0" destOrd="0" presId="urn:microsoft.com/office/officeart/2005/8/layout/lProcess1"/>
    <dgm:cxn modelId="{F60E2E3F-E8F2-464A-B9DE-515C91B630EB}" srcId="{77B93278-F68F-46EC-90BD-BE66B6DA9E19}" destId="{4E03533F-803F-4E4C-B381-2BE8C84BA0B1}" srcOrd="2" destOrd="0" parTransId="{A66F36CA-5B3D-43B2-93BD-16F8A257D96F}" sibTransId="{CF93A57F-538E-4389-A12A-3A6F686B3084}"/>
    <dgm:cxn modelId="{BEC9375D-052D-4AA9-B3C3-C4E2A90BAA26}" type="presOf" srcId="{E349B81E-C255-4C95-B6E7-D3200D88DAEE}" destId="{07441BA5-0F64-44E0-BFBB-DC252404A78B}" srcOrd="0" destOrd="0" presId="urn:microsoft.com/office/officeart/2005/8/layout/lProcess1"/>
    <dgm:cxn modelId="{F744F45E-8C78-4421-80AB-F95EDC4185B6}" srcId="{6B166D73-0508-40D4-938A-3ED85F47B8EA}" destId="{C3698C11-3383-48E7-A890-890D67D98514}" srcOrd="4" destOrd="0" parTransId="{6CE0DD2B-C99D-4424-A03C-2768E34670CE}" sibTransId="{30632CBE-BB8C-4F21-AFA7-D9A6C2B296C6}"/>
    <dgm:cxn modelId="{FC18555F-BCCB-4972-AB49-421A4233A933}" type="presOf" srcId="{75392E4C-ECD3-415B-849A-83382B74E998}" destId="{E39683EB-6C83-4B5C-83C6-58A55321BE87}" srcOrd="0" destOrd="0" presId="urn:microsoft.com/office/officeart/2005/8/layout/lProcess1"/>
    <dgm:cxn modelId="{084E8E5F-B143-49A1-8444-4E377C33DA25}" srcId="{77B93278-F68F-46EC-90BD-BE66B6DA9E19}" destId="{1E1B1496-1149-4CE6-99DD-E01A757BDAFD}" srcOrd="3" destOrd="0" parTransId="{F1FA9D28-DB89-4FAF-9459-155264BDE5C1}" sibTransId="{6C9767CE-CEC7-4CB7-9353-D6EDDC8FAF07}"/>
    <dgm:cxn modelId="{26086164-E84A-49CD-9090-384F5406A7E1}" srcId="{77B93278-F68F-46EC-90BD-BE66B6DA9E19}" destId="{75392E4C-ECD3-415B-849A-83382B74E998}" srcOrd="4" destOrd="0" parTransId="{D5AF8083-1EAC-4FFF-87CE-294F1D487C73}" sibTransId="{9C879898-6FA3-444C-B809-50A19DED94AC}"/>
    <dgm:cxn modelId="{1FF22466-2B6A-456A-873C-60276C66A7A5}" type="presOf" srcId="{17CFD09A-A803-4037-BA7A-39DE2429022D}" destId="{4AD546BB-38F6-488F-B360-93159FA42ED3}" srcOrd="0" destOrd="0" presId="urn:microsoft.com/office/officeart/2005/8/layout/lProcess1"/>
    <dgm:cxn modelId="{DC825566-65EC-4FE8-A3AB-BCEF446F1362}" type="presOf" srcId="{3F03FBD4-E7C9-4DE7-B9D5-F6692C8076B0}" destId="{0F9EBC7D-7665-4BD8-BAC5-95D5B285DECC}" srcOrd="0" destOrd="0" presId="urn:microsoft.com/office/officeart/2005/8/layout/lProcess1"/>
    <dgm:cxn modelId="{E5E1366A-840E-4B99-876F-B3FA11BC1E68}" srcId="{7049728F-E78E-4DDB-96CA-634BAED9D548}" destId="{F5A5E402-DA85-4CCE-8FEB-8A61068CE166}" srcOrd="4" destOrd="0" parTransId="{AF53D3AA-436E-4F95-B8C7-28D7F1E5772C}" sibTransId="{FC35A2F4-BAC1-497B-90F2-A347257E6D49}"/>
    <dgm:cxn modelId="{E848514A-4EA2-461E-90F2-CFC71B5750FD}" srcId="{7049728F-E78E-4DDB-96CA-634BAED9D548}" destId="{18389CE4-E378-4FC3-9DFB-17D0C63917CC}" srcOrd="3" destOrd="0" parTransId="{3C133739-B542-4860-AEB0-554E701D8062}" sibTransId="{7F562A6D-A1A7-451A-9896-9F4876A0045D}"/>
    <dgm:cxn modelId="{B7434B6D-A306-4661-BB47-EB26101E6080}" type="presOf" srcId="{EAF76528-C52B-47D3-B84F-F7A41832781F}" destId="{6298B971-9147-448E-A7D1-CA9F363EDD4F}" srcOrd="0" destOrd="0" presId="urn:microsoft.com/office/officeart/2005/8/layout/lProcess1"/>
    <dgm:cxn modelId="{1129E56F-0FA4-40FF-A242-9102E92921F4}" srcId="{77B93278-F68F-46EC-90BD-BE66B6DA9E19}" destId="{9BBF5CA5-924E-4B99-8FD0-93B62533C97E}" srcOrd="1" destOrd="0" parTransId="{49C1F4F3-7A37-4B41-8576-7E90764B4C03}" sibTransId="{208CB4CD-DE9F-49E1-ACE4-1D966D60E68D}"/>
    <dgm:cxn modelId="{E326A775-1661-4C70-B4C2-20A0C9863A6B}" type="presOf" srcId="{CF93A57F-538E-4389-A12A-3A6F686B3084}" destId="{A8FFDE23-0D40-4995-8C89-DE5C035179D4}" srcOrd="0" destOrd="0" presId="urn:microsoft.com/office/officeart/2005/8/layout/lProcess1"/>
    <dgm:cxn modelId="{510A7B78-15C6-4344-8B3D-A0279760EB34}" type="presOf" srcId="{7F562A6D-A1A7-451A-9896-9F4876A0045D}" destId="{FD1CA6CD-8ABB-487C-8135-8604DFB3E1E3}" srcOrd="0" destOrd="0" presId="urn:microsoft.com/office/officeart/2005/8/layout/lProcess1"/>
    <dgm:cxn modelId="{7860CC7E-15B1-4ADE-8354-02B8DB76F923}" type="presOf" srcId="{C6111854-7CAE-4EDA-B5F4-A61E183BC152}" destId="{1FC15F2B-3B55-4A34-BCF5-A911482A2DDD}" srcOrd="0" destOrd="0" presId="urn:microsoft.com/office/officeart/2005/8/layout/lProcess1"/>
    <dgm:cxn modelId="{A3BFAF7F-B270-4E6A-82C7-CC7ED0F8A572}" srcId="{6B166D73-0508-40D4-938A-3ED85F47B8EA}" destId="{EAF76528-C52B-47D3-B84F-F7A41832781F}" srcOrd="1" destOrd="0" parTransId="{D323414E-F880-4013-BB40-EFD512A5E98D}" sibTransId="{D26067CB-D481-46A7-8B56-4DFB334AB2DF}"/>
    <dgm:cxn modelId="{67EB0081-32A4-41CF-A47E-8D31D9CD6539}" srcId="{7049728F-E78E-4DDB-96CA-634BAED9D548}" destId="{65F2D1B1-96A8-4A1D-8425-78BFAFC84F52}" srcOrd="2" destOrd="0" parTransId="{D29BF005-4312-4D14-BCAE-0DBBD0293A9F}" sibTransId="{6DF7CD0B-C5FB-477E-AB5A-7ED604A64530}"/>
    <dgm:cxn modelId="{91488684-6DDC-4A8D-A096-68E8D988C295}" type="presOf" srcId="{65F2D1B1-96A8-4A1D-8425-78BFAFC84F52}" destId="{BDB9B29A-B57F-417F-9D85-6E7F84D155BA}" srcOrd="0" destOrd="0" presId="urn:microsoft.com/office/officeart/2005/8/layout/lProcess1"/>
    <dgm:cxn modelId="{BDC08293-C75F-4EF7-B48B-F82164392B76}" srcId="{7049728F-E78E-4DDB-96CA-634BAED9D548}" destId="{D26D899B-8029-49AC-A7D3-D6563B750B83}" srcOrd="0" destOrd="0" parTransId="{4B86DEA2-1B1A-4272-B7AF-109CBDB06DB3}" sibTransId="{C6111854-7CAE-4EDA-B5F4-A61E183BC152}"/>
    <dgm:cxn modelId="{6DC10BAF-3A99-4229-B3B0-74BA9BD24D6C}" type="presOf" srcId="{433C038A-E136-49D7-A3E4-AF146F09E363}" destId="{36768BF0-D4D9-4013-95DF-E3F13303B636}" srcOrd="0" destOrd="0" presId="urn:microsoft.com/office/officeart/2005/8/layout/lProcess1"/>
    <dgm:cxn modelId="{4DC3DDC0-4FCE-4217-B74C-36854D08E8BE}" type="presOf" srcId="{8B0CD482-CD87-45FC-9C75-4C0D626EC435}" destId="{5FBDCE8A-0902-41BA-AE50-97C8F31CF178}" srcOrd="0" destOrd="0" presId="urn:microsoft.com/office/officeart/2005/8/layout/lProcess1"/>
    <dgm:cxn modelId="{0ABD05C1-DB6C-427B-89BF-73B3913DB19B}" type="presOf" srcId="{77B93278-F68F-46EC-90BD-BE66B6DA9E19}" destId="{18728C01-AB83-4B5E-B607-BBB0A74ABF13}" srcOrd="0" destOrd="0" presId="urn:microsoft.com/office/officeart/2005/8/layout/lProcess1"/>
    <dgm:cxn modelId="{C73E0FC2-12D3-4A70-AE04-12C316BF27C6}" srcId="{6B166D73-0508-40D4-938A-3ED85F47B8EA}" destId="{433C038A-E136-49D7-A3E4-AF146F09E363}" srcOrd="2" destOrd="0" parTransId="{CF2B8CCD-5421-40FA-8703-CE1676163D21}" sibTransId="{41FF4F14-E419-40DB-B109-A37207FC8813}"/>
    <dgm:cxn modelId="{74309FC7-14F9-4C3F-9B31-F1EA9167807D}" srcId="{6B166D73-0508-40D4-938A-3ED85F47B8EA}" destId="{7CE642D6-421C-459F-9976-9B250525E798}" srcOrd="0" destOrd="0" parTransId="{5CEE5D65-D1EB-4040-BF66-A68B59C8014A}" sibTransId="{3F03FBD4-E7C9-4DE7-B9D5-F6692C8076B0}"/>
    <dgm:cxn modelId="{CEE5ACC7-173A-4333-9D3A-9CEEE1C002AF}" type="presOf" srcId="{5CEE5D65-D1EB-4040-BF66-A68B59C8014A}" destId="{9A5E93B9-43B8-486A-8194-8DAA1D69DF64}" srcOrd="0" destOrd="0" presId="urn:microsoft.com/office/officeart/2005/8/layout/lProcess1"/>
    <dgm:cxn modelId="{A68048CC-5652-44B9-AB06-4D71214A001A}" type="presOf" srcId="{1E1B1496-1149-4CE6-99DD-E01A757BDAFD}" destId="{8C267501-D2A4-423A-8B02-8B6A31CBF863}" srcOrd="0" destOrd="0" presId="urn:microsoft.com/office/officeart/2005/8/layout/lProcess1"/>
    <dgm:cxn modelId="{A57638D1-FED5-4E91-A50D-FB75BD0B2C5E}" type="presOf" srcId="{4E03533F-803F-4E4C-B381-2BE8C84BA0B1}" destId="{BE04103A-8A3B-411F-A6DB-F6F5E96A041D}" srcOrd="0" destOrd="0" presId="urn:microsoft.com/office/officeart/2005/8/layout/lProcess1"/>
    <dgm:cxn modelId="{17A5E8D1-A670-4DCE-BBA1-E89D9A301048}" type="presOf" srcId="{41FF4F14-E419-40DB-B109-A37207FC8813}" destId="{A6834326-6581-4AA9-80DA-49E6FFF8E05B}" srcOrd="0" destOrd="0" presId="urn:microsoft.com/office/officeart/2005/8/layout/lProcess1"/>
    <dgm:cxn modelId="{7BC97CD2-118A-499D-9FDD-B5BB29D31163}" type="presOf" srcId="{208CB4CD-DE9F-49E1-ACE4-1D966D60E68D}" destId="{7843BEFB-8C06-41A1-A7EB-B51765294B46}" srcOrd="0" destOrd="0" presId="urn:microsoft.com/office/officeart/2005/8/layout/lProcess1"/>
    <dgm:cxn modelId="{F44DC0D4-8E46-4F96-8F7E-FCD928578706}" type="presOf" srcId="{18389CE4-E378-4FC3-9DFB-17D0C63917CC}" destId="{084665C3-9DAC-4147-873F-00E149698375}" srcOrd="0" destOrd="0" presId="urn:microsoft.com/office/officeart/2005/8/layout/lProcess1"/>
    <dgm:cxn modelId="{AC460FD5-C176-46F7-943B-C825FBBB10C2}" srcId="{7049728F-E78E-4DDB-96CA-634BAED9D548}" destId="{DFDF053A-2CD9-45DD-983A-86E5EA4F18A7}" srcOrd="1" destOrd="0" parTransId="{873C9515-F851-4141-AD82-2DD7365922F4}" sibTransId="{B7590075-56F2-48D9-B8FC-5CC28324F72E}"/>
    <dgm:cxn modelId="{2F5BB3D6-4640-45A2-8CF2-24CBBCF75A5B}" type="presOf" srcId="{7049728F-E78E-4DDB-96CA-634BAED9D548}" destId="{26503548-8EE5-44DC-80C1-D42EE4A8BE43}" srcOrd="0" destOrd="0" presId="urn:microsoft.com/office/officeart/2005/8/layout/lProcess1"/>
    <dgm:cxn modelId="{4C2B5FD8-64A8-4D73-B40D-6913F5808280}" type="presOf" srcId="{729B4A50-7278-4E12-8FA7-43EB600B6419}" destId="{E1C638C8-56B3-4F75-8E97-0EDDF37ED7EA}" srcOrd="0" destOrd="0" presId="urn:microsoft.com/office/officeart/2005/8/layout/lProcess1"/>
    <dgm:cxn modelId="{D51AB9E3-660E-4842-86B7-66EFB5BAEBE4}" srcId="{17CFD09A-A803-4037-BA7A-39DE2429022D}" destId="{77B93278-F68F-46EC-90BD-BE66B6DA9E19}" srcOrd="0" destOrd="0" parTransId="{BD75DBA6-0000-412B-A4E0-B7EFE9FBB5C4}" sibTransId="{533D11FE-8BD1-4B39-B152-B11F745D06AC}"/>
    <dgm:cxn modelId="{07E670E5-8BC3-457D-B4C2-EE538C55C56B}" type="presOf" srcId="{6C9767CE-CEC7-4CB7-9353-D6EDDC8FAF07}" destId="{B54705C0-4FA9-4C9D-8F02-18D78925E641}" srcOrd="0" destOrd="0" presId="urn:microsoft.com/office/officeart/2005/8/layout/lProcess1"/>
    <dgm:cxn modelId="{64869EF0-D56D-45A1-BC5F-5385AABA1F25}" type="presOf" srcId="{7CE642D6-421C-459F-9976-9B250525E798}" destId="{4AC14D9A-B045-44D4-912B-884E2B16AAA9}" srcOrd="0" destOrd="0" presId="urn:microsoft.com/office/officeart/2005/8/layout/lProcess1"/>
    <dgm:cxn modelId="{D061D2F2-9F3F-40A4-BC0A-E5648A37BB0D}" type="presOf" srcId="{F5A5E402-DA85-4CCE-8FEB-8A61068CE166}" destId="{5372F191-52F2-4C58-9524-8BD431895E8D}" srcOrd="0" destOrd="0" presId="urn:microsoft.com/office/officeart/2005/8/layout/lProcess1"/>
    <dgm:cxn modelId="{DDC9D4F4-E62C-4656-B36B-C094DDFE4B9A}" srcId="{77B93278-F68F-46EC-90BD-BE66B6DA9E19}" destId="{45853CF2-20A9-493B-A6C4-EB028C5BCA2D}" srcOrd="0" destOrd="0" parTransId="{7C026EA3-4C86-410E-8256-557EB335FE03}" sibTransId="{E349B81E-C255-4C95-B6E7-D3200D88DAEE}"/>
    <dgm:cxn modelId="{E9027912-5FAA-44B3-90EA-86A1F001AC91}" type="presParOf" srcId="{4AD546BB-38F6-488F-B360-93159FA42ED3}" destId="{D3C9B1C5-1222-4F1C-8300-A009108A5CE5}" srcOrd="0" destOrd="0" presId="urn:microsoft.com/office/officeart/2005/8/layout/lProcess1"/>
    <dgm:cxn modelId="{41B590A9-422D-42BA-AC3E-C63A6E4FC19F}" type="presParOf" srcId="{D3C9B1C5-1222-4F1C-8300-A009108A5CE5}" destId="{18728C01-AB83-4B5E-B607-BBB0A74ABF13}" srcOrd="0" destOrd="0" presId="urn:microsoft.com/office/officeart/2005/8/layout/lProcess1"/>
    <dgm:cxn modelId="{F99EBA30-6C9F-4361-B898-11F11C3AD4BC}" type="presParOf" srcId="{D3C9B1C5-1222-4F1C-8300-A009108A5CE5}" destId="{71658CCE-C2A5-4C65-8A86-D875ECB090BB}" srcOrd="1" destOrd="0" presId="urn:microsoft.com/office/officeart/2005/8/layout/lProcess1"/>
    <dgm:cxn modelId="{89816623-3719-4B30-851A-C4151D3F8EC2}" type="presParOf" srcId="{D3C9B1C5-1222-4F1C-8300-A009108A5CE5}" destId="{A2746D0C-F7DE-448A-92F6-1D27C868CB52}" srcOrd="2" destOrd="0" presId="urn:microsoft.com/office/officeart/2005/8/layout/lProcess1"/>
    <dgm:cxn modelId="{30F09171-0FA9-4CF4-8063-6D68AB86A0F8}" type="presParOf" srcId="{D3C9B1C5-1222-4F1C-8300-A009108A5CE5}" destId="{07441BA5-0F64-44E0-BFBB-DC252404A78B}" srcOrd="3" destOrd="0" presId="urn:microsoft.com/office/officeart/2005/8/layout/lProcess1"/>
    <dgm:cxn modelId="{D7261468-9181-413E-BA55-BB35289BAE3D}" type="presParOf" srcId="{D3C9B1C5-1222-4F1C-8300-A009108A5CE5}" destId="{A24D0F93-CAB1-4FE9-908F-965F4813EA05}" srcOrd="4" destOrd="0" presId="urn:microsoft.com/office/officeart/2005/8/layout/lProcess1"/>
    <dgm:cxn modelId="{FC1F7E13-2C92-4435-8EEF-23284C2070BD}" type="presParOf" srcId="{D3C9B1C5-1222-4F1C-8300-A009108A5CE5}" destId="{7843BEFB-8C06-41A1-A7EB-B51765294B46}" srcOrd="5" destOrd="0" presId="urn:microsoft.com/office/officeart/2005/8/layout/lProcess1"/>
    <dgm:cxn modelId="{1D6749ED-BD46-4E7C-BDBE-9C56C3696802}" type="presParOf" srcId="{D3C9B1C5-1222-4F1C-8300-A009108A5CE5}" destId="{BE04103A-8A3B-411F-A6DB-F6F5E96A041D}" srcOrd="6" destOrd="0" presId="urn:microsoft.com/office/officeart/2005/8/layout/lProcess1"/>
    <dgm:cxn modelId="{C99AA131-3243-499F-BF70-272CEF57F4C7}" type="presParOf" srcId="{D3C9B1C5-1222-4F1C-8300-A009108A5CE5}" destId="{A8FFDE23-0D40-4995-8C89-DE5C035179D4}" srcOrd="7" destOrd="0" presId="urn:microsoft.com/office/officeart/2005/8/layout/lProcess1"/>
    <dgm:cxn modelId="{4E2F819A-3FAE-48FB-8CE7-1AF32F836A00}" type="presParOf" srcId="{D3C9B1C5-1222-4F1C-8300-A009108A5CE5}" destId="{8C267501-D2A4-423A-8B02-8B6A31CBF863}" srcOrd="8" destOrd="0" presId="urn:microsoft.com/office/officeart/2005/8/layout/lProcess1"/>
    <dgm:cxn modelId="{17FAE12F-78FF-4293-965B-59683B5BAF39}" type="presParOf" srcId="{D3C9B1C5-1222-4F1C-8300-A009108A5CE5}" destId="{B54705C0-4FA9-4C9D-8F02-18D78925E641}" srcOrd="9" destOrd="0" presId="urn:microsoft.com/office/officeart/2005/8/layout/lProcess1"/>
    <dgm:cxn modelId="{49075CEB-E84E-4ADE-9537-6DD17ACFA3D7}" type="presParOf" srcId="{D3C9B1C5-1222-4F1C-8300-A009108A5CE5}" destId="{E39683EB-6C83-4B5C-83C6-58A55321BE87}" srcOrd="10" destOrd="0" presId="urn:microsoft.com/office/officeart/2005/8/layout/lProcess1"/>
    <dgm:cxn modelId="{168966E3-0C90-48B4-A257-D4957DDFCF25}" type="presParOf" srcId="{4AD546BB-38F6-488F-B360-93159FA42ED3}" destId="{9A899F48-FA21-433D-B2DF-32E5791C8D73}" srcOrd="1" destOrd="0" presId="urn:microsoft.com/office/officeart/2005/8/layout/lProcess1"/>
    <dgm:cxn modelId="{E35D5010-5DD9-4028-891E-D340698AF1CD}" type="presParOf" srcId="{4AD546BB-38F6-488F-B360-93159FA42ED3}" destId="{1FB9AEC4-1D42-4F41-9B77-FB3C676FF59C}" srcOrd="2" destOrd="0" presId="urn:microsoft.com/office/officeart/2005/8/layout/lProcess1"/>
    <dgm:cxn modelId="{32AA7A28-6809-4F51-84C8-8DC3F17BE5BA}" type="presParOf" srcId="{1FB9AEC4-1D42-4F41-9B77-FB3C676FF59C}" destId="{F5239AD1-27D1-47BE-A673-7E2390760FEE}" srcOrd="0" destOrd="0" presId="urn:microsoft.com/office/officeart/2005/8/layout/lProcess1"/>
    <dgm:cxn modelId="{A3AB97C7-3CF9-43CF-8F93-13FCBF0CF915}" type="presParOf" srcId="{1FB9AEC4-1D42-4F41-9B77-FB3C676FF59C}" destId="{9A5E93B9-43B8-486A-8194-8DAA1D69DF64}" srcOrd="1" destOrd="0" presId="urn:microsoft.com/office/officeart/2005/8/layout/lProcess1"/>
    <dgm:cxn modelId="{DDCCB971-467F-4F4F-8D68-7E59364FAFEE}" type="presParOf" srcId="{1FB9AEC4-1D42-4F41-9B77-FB3C676FF59C}" destId="{4AC14D9A-B045-44D4-912B-884E2B16AAA9}" srcOrd="2" destOrd="0" presId="urn:microsoft.com/office/officeart/2005/8/layout/lProcess1"/>
    <dgm:cxn modelId="{9386AA67-1424-462A-B0C1-938171F21323}" type="presParOf" srcId="{1FB9AEC4-1D42-4F41-9B77-FB3C676FF59C}" destId="{0F9EBC7D-7665-4BD8-BAC5-95D5B285DECC}" srcOrd="3" destOrd="0" presId="urn:microsoft.com/office/officeart/2005/8/layout/lProcess1"/>
    <dgm:cxn modelId="{C67609AE-CEBD-45CD-895F-AE9A6CA1D12A}" type="presParOf" srcId="{1FB9AEC4-1D42-4F41-9B77-FB3C676FF59C}" destId="{6298B971-9147-448E-A7D1-CA9F363EDD4F}" srcOrd="4" destOrd="0" presId="urn:microsoft.com/office/officeart/2005/8/layout/lProcess1"/>
    <dgm:cxn modelId="{1A194225-FB10-4DBA-9D6B-819759DFA9A5}" type="presParOf" srcId="{1FB9AEC4-1D42-4F41-9B77-FB3C676FF59C}" destId="{2420D1D8-EDDC-429A-99D0-08C1CCA86C20}" srcOrd="5" destOrd="0" presId="urn:microsoft.com/office/officeart/2005/8/layout/lProcess1"/>
    <dgm:cxn modelId="{AE1A84E8-357B-428E-B7EB-C427069ED93F}" type="presParOf" srcId="{1FB9AEC4-1D42-4F41-9B77-FB3C676FF59C}" destId="{36768BF0-D4D9-4013-95DF-E3F13303B636}" srcOrd="6" destOrd="0" presId="urn:microsoft.com/office/officeart/2005/8/layout/lProcess1"/>
    <dgm:cxn modelId="{20DB7E22-8ACF-4366-9F45-7FAD9B4E9F4A}" type="presParOf" srcId="{1FB9AEC4-1D42-4F41-9B77-FB3C676FF59C}" destId="{A6834326-6581-4AA9-80DA-49E6FFF8E05B}" srcOrd="7" destOrd="0" presId="urn:microsoft.com/office/officeart/2005/8/layout/lProcess1"/>
    <dgm:cxn modelId="{D2394DC6-116A-4A4A-B2FC-9F529DE74DFC}" type="presParOf" srcId="{1FB9AEC4-1D42-4F41-9B77-FB3C676FF59C}" destId="{5FBDCE8A-0902-41BA-AE50-97C8F31CF178}" srcOrd="8" destOrd="0" presId="urn:microsoft.com/office/officeart/2005/8/layout/lProcess1"/>
    <dgm:cxn modelId="{A9FA6FEF-7EBA-4D67-B2DE-5F89DE33E949}" type="presParOf" srcId="{1FB9AEC4-1D42-4F41-9B77-FB3C676FF59C}" destId="{E1C638C8-56B3-4F75-8E97-0EDDF37ED7EA}" srcOrd="9" destOrd="0" presId="urn:microsoft.com/office/officeart/2005/8/layout/lProcess1"/>
    <dgm:cxn modelId="{6459AF7F-1567-46BC-9E48-C086485436BD}" type="presParOf" srcId="{1FB9AEC4-1D42-4F41-9B77-FB3C676FF59C}" destId="{B27F4C76-5266-4093-8C18-32AF9242F39C}" srcOrd="10" destOrd="0" presId="urn:microsoft.com/office/officeart/2005/8/layout/lProcess1"/>
    <dgm:cxn modelId="{1D25F8BE-C9CA-4E5C-8FB2-5421C9694F1E}" type="presParOf" srcId="{4AD546BB-38F6-488F-B360-93159FA42ED3}" destId="{C4708D92-D66C-4BD5-979B-E883F8898552}" srcOrd="3" destOrd="0" presId="urn:microsoft.com/office/officeart/2005/8/layout/lProcess1"/>
    <dgm:cxn modelId="{A909C650-8A67-4034-AA3A-AD75872E0070}" type="presParOf" srcId="{4AD546BB-38F6-488F-B360-93159FA42ED3}" destId="{4323C78E-D1A1-4701-87D9-A1697A3DE120}" srcOrd="4" destOrd="0" presId="urn:microsoft.com/office/officeart/2005/8/layout/lProcess1"/>
    <dgm:cxn modelId="{B609BDD0-F4D5-447C-ADD4-0171C179AB9E}" type="presParOf" srcId="{4323C78E-D1A1-4701-87D9-A1697A3DE120}" destId="{26503548-8EE5-44DC-80C1-D42EE4A8BE43}" srcOrd="0" destOrd="0" presId="urn:microsoft.com/office/officeart/2005/8/layout/lProcess1"/>
    <dgm:cxn modelId="{BEE7A206-97F8-40FA-8594-2A8AB3055BF4}" type="presParOf" srcId="{4323C78E-D1A1-4701-87D9-A1697A3DE120}" destId="{F69AB2B6-C7E6-4E73-98E0-FFCFE7DA438A}" srcOrd="1" destOrd="0" presId="urn:microsoft.com/office/officeart/2005/8/layout/lProcess1"/>
    <dgm:cxn modelId="{A89D1A35-EE79-44EF-BD4F-947D6C2D3EF5}" type="presParOf" srcId="{4323C78E-D1A1-4701-87D9-A1697A3DE120}" destId="{52ADCFA6-1272-4348-AC60-E5F398A916D6}" srcOrd="2" destOrd="0" presId="urn:microsoft.com/office/officeart/2005/8/layout/lProcess1"/>
    <dgm:cxn modelId="{50D3A4D2-E5AA-4348-84B5-252FCB12120C}" type="presParOf" srcId="{4323C78E-D1A1-4701-87D9-A1697A3DE120}" destId="{1FC15F2B-3B55-4A34-BCF5-A911482A2DDD}" srcOrd="3" destOrd="0" presId="urn:microsoft.com/office/officeart/2005/8/layout/lProcess1"/>
    <dgm:cxn modelId="{67AD6981-852A-4F45-B1D9-D1957A289591}" type="presParOf" srcId="{4323C78E-D1A1-4701-87D9-A1697A3DE120}" destId="{24D3D678-C47B-4930-89DD-454118977076}" srcOrd="4" destOrd="0" presId="urn:microsoft.com/office/officeart/2005/8/layout/lProcess1"/>
    <dgm:cxn modelId="{66222A4A-1A78-45C8-85AE-F2FDC7D743B6}" type="presParOf" srcId="{4323C78E-D1A1-4701-87D9-A1697A3DE120}" destId="{DFA03C98-3754-406F-8B12-C4513D01FC2B}" srcOrd="5" destOrd="0" presId="urn:microsoft.com/office/officeart/2005/8/layout/lProcess1"/>
    <dgm:cxn modelId="{71EDEFEB-351B-4BA8-B971-E143071776E8}" type="presParOf" srcId="{4323C78E-D1A1-4701-87D9-A1697A3DE120}" destId="{BDB9B29A-B57F-417F-9D85-6E7F84D155BA}" srcOrd="6" destOrd="0" presId="urn:microsoft.com/office/officeart/2005/8/layout/lProcess1"/>
    <dgm:cxn modelId="{98913313-F682-4759-BED1-DE2E322563F4}" type="presParOf" srcId="{4323C78E-D1A1-4701-87D9-A1697A3DE120}" destId="{D4903B2C-C419-4A6F-82DD-6CEAE57960EA}" srcOrd="7" destOrd="0" presId="urn:microsoft.com/office/officeart/2005/8/layout/lProcess1"/>
    <dgm:cxn modelId="{4FC8B4D0-D7E0-4116-A8A4-0AA5FBD5AE51}" type="presParOf" srcId="{4323C78E-D1A1-4701-87D9-A1697A3DE120}" destId="{084665C3-9DAC-4147-873F-00E149698375}" srcOrd="8" destOrd="0" presId="urn:microsoft.com/office/officeart/2005/8/layout/lProcess1"/>
    <dgm:cxn modelId="{CCC6BA85-5CA7-4BE6-9A4B-5DA96AA839E9}" type="presParOf" srcId="{4323C78E-D1A1-4701-87D9-A1697A3DE120}" destId="{FD1CA6CD-8ABB-487C-8135-8604DFB3E1E3}" srcOrd="9" destOrd="0" presId="urn:microsoft.com/office/officeart/2005/8/layout/lProcess1"/>
    <dgm:cxn modelId="{FAA7EFB9-B6AB-4D24-9F90-22D134EDD129}" type="presParOf" srcId="{4323C78E-D1A1-4701-87D9-A1697A3DE120}" destId="{5372F191-52F2-4C58-9524-8BD431895E8D}" srcOrd="1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A49BC7-23F3-42EB-A252-27724F8710E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E8496EF0-B6A6-4944-8B61-236F1EE32E40}">
      <dgm:prSet phldrT="[Texte]" custT="1"/>
      <dgm:spPr/>
      <dgm:t>
        <a:bodyPr/>
        <a:lstStyle/>
        <a:p>
          <a:r>
            <a:rPr lang="fr-FR" sz="1500" b="1" dirty="0"/>
            <a:t>Global </a:t>
          </a:r>
          <a:r>
            <a:rPr lang="fr-FR" sz="1500" b="1" dirty="0" err="1"/>
            <a:t>level</a:t>
          </a:r>
          <a:endParaRPr lang="en-US" sz="1500" b="1" dirty="0"/>
        </a:p>
      </dgm:t>
    </dgm:pt>
    <dgm:pt modelId="{9FD1E984-20F7-47C1-875A-7D98368DCB76}" type="parTrans" cxnId="{6C8A3D95-09F7-4935-8CA9-25A9948BCB26}">
      <dgm:prSet/>
      <dgm:spPr/>
      <dgm:t>
        <a:bodyPr/>
        <a:lstStyle/>
        <a:p>
          <a:endParaRPr lang="en-US"/>
        </a:p>
      </dgm:t>
    </dgm:pt>
    <dgm:pt modelId="{4A31363A-9395-4F82-BBB5-09C436ADA14D}" type="sibTrans" cxnId="{6C8A3D95-09F7-4935-8CA9-25A9948BCB26}">
      <dgm:prSet/>
      <dgm:spPr/>
      <dgm:t>
        <a:bodyPr/>
        <a:lstStyle/>
        <a:p>
          <a:endParaRPr lang="en-US"/>
        </a:p>
      </dgm:t>
    </dgm:pt>
    <dgm:pt modelId="{CA566016-D8E2-439D-9745-37A471439E3D}">
      <dgm:prSet phldrT="[Texte]" custT="1"/>
      <dgm:spPr/>
      <dgm:t>
        <a:bodyPr/>
        <a:lstStyle/>
        <a:p>
          <a:pPr>
            <a:buFont typeface="Wingdings" panose="05000000000000000000" pitchFamily="2" charset="2"/>
            <a:buNone/>
          </a:pPr>
          <a:endParaRPr lang="en-US" sz="100" dirty="0"/>
        </a:p>
      </dgm:t>
    </dgm:pt>
    <dgm:pt modelId="{4BB30B4F-0F05-42B5-B550-39E32DE165D3}" type="parTrans" cxnId="{52304156-5850-4870-B365-DDC6FB687594}">
      <dgm:prSet/>
      <dgm:spPr/>
      <dgm:t>
        <a:bodyPr/>
        <a:lstStyle/>
        <a:p>
          <a:endParaRPr lang="en-US"/>
        </a:p>
      </dgm:t>
    </dgm:pt>
    <dgm:pt modelId="{E962A866-5EF3-4BCF-862E-D8065F6E1E84}" type="sibTrans" cxnId="{52304156-5850-4870-B365-DDC6FB687594}">
      <dgm:prSet/>
      <dgm:spPr/>
      <dgm:t>
        <a:bodyPr/>
        <a:lstStyle/>
        <a:p>
          <a:endParaRPr lang="en-US"/>
        </a:p>
      </dgm:t>
    </dgm:pt>
    <dgm:pt modelId="{D748087D-F868-42BE-8835-62225CCF5261}">
      <dgm:prSet phldrT="[Texte]" custT="1"/>
      <dgm:spPr/>
      <dgm:t>
        <a:bodyPr/>
        <a:lstStyle/>
        <a:p>
          <a:r>
            <a:rPr lang="fr-FR" sz="1400" b="1" dirty="0"/>
            <a:t>Senior Management PNUD Comores</a:t>
          </a:r>
          <a:endParaRPr lang="en-US" sz="1400" b="1" dirty="0"/>
        </a:p>
      </dgm:t>
    </dgm:pt>
    <dgm:pt modelId="{4B264BD2-5F08-4B9C-977C-559356EE395B}" type="parTrans" cxnId="{E0154693-CA82-410C-BD9C-E62270CD6E70}">
      <dgm:prSet/>
      <dgm:spPr/>
      <dgm:t>
        <a:bodyPr/>
        <a:lstStyle/>
        <a:p>
          <a:endParaRPr lang="en-US"/>
        </a:p>
      </dgm:t>
    </dgm:pt>
    <dgm:pt modelId="{FCBFF263-F430-439A-88D4-FF7C0BB4DCF9}" type="sibTrans" cxnId="{E0154693-CA82-410C-BD9C-E62270CD6E70}">
      <dgm:prSet/>
      <dgm:spPr/>
      <dgm:t>
        <a:bodyPr/>
        <a:lstStyle/>
        <a:p>
          <a:endParaRPr lang="en-US"/>
        </a:p>
      </dgm:t>
    </dgm:pt>
    <dgm:pt modelId="{54850679-2D0C-4A87-9860-48D923C56AF9}">
      <dgm:prSet phldrT="[Texte]" custT="1"/>
      <dgm:spPr/>
      <dgm:t>
        <a:bodyPr/>
        <a:lstStyle/>
        <a:p>
          <a:pPr algn="just">
            <a:buFont typeface="Wingdings" panose="05000000000000000000" pitchFamily="2" charset="2"/>
            <a:buChar char="§"/>
          </a:pPr>
          <a:r>
            <a:rPr lang="fr-FR" sz="1300" b="1" dirty="0" err="1"/>
            <a:t>Resident</a:t>
          </a:r>
          <a:r>
            <a:rPr lang="fr-FR" sz="1300" b="1" dirty="0"/>
            <a:t> </a:t>
          </a:r>
          <a:r>
            <a:rPr lang="fr-FR" sz="1300" b="1" dirty="0" err="1"/>
            <a:t>Representative</a:t>
          </a:r>
          <a:r>
            <a:rPr lang="fr-FR" sz="1300" b="1" dirty="0"/>
            <a:t> </a:t>
          </a:r>
          <a:r>
            <a:rPr lang="fr-FR" sz="1300" dirty="0"/>
            <a:t>- </a:t>
          </a:r>
          <a:r>
            <a:rPr lang="fr-FR" sz="1300" b="1" dirty="0"/>
            <a:t>Fournir une vision globale et des orientations sur la communication</a:t>
          </a:r>
          <a:endParaRPr lang="en-US" sz="1300" dirty="0"/>
        </a:p>
      </dgm:t>
    </dgm:pt>
    <dgm:pt modelId="{0BE3714C-4E3F-4365-BD86-FFB29DB8E273}" type="parTrans" cxnId="{FB6F4B58-5CB2-4DAA-B7F5-F68B88856FD8}">
      <dgm:prSet/>
      <dgm:spPr/>
      <dgm:t>
        <a:bodyPr/>
        <a:lstStyle/>
        <a:p>
          <a:endParaRPr lang="en-US"/>
        </a:p>
      </dgm:t>
    </dgm:pt>
    <dgm:pt modelId="{E00B344C-116C-412A-9F2C-C481AAEE9075}" type="sibTrans" cxnId="{FB6F4B58-5CB2-4DAA-B7F5-F68B88856FD8}">
      <dgm:prSet/>
      <dgm:spPr/>
      <dgm:t>
        <a:bodyPr/>
        <a:lstStyle/>
        <a:p>
          <a:endParaRPr lang="en-US"/>
        </a:p>
      </dgm:t>
    </dgm:pt>
    <dgm:pt modelId="{9B922B09-E0D6-45D9-A24B-BD1ABF6A0ACF}">
      <dgm:prSet phldrT="[Texte]" custT="1"/>
      <dgm:spPr/>
      <dgm:t>
        <a:bodyPr/>
        <a:lstStyle/>
        <a:p>
          <a:endParaRPr lang="en-US" sz="100" dirty="0"/>
        </a:p>
      </dgm:t>
    </dgm:pt>
    <dgm:pt modelId="{00A222A6-9D27-4C53-AD7F-09A94920F19D}" type="parTrans" cxnId="{BD01DE11-AE5C-4CDD-B8C5-1E7D695BEC12}">
      <dgm:prSet/>
      <dgm:spPr/>
      <dgm:t>
        <a:bodyPr/>
        <a:lstStyle/>
        <a:p>
          <a:endParaRPr lang="en-US"/>
        </a:p>
      </dgm:t>
    </dgm:pt>
    <dgm:pt modelId="{FE4568C6-D617-4837-8DA7-9E95F2224316}" type="sibTrans" cxnId="{BD01DE11-AE5C-4CDD-B8C5-1E7D695BEC12}">
      <dgm:prSet/>
      <dgm:spPr/>
      <dgm:t>
        <a:bodyPr/>
        <a:lstStyle/>
        <a:p>
          <a:endParaRPr lang="en-US"/>
        </a:p>
      </dgm:t>
    </dgm:pt>
    <dgm:pt modelId="{A52D370C-589A-44FE-80E4-027882B3F2BE}">
      <dgm:prSet custT="1"/>
      <dgm:spPr/>
      <dgm:t>
        <a:bodyPr/>
        <a:lstStyle/>
        <a:p>
          <a:pPr algn="just">
            <a:buFont typeface="Wingdings" panose="05000000000000000000" pitchFamily="2" charset="2"/>
            <a:buChar char="§"/>
          </a:pPr>
          <a:r>
            <a:rPr lang="fr-FR" sz="1300" b="1" dirty="0" err="1"/>
            <a:t>Deputy</a:t>
          </a:r>
          <a:r>
            <a:rPr lang="fr-FR" sz="1300" b="1" dirty="0"/>
            <a:t> </a:t>
          </a:r>
          <a:r>
            <a:rPr lang="fr-FR" sz="1300" b="1" dirty="0" err="1"/>
            <a:t>Resident</a:t>
          </a:r>
          <a:r>
            <a:rPr lang="fr-FR" sz="1300" b="1" dirty="0"/>
            <a:t> </a:t>
          </a:r>
          <a:r>
            <a:rPr lang="fr-FR" sz="1300" b="1" dirty="0" err="1"/>
            <a:t>Representative</a:t>
          </a:r>
          <a:r>
            <a:rPr lang="fr-FR" sz="1300" b="1" dirty="0"/>
            <a:t> &amp; </a:t>
          </a:r>
          <a:r>
            <a:rPr lang="en-US" sz="1300" b="1" dirty="0"/>
            <a:t>Assistant to Resident Representative</a:t>
          </a:r>
          <a:r>
            <a:rPr lang="fr-FR" sz="1300" dirty="0"/>
            <a:t>-</a:t>
          </a:r>
          <a:endParaRPr lang="en-US" sz="1300" dirty="0"/>
        </a:p>
      </dgm:t>
    </dgm:pt>
    <dgm:pt modelId="{4230144F-727A-4AF6-9DE9-1CAAAE0A7A25}" type="parTrans" cxnId="{3B892322-8A5B-4F29-A95D-4802A283942D}">
      <dgm:prSet/>
      <dgm:spPr/>
      <dgm:t>
        <a:bodyPr/>
        <a:lstStyle/>
        <a:p>
          <a:endParaRPr lang="en-US"/>
        </a:p>
      </dgm:t>
    </dgm:pt>
    <dgm:pt modelId="{7A0CF101-9F44-4D3E-818C-800ABB64C86E}" type="sibTrans" cxnId="{3B892322-8A5B-4F29-A95D-4802A283942D}">
      <dgm:prSet/>
      <dgm:spPr/>
      <dgm:t>
        <a:bodyPr/>
        <a:lstStyle/>
        <a:p>
          <a:endParaRPr lang="en-US"/>
        </a:p>
      </dgm:t>
    </dgm:pt>
    <dgm:pt modelId="{5B359D08-58F7-4B03-9607-1C6F6B0B42AF}">
      <dgm:prSet custT="1"/>
      <dgm:spPr/>
      <dgm:t>
        <a:bodyPr/>
        <a:lstStyle/>
        <a:p>
          <a:pPr algn="just"/>
          <a:r>
            <a:rPr lang="en-US" sz="1300" b="1" dirty="0"/>
            <a:t>Strategic Planning Unit</a:t>
          </a:r>
          <a:r>
            <a:rPr lang="fr-FR" sz="1300" b="1" dirty="0"/>
            <a:t> </a:t>
          </a:r>
          <a:r>
            <a:rPr lang="fr-FR" sz="1300" dirty="0"/>
            <a:t>- Coordonner et fournir, en étroite collaboration avec le responsable du bureau de la communication, un soutien à la production des rapports annuels des bureaux de pays et d'autres documents de politique. Fournir des conseils et des contributions de fond sur d'autres articles mettant en évidence les principales activités et réalisations du PNUD Comores pour les publics internes à différents niveaux.</a:t>
          </a:r>
          <a:endParaRPr lang="en-US" sz="1300" dirty="0"/>
        </a:p>
      </dgm:t>
    </dgm:pt>
    <dgm:pt modelId="{5A823BC6-3E85-405E-91F3-79833F386467}" type="parTrans" cxnId="{AE175BB7-A793-4EDD-A5B7-CA25AB0F4ED2}">
      <dgm:prSet/>
      <dgm:spPr/>
      <dgm:t>
        <a:bodyPr/>
        <a:lstStyle/>
        <a:p>
          <a:endParaRPr lang="en-US"/>
        </a:p>
      </dgm:t>
    </dgm:pt>
    <dgm:pt modelId="{D8CB4893-6FCA-424D-A3C6-3FAF12D01A81}" type="sibTrans" cxnId="{AE175BB7-A793-4EDD-A5B7-CA25AB0F4ED2}">
      <dgm:prSet/>
      <dgm:spPr/>
      <dgm:t>
        <a:bodyPr/>
        <a:lstStyle/>
        <a:p>
          <a:endParaRPr lang="en-US"/>
        </a:p>
      </dgm:t>
    </dgm:pt>
    <dgm:pt modelId="{65CA531F-AF35-4195-80B7-51D76D6CE94C}">
      <dgm:prSet custT="1"/>
      <dgm:spPr/>
      <dgm:t>
        <a:bodyPr/>
        <a:lstStyle/>
        <a:p>
          <a:pPr algn="just"/>
          <a:r>
            <a:rPr lang="fr-FR" sz="1300" b="1" dirty="0"/>
            <a:t>Gestionnaires de programme / projet </a:t>
          </a:r>
          <a:r>
            <a:rPr lang="fr-FR" sz="1300" dirty="0"/>
            <a:t>- Veiller à ce que les informations sur toutes les activités du projet soient communiquées en temps opportun pour favoriser une couverture adéquate et des engagements avec les médias et les publics concernés. En outre, travailler avec des partenaires pour identifier et hiérarchiser davantage d'histoires de réussite (</a:t>
          </a:r>
          <a:r>
            <a:rPr lang="fr-FR" sz="1300" dirty="0" err="1"/>
            <a:t>success</a:t>
          </a:r>
          <a:r>
            <a:rPr lang="fr-FR" sz="1300" dirty="0"/>
            <a:t> stories) sur les activités de projet afin d'améliorer la visibilité du PNUD, mais plus encore, des progrès dans la réalisation des ODD aux Comores. Les projets / programmes doivent avoir des éléments en lien avec les médias qui sont prévus systématiquement dans leurs budgets (outils graphiques et éditoriaux de communication de type brochures, etc.) </a:t>
          </a:r>
          <a:endParaRPr lang="en-US" sz="1300" dirty="0"/>
        </a:p>
      </dgm:t>
    </dgm:pt>
    <dgm:pt modelId="{94F79852-D9E8-491E-8A5C-FC19978AA93F}" type="parTrans" cxnId="{6A0ADD97-5998-410F-9183-C7669CF46B6A}">
      <dgm:prSet/>
      <dgm:spPr/>
      <dgm:t>
        <a:bodyPr/>
        <a:lstStyle/>
        <a:p>
          <a:endParaRPr lang="en-US"/>
        </a:p>
      </dgm:t>
    </dgm:pt>
    <dgm:pt modelId="{96CBE779-AFB3-48A0-9F2C-6E56ABFE2119}" type="sibTrans" cxnId="{6A0ADD97-5998-410F-9183-C7669CF46B6A}">
      <dgm:prSet/>
      <dgm:spPr/>
      <dgm:t>
        <a:bodyPr/>
        <a:lstStyle/>
        <a:p>
          <a:endParaRPr lang="en-US"/>
        </a:p>
      </dgm:t>
    </dgm:pt>
    <dgm:pt modelId="{201DA6CB-4899-4AB3-B1D9-79875B941A23}">
      <dgm:prSet custT="1"/>
      <dgm:spPr/>
      <dgm:t>
        <a:bodyPr/>
        <a:lstStyle/>
        <a:p>
          <a:pPr>
            <a:buFont typeface="Wingdings" panose="05000000000000000000" pitchFamily="2" charset="2"/>
            <a:buChar char="§"/>
          </a:pPr>
          <a:r>
            <a:rPr lang="fr-FR" sz="1200" dirty="0"/>
            <a:t>L'administrateur / administrateur associé</a:t>
          </a:r>
          <a:endParaRPr lang="en-US" sz="1200" dirty="0"/>
        </a:p>
      </dgm:t>
    </dgm:pt>
    <dgm:pt modelId="{0137DC23-C6D3-4D05-949C-363C165C0034}" type="parTrans" cxnId="{33DBB37E-4342-4785-B9A7-346A0A010C01}">
      <dgm:prSet/>
      <dgm:spPr/>
      <dgm:t>
        <a:bodyPr/>
        <a:lstStyle/>
        <a:p>
          <a:endParaRPr lang="en-US"/>
        </a:p>
      </dgm:t>
    </dgm:pt>
    <dgm:pt modelId="{1DE25CB0-2745-4053-8B30-422D80FDCF8E}" type="sibTrans" cxnId="{33DBB37E-4342-4785-B9A7-346A0A010C01}">
      <dgm:prSet/>
      <dgm:spPr/>
      <dgm:t>
        <a:bodyPr/>
        <a:lstStyle/>
        <a:p>
          <a:endParaRPr lang="en-US"/>
        </a:p>
      </dgm:t>
    </dgm:pt>
    <dgm:pt modelId="{BAA29E3E-2D17-4935-91B3-D3DDD090F242}">
      <dgm:prSet custT="1"/>
      <dgm:spPr/>
      <dgm:t>
        <a:bodyPr/>
        <a:lstStyle/>
        <a:p>
          <a:pPr>
            <a:buFont typeface="Wingdings" panose="05000000000000000000" pitchFamily="2" charset="2"/>
            <a:buChar char="§"/>
          </a:pPr>
          <a:r>
            <a:rPr lang="fr-FR" sz="1200" dirty="0"/>
            <a:t>Le porte-parole</a:t>
          </a:r>
          <a:endParaRPr lang="en-US" sz="1200" dirty="0"/>
        </a:p>
      </dgm:t>
    </dgm:pt>
    <dgm:pt modelId="{2054F263-9E1E-45A5-AF58-C31F5DC9D98F}" type="parTrans" cxnId="{D417642C-B4DD-4DDC-BC2C-BB67F4E5C076}">
      <dgm:prSet/>
      <dgm:spPr/>
      <dgm:t>
        <a:bodyPr/>
        <a:lstStyle/>
        <a:p>
          <a:endParaRPr lang="en-US"/>
        </a:p>
      </dgm:t>
    </dgm:pt>
    <dgm:pt modelId="{B3D70F8F-A877-4574-BCBD-7049AEF502AB}" type="sibTrans" cxnId="{D417642C-B4DD-4DDC-BC2C-BB67F4E5C076}">
      <dgm:prSet/>
      <dgm:spPr/>
      <dgm:t>
        <a:bodyPr/>
        <a:lstStyle/>
        <a:p>
          <a:endParaRPr lang="en-US"/>
        </a:p>
      </dgm:t>
    </dgm:pt>
    <dgm:pt modelId="{D8137FD5-71DC-4156-B537-3B685F6D5613}">
      <dgm:prSet custT="1"/>
      <dgm:spPr/>
      <dgm:t>
        <a:bodyPr/>
        <a:lstStyle/>
        <a:p>
          <a:pPr algn="just">
            <a:buFont typeface="Arial" panose="020B0604020202020204" pitchFamily="34" charset="0"/>
            <a:buChar char="•"/>
          </a:pPr>
          <a:r>
            <a:rPr lang="fr-FR" sz="1300" dirty="0"/>
            <a:t>Assurer une </a:t>
          </a:r>
          <a:r>
            <a:rPr lang="fr-FR" sz="1300" b="1" dirty="0"/>
            <a:t>supervision managériale de la mise en œuvre de la stratégie</a:t>
          </a:r>
          <a:r>
            <a:rPr lang="fr-FR" sz="1300" dirty="0"/>
            <a:t> et veiller à la cohérence au sein du bureau de pays, la promotion d’une image de coopération avec les partenaires et prévenir les risques de communication.</a:t>
          </a:r>
          <a:endParaRPr lang="en-US" sz="1300" dirty="0"/>
        </a:p>
      </dgm:t>
    </dgm:pt>
    <dgm:pt modelId="{0600A852-72BB-45AC-811B-136E9D9CD26E}" type="parTrans" cxnId="{A469464A-78C8-44EB-8104-DA0FAD6BA41C}">
      <dgm:prSet/>
      <dgm:spPr/>
      <dgm:t>
        <a:bodyPr/>
        <a:lstStyle/>
        <a:p>
          <a:endParaRPr lang="en-US"/>
        </a:p>
      </dgm:t>
    </dgm:pt>
    <dgm:pt modelId="{97863A81-1ECB-46AB-95B4-D55BB3F2204F}" type="sibTrans" cxnId="{A469464A-78C8-44EB-8104-DA0FAD6BA41C}">
      <dgm:prSet/>
      <dgm:spPr/>
      <dgm:t>
        <a:bodyPr/>
        <a:lstStyle/>
        <a:p>
          <a:endParaRPr lang="en-US"/>
        </a:p>
      </dgm:t>
    </dgm:pt>
    <dgm:pt modelId="{A7813C5A-F975-4964-828A-E436E1647258}">
      <dgm:prSet custT="1"/>
      <dgm:spPr/>
      <dgm:t>
        <a:bodyPr/>
        <a:lstStyle/>
        <a:p>
          <a:pPr algn="just">
            <a:buFont typeface="Arial" panose="020B0604020202020204" pitchFamily="34" charset="0"/>
            <a:buChar char="•"/>
          </a:pPr>
          <a:r>
            <a:rPr lang="fr-FR" sz="1300" dirty="0"/>
            <a:t>Fournir des conseils, des contributions, des données de qualité et un soutien à la mise en œuvre de la stratégie de communication. Développer la volonté de promouvoir le PNUD de manière positive pour accroître sa crédibilité. </a:t>
          </a:r>
          <a:endParaRPr lang="en-US" sz="1300" dirty="0"/>
        </a:p>
      </dgm:t>
    </dgm:pt>
    <dgm:pt modelId="{DDA25BD5-4198-4527-A3E9-B933B8036F1F}" type="parTrans" cxnId="{814D3769-17D3-464B-935A-2BAD78AC0FF6}">
      <dgm:prSet/>
      <dgm:spPr/>
      <dgm:t>
        <a:bodyPr/>
        <a:lstStyle/>
        <a:p>
          <a:endParaRPr lang="en-US"/>
        </a:p>
      </dgm:t>
    </dgm:pt>
    <dgm:pt modelId="{F5F6E831-DA70-413A-B8C2-B67BC1C613E2}" type="sibTrans" cxnId="{814D3769-17D3-464B-935A-2BAD78AC0FF6}">
      <dgm:prSet/>
      <dgm:spPr/>
      <dgm:t>
        <a:bodyPr/>
        <a:lstStyle/>
        <a:p>
          <a:endParaRPr lang="en-US"/>
        </a:p>
      </dgm:t>
    </dgm:pt>
    <dgm:pt modelId="{19A540F0-F48B-4393-B735-CC388C5E0232}">
      <dgm:prSet custT="1"/>
      <dgm:spPr/>
      <dgm:t>
        <a:bodyPr/>
        <a:lstStyle/>
        <a:p>
          <a:pPr algn="just">
            <a:buFont typeface="Arial" panose="020B0604020202020204" pitchFamily="34" charset="0"/>
            <a:buChar char="•"/>
          </a:pPr>
          <a:r>
            <a:rPr lang="fr-FR" sz="1300" dirty="0"/>
            <a:t>Veiller à ce que les programmes / projets intègrent la communication dans leur planification et fournissent le soutien nécessaire aux agents de communication, en particulier en fournissant des informations pertinentes de manière opportune et efficace. Veiller à la coordination entre l'Unité des Projets et la Communication sur les informations à diffuser. Veiller à ce que les délais soient respectés pour la fourniture et le partage d'informations avec les médias locaux, RBA, PNUD Global et pour la mise à jour du site Web du bureau de pays.</a:t>
          </a:r>
          <a:endParaRPr lang="en-US" sz="1300" dirty="0"/>
        </a:p>
      </dgm:t>
    </dgm:pt>
    <dgm:pt modelId="{DA4A5E04-17F4-4A02-B433-AA04A39A56F8}" type="parTrans" cxnId="{D568C0FB-646E-437A-B48C-B80078C10FFA}">
      <dgm:prSet/>
      <dgm:spPr/>
      <dgm:t>
        <a:bodyPr/>
        <a:lstStyle/>
        <a:p>
          <a:endParaRPr lang="en-US"/>
        </a:p>
      </dgm:t>
    </dgm:pt>
    <dgm:pt modelId="{2DD65CB8-8CE4-4486-BE0E-AEEDF34BB78F}" type="sibTrans" cxnId="{D568C0FB-646E-437A-B48C-B80078C10FFA}">
      <dgm:prSet/>
      <dgm:spPr/>
      <dgm:t>
        <a:bodyPr/>
        <a:lstStyle/>
        <a:p>
          <a:endParaRPr lang="en-US"/>
        </a:p>
      </dgm:t>
    </dgm:pt>
    <dgm:pt modelId="{A3EADDC8-2DBF-434E-8AB3-2AF481C1E02C}" type="pres">
      <dgm:prSet presAssocID="{8EA49BC7-23F3-42EB-A252-27724F8710E4}" presName="linear" presStyleCnt="0">
        <dgm:presLayoutVars>
          <dgm:dir/>
          <dgm:animLvl val="lvl"/>
          <dgm:resizeHandles val="exact"/>
        </dgm:presLayoutVars>
      </dgm:prSet>
      <dgm:spPr/>
    </dgm:pt>
    <dgm:pt modelId="{B2232AD4-D671-490F-9AE4-5C56ADDFA6A1}" type="pres">
      <dgm:prSet presAssocID="{E8496EF0-B6A6-4944-8B61-236F1EE32E40}" presName="parentLin" presStyleCnt="0"/>
      <dgm:spPr/>
    </dgm:pt>
    <dgm:pt modelId="{4E65CBA6-3B64-4A8B-A330-645B42BE8E50}" type="pres">
      <dgm:prSet presAssocID="{E8496EF0-B6A6-4944-8B61-236F1EE32E40}" presName="parentLeftMargin" presStyleLbl="node1" presStyleIdx="0" presStyleCnt="2"/>
      <dgm:spPr/>
    </dgm:pt>
    <dgm:pt modelId="{03E9157C-FC2D-408E-9DAB-E3BB8CD158F1}" type="pres">
      <dgm:prSet presAssocID="{E8496EF0-B6A6-4944-8B61-236F1EE32E40}" presName="parentText" presStyleLbl="node1" presStyleIdx="0" presStyleCnt="2">
        <dgm:presLayoutVars>
          <dgm:chMax val="0"/>
          <dgm:bulletEnabled val="1"/>
        </dgm:presLayoutVars>
      </dgm:prSet>
      <dgm:spPr/>
    </dgm:pt>
    <dgm:pt modelId="{9FA102D8-4C85-4023-82A2-B8D73A394498}" type="pres">
      <dgm:prSet presAssocID="{E8496EF0-B6A6-4944-8B61-236F1EE32E40}" presName="negativeSpace" presStyleCnt="0"/>
      <dgm:spPr/>
    </dgm:pt>
    <dgm:pt modelId="{2055BD31-E8A7-44E5-B23E-26895F608C1F}" type="pres">
      <dgm:prSet presAssocID="{E8496EF0-B6A6-4944-8B61-236F1EE32E40}" presName="childText" presStyleLbl="conFgAcc1" presStyleIdx="0" presStyleCnt="2">
        <dgm:presLayoutVars>
          <dgm:bulletEnabled val="1"/>
        </dgm:presLayoutVars>
      </dgm:prSet>
      <dgm:spPr/>
    </dgm:pt>
    <dgm:pt modelId="{AEC3CEBE-D7BB-461C-B512-602606C43074}" type="pres">
      <dgm:prSet presAssocID="{4A31363A-9395-4F82-BBB5-09C436ADA14D}" presName="spaceBetweenRectangles" presStyleCnt="0"/>
      <dgm:spPr/>
    </dgm:pt>
    <dgm:pt modelId="{FDB732D1-8E51-4B08-A120-D30667CA245E}" type="pres">
      <dgm:prSet presAssocID="{D748087D-F868-42BE-8835-62225CCF5261}" presName="parentLin" presStyleCnt="0"/>
      <dgm:spPr/>
    </dgm:pt>
    <dgm:pt modelId="{00558941-E70A-405A-B433-5119D60A49D7}" type="pres">
      <dgm:prSet presAssocID="{D748087D-F868-42BE-8835-62225CCF5261}" presName="parentLeftMargin" presStyleLbl="node1" presStyleIdx="0" presStyleCnt="2"/>
      <dgm:spPr/>
    </dgm:pt>
    <dgm:pt modelId="{FFB8F22F-D6B3-48D7-BE3A-7E41D9426745}" type="pres">
      <dgm:prSet presAssocID="{D748087D-F868-42BE-8835-62225CCF5261}" presName="parentText" presStyleLbl="node1" presStyleIdx="1" presStyleCnt="2">
        <dgm:presLayoutVars>
          <dgm:chMax val="0"/>
          <dgm:bulletEnabled val="1"/>
        </dgm:presLayoutVars>
      </dgm:prSet>
      <dgm:spPr/>
    </dgm:pt>
    <dgm:pt modelId="{EFC9AC85-2CA8-4933-AF62-8ED378515B87}" type="pres">
      <dgm:prSet presAssocID="{D748087D-F868-42BE-8835-62225CCF5261}" presName="negativeSpace" presStyleCnt="0"/>
      <dgm:spPr/>
    </dgm:pt>
    <dgm:pt modelId="{8C915C0E-E0AB-4D2A-A0A7-8AA6A82FF602}" type="pres">
      <dgm:prSet presAssocID="{D748087D-F868-42BE-8835-62225CCF5261}" presName="childText" presStyleLbl="conFgAcc1" presStyleIdx="1" presStyleCnt="2">
        <dgm:presLayoutVars>
          <dgm:bulletEnabled val="1"/>
        </dgm:presLayoutVars>
      </dgm:prSet>
      <dgm:spPr/>
    </dgm:pt>
  </dgm:ptLst>
  <dgm:cxnLst>
    <dgm:cxn modelId="{63740F03-92D3-405A-BE74-2D629EC5BEA5}" type="presOf" srcId="{D8137FD5-71DC-4156-B537-3B685F6D5613}" destId="{8C915C0E-E0AB-4D2A-A0A7-8AA6A82FF602}" srcOrd="0" destOrd="2" presId="urn:microsoft.com/office/officeart/2005/8/layout/list1"/>
    <dgm:cxn modelId="{F5671509-864C-492B-A525-48C439F154BA}" type="presOf" srcId="{9B922B09-E0D6-45D9-A24B-BD1ABF6A0ACF}" destId="{2055BD31-E8A7-44E5-B23E-26895F608C1F}" srcOrd="0" destOrd="3" presId="urn:microsoft.com/office/officeart/2005/8/layout/list1"/>
    <dgm:cxn modelId="{5F46C60C-4341-49DC-B582-DC2F8EA8D26E}" type="presOf" srcId="{E8496EF0-B6A6-4944-8B61-236F1EE32E40}" destId="{03E9157C-FC2D-408E-9DAB-E3BB8CD158F1}" srcOrd="1" destOrd="0" presId="urn:microsoft.com/office/officeart/2005/8/layout/list1"/>
    <dgm:cxn modelId="{BD01DE11-AE5C-4CDD-B8C5-1E7D695BEC12}" srcId="{E8496EF0-B6A6-4944-8B61-236F1EE32E40}" destId="{9B922B09-E0D6-45D9-A24B-BD1ABF6A0ACF}" srcOrd="3" destOrd="0" parTransId="{00A222A6-9D27-4C53-AD7F-09A94920F19D}" sibTransId="{FE4568C6-D617-4837-8DA7-9E95F2224316}"/>
    <dgm:cxn modelId="{5503361C-DBBA-443A-8DBF-ACD69AF1008F}" type="presOf" srcId="{D748087D-F868-42BE-8835-62225CCF5261}" destId="{00558941-E70A-405A-B433-5119D60A49D7}" srcOrd="0" destOrd="0" presId="urn:microsoft.com/office/officeart/2005/8/layout/list1"/>
    <dgm:cxn modelId="{3B892322-8A5B-4F29-A95D-4802A283942D}" srcId="{D748087D-F868-42BE-8835-62225CCF5261}" destId="{A52D370C-589A-44FE-80E4-027882B3F2BE}" srcOrd="1" destOrd="0" parTransId="{4230144F-727A-4AF6-9DE9-1CAAAE0A7A25}" sibTransId="{7A0CF101-9F44-4D3E-818C-800ABB64C86E}"/>
    <dgm:cxn modelId="{1E7A0824-A2CB-4D72-9FFF-4997AE5DB548}" type="presOf" srcId="{D748087D-F868-42BE-8835-62225CCF5261}" destId="{FFB8F22F-D6B3-48D7-BE3A-7E41D9426745}" srcOrd="1" destOrd="0" presId="urn:microsoft.com/office/officeart/2005/8/layout/list1"/>
    <dgm:cxn modelId="{CC42B724-44FE-4D04-B2C6-946C9D9554FD}" type="presOf" srcId="{E8496EF0-B6A6-4944-8B61-236F1EE32E40}" destId="{4E65CBA6-3B64-4A8B-A330-645B42BE8E50}" srcOrd="0" destOrd="0" presId="urn:microsoft.com/office/officeart/2005/8/layout/list1"/>
    <dgm:cxn modelId="{4E90B025-08AF-4D6B-B095-562A49CD6030}" type="presOf" srcId="{19A540F0-F48B-4393-B735-CC388C5E0232}" destId="{8C915C0E-E0AB-4D2A-A0A7-8AA6A82FF602}" srcOrd="0" destOrd="4" presId="urn:microsoft.com/office/officeart/2005/8/layout/list1"/>
    <dgm:cxn modelId="{D417642C-B4DD-4DDC-BC2C-BB67F4E5C076}" srcId="{E8496EF0-B6A6-4944-8B61-236F1EE32E40}" destId="{BAA29E3E-2D17-4935-91B3-D3DDD090F242}" srcOrd="2" destOrd="0" parTransId="{2054F263-9E1E-45A5-AF58-C31F5DC9D98F}" sibTransId="{B3D70F8F-A877-4574-BCBD-7049AEF502AB}"/>
    <dgm:cxn modelId="{E2E25D3F-7DD9-4DF1-A246-870A389E98CF}" type="presOf" srcId="{A7813C5A-F975-4964-828A-E436E1647258}" destId="{8C915C0E-E0AB-4D2A-A0A7-8AA6A82FF602}" srcOrd="0" destOrd="3" presId="urn:microsoft.com/office/officeart/2005/8/layout/list1"/>
    <dgm:cxn modelId="{ABEC0741-B8E7-4980-ACB6-206EF575E341}" type="presOf" srcId="{A52D370C-589A-44FE-80E4-027882B3F2BE}" destId="{8C915C0E-E0AB-4D2A-A0A7-8AA6A82FF602}" srcOrd="0" destOrd="1" presId="urn:microsoft.com/office/officeart/2005/8/layout/list1"/>
    <dgm:cxn modelId="{814D3769-17D3-464B-935A-2BAD78AC0FF6}" srcId="{A52D370C-589A-44FE-80E4-027882B3F2BE}" destId="{A7813C5A-F975-4964-828A-E436E1647258}" srcOrd="1" destOrd="0" parTransId="{DDA25BD5-4198-4527-A3E9-B933B8036F1F}" sibTransId="{F5F6E831-DA70-413A-B8C2-B67BC1C613E2}"/>
    <dgm:cxn modelId="{A469464A-78C8-44EB-8104-DA0FAD6BA41C}" srcId="{A52D370C-589A-44FE-80E4-027882B3F2BE}" destId="{D8137FD5-71DC-4156-B537-3B685F6D5613}" srcOrd="0" destOrd="0" parTransId="{0600A852-72BB-45AC-811B-136E9D9CD26E}" sibTransId="{97863A81-1ECB-46AB-95B4-D55BB3F2204F}"/>
    <dgm:cxn modelId="{52304156-5850-4870-B365-DDC6FB687594}" srcId="{E8496EF0-B6A6-4944-8B61-236F1EE32E40}" destId="{CA566016-D8E2-439D-9745-37A471439E3D}" srcOrd="0" destOrd="0" parTransId="{4BB30B4F-0F05-42B5-B550-39E32DE165D3}" sibTransId="{E962A866-5EF3-4BCF-862E-D8065F6E1E84}"/>
    <dgm:cxn modelId="{FB6F4B58-5CB2-4DAA-B7F5-F68B88856FD8}" srcId="{D748087D-F868-42BE-8835-62225CCF5261}" destId="{54850679-2D0C-4A87-9860-48D923C56AF9}" srcOrd="0" destOrd="0" parTransId="{0BE3714C-4E3F-4365-BD86-FFB29DB8E273}" sibTransId="{E00B344C-116C-412A-9F2C-C481AAEE9075}"/>
    <dgm:cxn modelId="{33DBB37E-4342-4785-B9A7-346A0A010C01}" srcId="{E8496EF0-B6A6-4944-8B61-236F1EE32E40}" destId="{201DA6CB-4899-4AB3-B1D9-79875B941A23}" srcOrd="1" destOrd="0" parTransId="{0137DC23-C6D3-4D05-949C-363C165C0034}" sibTransId="{1DE25CB0-2745-4053-8B30-422D80FDCF8E}"/>
    <dgm:cxn modelId="{E0154693-CA82-410C-BD9C-E62270CD6E70}" srcId="{8EA49BC7-23F3-42EB-A252-27724F8710E4}" destId="{D748087D-F868-42BE-8835-62225CCF5261}" srcOrd="1" destOrd="0" parTransId="{4B264BD2-5F08-4B9C-977C-559356EE395B}" sibTransId="{FCBFF263-F430-439A-88D4-FF7C0BB4DCF9}"/>
    <dgm:cxn modelId="{6C8A3D95-09F7-4935-8CA9-25A9948BCB26}" srcId="{8EA49BC7-23F3-42EB-A252-27724F8710E4}" destId="{E8496EF0-B6A6-4944-8B61-236F1EE32E40}" srcOrd="0" destOrd="0" parTransId="{9FD1E984-20F7-47C1-875A-7D98368DCB76}" sibTransId="{4A31363A-9395-4F82-BBB5-09C436ADA14D}"/>
    <dgm:cxn modelId="{6A0ADD97-5998-410F-9183-C7669CF46B6A}" srcId="{D748087D-F868-42BE-8835-62225CCF5261}" destId="{65CA531F-AF35-4195-80B7-51D76D6CE94C}" srcOrd="3" destOrd="0" parTransId="{94F79852-D9E8-491E-8A5C-FC19978AA93F}" sibTransId="{96CBE779-AFB3-48A0-9F2C-6E56ABFE2119}"/>
    <dgm:cxn modelId="{63032BA9-415A-4107-9E34-75CD25FB0F6B}" type="presOf" srcId="{BAA29E3E-2D17-4935-91B3-D3DDD090F242}" destId="{2055BD31-E8A7-44E5-B23E-26895F608C1F}" srcOrd="0" destOrd="2" presId="urn:microsoft.com/office/officeart/2005/8/layout/list1"/>
    <dgm:cxn modelId="{EC31BBB1-4EDD-40D6-82EC-7BEFADD9C7D0}" type="presOf" srcId="{CA566016-D8E2-439D-9745-37A471439E3D}" destId="{2055BD31-E8A7-44E5-B23E-26895F608C1F}" srcOrd="0" destOrd="0" presId="urn:microsoft.com/office/officeart/2005/8/layout/list1"/>
    <dgm:cxn modelId="{AE175BB7-A793-4EDD-A5B7-CA25AB0F4ED2}" srcId="{D748087D-F868-42BE-8835-62225CCF5261}" destId="{5B359D08-58F7-4B03-9607-1C6F6B0B42AF}" srcOrd="2" destOrd="0" parTransId="{5A823BC6-3E85-405E-91F3-79833F386467}" sibTransId="{D8CB4893-6FCA-424D-A3C6-3FAF12D01A81}"/>
    <dgm:cxn modelId="{1AC12BDB-B828-4B78-BD02-EC020465C713}" type="presOf" srcId="{54850679-2D0C-4A87-9860-48D923C56AF9}" destId="{8C915C0E-E0AB-4D2A-A0A7-8AA6A82FF602}" srcOrd="0" destOrd="0" presId="urn:microsoft.com/office/officeart/2005/8/layout/list1"/>
    <dgm:cxn modelId="{8A69AAE1-78B0-49A9-94AA-AE442810BAE6}" type="presOf" srcId="{8EA49BC7-23F3-42EB-A252-27724F8710E4}" destId="{A3EADDC8-2DBF-434E-8AB3-2AF481C1E02C}" srcOrd="0" destOrd="0" presId="urn:microsoft.com/office/officeart/2005/8/layout/list1"/>
    <dgm:cxn modelId="{0BEFF2E7-EC85-45F2-82B3-D5D33C2A4590}" type="presOf" srcId="{65CA531F-AF35-4195-80B7-51D76D6CE94C}" destId="{8C915C0E-E0AB-4D2A-A0A7-8AA6A82FF602}" srcOrd="0" destOrd="6" presId="urn:microsoft.com/office/officeart/2005/8/layout/list1"/>
    <dgm:cxn modelId="{0A9E2FFA-EA07-477C-B6C1-3F86F742979C}" type="presOf" srcId="{201DA6CB-4899-4AB3-B1D9-79875B941A23}" destId="{2055BD31-E8A7-44E5-B23E-26895F608C1F}" srcOrd="0" destOrd="1" presId="urn:microsoft.com/office/officeart/2005/8/layout/list1"/>
    <dgm:cxn modelId="{D568C0FB-646E-437A-B48C-B80078C10FFA}" srcId="{A52D370C-589A-44FE-80E4-027882B3F2BE}" destId="{19A540F0-F48B-4393-B735-CC388C5E0232}" srcOrd="2" destOrd="0" parTransId="{DA4A5E04-17F4-4A02-B433-AA04A39A56F8}" sibTransId="{2DD65CB8-8CE4-4486-BE0E-AEEDF34BB78F}"/>
    <dgm:cxn modelId="{AAB801FD-B425-4166-97E3-BE3FF501B395}" type="presOf" srcId="{5B359D08-58F7-4B03-9607-1C6F6B0B42AF}" destId="{8C915C0E-E0AB-4D2A-A0A7-8AA6A82FF602}" srcOrd="0" destOrd="5" presId="urn:microsoft.com/office/officeart/2005/8/layout/list1"/>
    <dgm:cxn modelId="{4CF4FEA9-64E6-41D4-8149-F19A37001211}" type="presParOf" srcId="{A3EADDC8-2DBF-434E-8AB3-2AF481C1E02C}" destId="{B2232AD4-D671-490F-9AE4-5C56ADDFA6A1}" srcOrd="0" destOrd="0" presId="urn:microsoft.com/office/officeart/2005/8/layout/list1"/>
    <dgm:cxn modelId="{0A2072E8-A909-4664-B795-19808D3CBD76}" type="presParOf" srcId="{B2232AD4-D671-490F-9AE4-5C56ADDFA6A1}" destId="{4E65CBA6-3B64-4A8B-A330-645B42BE8E50}" srcOrd="0" destOrd="0" presId="urn:microsoft.com/office/officeart/2005/8/layout/list1"/>
    <dgm:cxn modelId="{A74E7157-81D1-44B2-8B33-D3DEBDCB91B8}" type="presParOf" srcId="{B2232AD4-D671-490F-9AE4-5C56ADDFA6A1}" destId="{03E9157C-FC2D-408E-9DAB-E3BB8CD158F1}" srcOrd="1" destOrd="0" presId="urn:microsoft.com/office/officeart/2005/8/layout/list1"/>
    <dgm:cxn modelId="{62D5444D-187F-43C8-9957-5ACD08C3A6EF}" type="presParOf" srcId="{A3EADDC8-2DBF-434E-8AB3-2AF481C1E02C}" destId="{9FA102D8-4C85-4023-82A2-B8D73A394498}" srcOrd="1" destOrd="0" presId="urn:microsoft.com/office/officeart/2005/8/layout/list1"/>
    <dgm:cxn modelId="{14A74A7B-EAA6-43E3-9C1F-1F8387FACBF4}" type="presParOf" srcId="{A3EADDC8-2DBF-434E-8AB3-2AF481C1E02C}" destId="{2055BD31-E8A7-44E5-B23E-26895F608C1F}" srcOrd="2" destOrd="0" presId="urn:microsoft.com/office/officeart/2005/8/layout/list1"/>
    <dgm:cxn modelId="{65742C72-40BB-4278-9644-03E5C4C493B2}" type="presParOf" srcId="{A3EADDC8-2DBF-434E-8AB3-2AF481C1E02C}" destId="{AEC3CEBE-D7BB-461C-B512-602606C43074}" srcOrd="3" destOrd="0" presId="urn:microsoft.com/office/officeart/2005/8/layout/list1"/>
    <dgm:cxn modelId="{079E0087-DD1F-4CFB-8F34-6453102C6C79}" type="presParOf" srcId="{A3EADDC8-2DBF-434E-8AB3-2AF481C1E02C}" destId="{FDB732D1-8E51-4B08-A120-D30667CA245E}" srcOrd="4" destOrd="0" presId="urn:microsoft.com/office/officeart/2005/8/layout/list1"/>
    <dgm:cxn modelId="{ED5102ED-BCC2-4F36-A1EA-5A0357C749E5}" type="presParOf" srcId="{FDB732D1-8E51-4B08-A120-D30667CA245E}" destId="{00558941-E70A-405A-B433-5119D60A49D7}" srcOrd="0" destOrd="0" presId="urn:microsoft.com/office/officeart/2005/8/layout/list1"/>
    <dgm:cxn modelId="{AE3612C8-AABA-42B2-B3D7-A24E693D591B}" type="presParOf" srcId="{FDB732D1-8E51-4B08-A120-D30667CA245E}" destId="{FFB8F22F-D6B3-48D7-BE3A-7E41D9426745}" srcOrd="1" destOrd="0" presId="urn:microsoft.com/office/officeart/2005/8/layout/list1"/>
    <dgm:cxn modelId="{1DEC8832-FB2A-4E56-832C-FFCCF7BC9B9F}" type="presParOf" srcId="{A3EADDC8-2DBF-434E-8AB3-2AF481C1E02C}" destId="{EFC9AC85-2CA8-4933-AF62-8ED378515B87}" srcOrd="5" destOrd="0" presId="urn:microsoft.com/office/officeart/2005/8/layout/list1"/>
    <dgm:cxn modelId="{C33A7227-065B-4370-BBB7-F2FBE09961DE}" type="presParOf" srcId="{A3EADDC8-2DBF-434E-8AB3-2AF481C1E02C}" destId="{8C915C0E-E0AB-4D2A-A0A7-8AA6A82FF60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FE50101-5EA4-43C3-998C-8D194D305AE8}"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D5F312A5-B8BE-4F7D-9521-53282F16ACD0}">
      <dgm:prSet phldrT="[Texte]"/>
      <dgm:spPr/>
      <dgm:t>
        <a:bodyPr/>
        <a:lstStyle/>
        <a:p>
          <a:r>
            <a:rPr lang="fr-FR" dirty="0"/>
            <a:t>Réunion hebdomadaire du sénior management </a:t>
          </a:r>
          <a:endParaRPr lang="en-US" dirty="0"/>
        </a:p>
      </dgm:t>
    </dgm:pt>
    <dgm:pt modelId="{92E2D719-988F-4A9A-A64F-D05E7D82FC35}" type="parTrans" cxnId="{91123352-FAFC-433F-B221-F0CBC21BB2E9}">
      <dgm:prSet/>
      <dgm:spPr/>
      <dgm:t>
        <a:bodyPr/>
        <a:lstStyle/>
        <a:p>
          <a:endParaRPr lang="en-US"/>
        </a:p>
      </dgm:t>
    </dgm:pt>
    <dgm:pt modelId="{B1904369-5461-4527-8D4D-497D0DE29BAC}" type="sibTrans" cxnId="{91123352-FAFC-433F-B221-F0CBC21BB2E9}">
      <dgm:prSet/>
      <dgm:spPr/>
      <dgm:t>
        <a:bodyPr/>
        <a:lstStyle/>
        <a:p>
          <a:endParaRPr lang="en-US"/>
        </a:p>
      </dgm:t>
    </dgm:pt>
    <dgm:pt modelId="{8AEE73EE-D9DC-4D29-9CB2-83FA0F68706B}">
      <dgm:prSet phldrT="[Texte]"/>
      <dgm:spPr/>
      <dgm:t>
        <a:bodyPr/>
        <a:lstStyle/>
        <a:p>
          <a:pPr>
            <a:buFont typeface="Wingdings" panose="05000000000000000000" pitchFamily="2" charset="2"/>
            <a:buChar char="§"/>
          </a:pPr>
          <a:r>
            <a:rPr lang="fr-FR" dirty="0"/>
            <a:t>L’unité de communication informe la direction sur les actions réalisées</a:t>
          </a:r>
          <a:endParaRPr lang="en-US" dirty="0"/>
        </a:p>
      </dgm:t>
    </dgm:pt>
    <dgm:pt modelId="{507E9598-B54F-4FB9-9570-A5FAAD8D8F1F}" type="parTrans" cxnId="{B612B325-0740-4F61-9B74-5B77C3FBBDF6}">
      <dgm:prSet/>
      <dgm:spPr/>
      <dgm:t>
        <a:bodyPr/>
        <a:lstStyle/>
        <a:p>
          <a:endParaRPr lang="en-US"/>
        </a:p>
      </dgm:t>
    </dgm:pt>
    <dgm:pt modelId="{B85EF6B5-3503-4CE2-BBA4-816AD174605B}" type="sibTrans" cxnId="{B612B325-0740-4F61-9B74-5B77C3FBBDF6}">
      <dgm:prSet/>
      <dgm:spPr/>
      <dgm:t>
        <a:bodyPr/>
        <a:lstStyle/>
        <a:p>
          <a:endParaRPr lang="en-US"/>
        </a:p>
      </dgm:t>
    </dgm:pt>
    <dgm:pt modelId="{73BCF2DB-BE28-492D-907D-C97885C02E1C}">
      <dgm:prSet phldrT="[Texte]"/>
      <dgm:spPr/>
      <dgm:t>
        <a:bodyPr/>
        <a:lstStyle/>
        <a:p>
          <a:r>
            <a:rPr lang="fr-FR" dirty="0"/>
            <a:t>Revue de presse hebdomadaire</a:t>
          </a:r>
          <a:endParaRPr lang="en-US" dirty="0"/>
        </a:p>
      </dgm:t>
    </dgm:pt>
    <dgm:pt modelId="{B1E4A59C-687F-415F-B844-86E4CCC1AEA9}" type="parTrans" cxnId="{2D80386D-999E-4314-AD0C-DE1877BA8C4F}">
      <dgm:prSet/>
      <dgm:spPr/>
      <dgm:t>
        <a:bodyPr/>
        <a:lstStyle/>
        <a:p>
          <a:endParaRPr lang="en-US"/>
        </a:p>
      </dgm:t>
    </dgm:pt>
    <dgm:pt modelId="{2D84C44D-7EF9-416E-AD68-18B7F93CF33E}" type="sibTrans" cxnId="{2D80386D-999E-4314-AD0C-DE1877BA8C4F}">
      <dgm:prSet/>
      <dgm:spPr/>
      <dgm:t>
        <a:bodyPr/>
        <a:lstStyle/>
        <a:p>
          <a:endParaRPr lang="en-US"/>
        </a:p>
      </dgm:t>
    </dgm:pt>
    <dgm:pt modelId="{9D4E4B5A-F278-4142-B8E1-149775686941}">
      <dgm:prSet phldrT="[Texte]"/>
      <dgm:spPr/>
      <dgm:t>
        <a:bodyPr/>
        <a:lstStyle/>
        <a:p>
          <a:pPr>
            <a:buFont typeface="Wingdings" panose="05000000000000000000" pitchFamily="2" charset="2"/>
            <a:buChar char="§"/>
          </a:pPr>
          <a:r>
            <a:rPr lang="fr-FR" dirty="0"/>
            <a:t>Partagée avec l’ensemble du staff.</a:t>
          </a:r>
          <a:endParaRPr lang="en-US" dirty="0"/>
        </a:p>
      </dgm:t>
    </dgm:pt>
    <dgm:pt modelId="{1AE3D08A-68FA-4641-977C-A8C6063C0F18}" type="parTrans" cxnId="{A8906C19-B90F-407E-9DE8-F34E21266AE4}">
      <dgm:prSet/>
      <dgm:spPr/>
      <dgm:t>
        <a:bodyPr/>
        <a:lstStyle/>
        <a:p>
          <a:endParaRPr lang="en-US"/>
        </a:p>
      </dgm:t>
    </dgm:pt>
    <dgm:pt modelId="{2A6D41E3-5677-417D-824C-0B1C5ADC9696}" type="sibTrans" cxnId="{A8906C19-B90F-407E-9DE8-F34E21266AE4}">
      <dgm:prSet/>
      <dgm:spPr/>
      <dgm:t>
        <a:bodyPr/>
        <a:lstStyle/>
        <a:p>
          <a:endParaRPr lang="en-US"/>
        </a:p>
      </dgm:t>
    </dgm:pt>
    <dgm:pt modelId="{C9117EF1-F8B4-4EC7-820D-BCDE2BE870D3}">
      <dgm:prSet phldrT="[Texte]"/>
      <dgm:spPr/>
      <dgm:t>
        <a:bodyPr/>
        <a:lstStyle/>
        <a:p>
          <a:pPr>
            <a:buFont typeface="Wingdings" panose="05000000000000000000" pitchFamily="2" charset="2"/>
            <a:buChar char="§"/>
          </a:pPr>
          <a:r>
            <a:rPr lang="fr-FR" dirty="0"/>
            <a:t>Partagée sur les groupes WhatsApp</a:t>
          </a:r>
          <a:endParaRPr lang="en-US" dirty="0"/>
        </a:p>
      </dgm:t>
    </dgm:pt>
    <dgm:pt modelId="{31101465-2016-454A-A170-24842C3BCD79}" type="parTrans" cxnId="{F31AD368-AFE0-4AF6-84F0-7B553DAE00ED}">
      <dgm:prSet/>
      <dgm:spPr/>
      <dgm:t>
        <a:bodyPr/>
        <a:lstStyle/>
        <a:p>
          <a:endParaRPr lang="en-US"/>
        </a:p>
      </dgm:t>
    </dgm:pt>
    <dgm:pt modelId="{0DF5F115-084F-48DF-95EA-F6FE5C8D2625}" type="sibTrans" cxnId="{F31AD368-AFE0-4AF6-84F0-7B553DAE00ED}">
      <dgm:prSet/>
      <dgm:spPr/>
      <dgm:t>
        <a:bodyPr/>
        <a:lstStyle/>
        <a:p>
          <a:endParaRPr lang="en-US"/>
        </a:p>
      </dgm:t>
    </dgm:pt>
    <dgm:pt modelId="{A1751B8D-105C-4799-AC6E-4F5D95BBA413}">
      <dgm:prSet phldrT="[Texte]"/>
      <dgm:spPr/>
      <dgm:t>
        <a:bodyPr/>
        <a:lstStyle/>
        <a:p>
          <a:pPr>
            <a:buFont typeface="Wingdings" panose="05000000000000000000" pitchFamily="2" charset="2"/>
            <a:buChar char="§"/>
          </a:pPr>
          <a:r>
            <a:rPr lang="fr-FR" dirty="0"/>
            <a:t>Permet d’évaluer les résultats des actions de relations avec les médias.</a:t>
          </a:r>
          <a:endParaRPr lang="en-US" dirty="0"/>
        </a:p>
      </dgm:t>
    </dgm:pt>
    <dgm:pt modelId="{727DAA87-A21A-4631-8F56-2972FC8B75CC}" type="parTrans" cxnId="{A5DB2F3A-E4D4-4D93-96A9-4BA44009F41E}">
      <dgm:prSet/>
      <dgm:spPr/>
      <dgm:t>
        <a:bodyPr/>
        <a:lstStyle/>
        <a:p>
          <a:endParaRPr lang="en-US"/>
        </a:p>
      </dgm:t>
    </dgm:pt>
    <dgm:pt modelId="{4E385352-342D-418D-AE89-5B0B80F0E9E4}" type="sibTrans" cxnId="{A5DB2F3A-E4D4-4D93-96A9-4BA44009F41E}">
      <dgm:prSet/>
      <dgm:spPr/>
      <dgm:t>
        <a:bodyPr/>
        <a:lstStyle/>
        <a:p>
          <a:endParaRPr lang="en-US"/>
        </a:p>
      </dgm:t>
    </dgm:pt>
    <dgm:pt modelId="{53DB165A-E019-4A5E-97D1-4D25863A2F7F}">
      <dgm:prSet phldrT="[Texte]"/>
      <dgm:spPr/>
      <dgm:t>
        <a:bodyPr/>
        <a:lstStyle/>
        <a:p>
          <a:pPr>
            <a:buFont typeface="Wingdings" panose="05000000000000000000" pitchFamily="2" charset="2"/>
            <a:buChar char="§"/>
          </a:pPr>
          <a:r>
            <a:rPr lang="fr-FR" dirty="0"/>
            <a:t>Partage d’un plan hebdomadaire, comportant les actions (dont les journées mondiales à observer) avec les responsabilités.</a:t>
          </a:r>
          <a:endParaRPr lang="en-US" dirty="0"/>
        </a:p>
      </dgm:t>
    </dgm:pt>
    <dgm:pt modelId="{47597220-3A15-46A9-9CEC-D6E8462A27C3}" type="parTrans" cxnId="{663075D3-4DD4-47A9-A80A-2F0E931CE3E7}">
      <dgm:prSet/>
      <dgm:spPr/>
      <dgm:t>
        <a:bodyPr/>
        <a:lstStyle/>
        <a:p>
          <a:endParaRPr lang="en-US"/>
        </a:p>
      </dgm:t>
    </dgm:pt>
    <dgm:pt modelId="{A105E0AB-E927-4455-87B4-94E0AC8ED262}" type="sibTrans" cxnId="{663075D3-4DD4-47A9-A80A-2F0E931CE3E7}">
      <dgm:prSet/>
      <dgm:spPr/>
      <dgm:t>
        <a:bodyPr/>
        <a:lstStyle/>
        <a:p>
          <a:endParaRPr lang="en-US"/>
        </a:p>
      </dgm:t>
    </dgm:pt>
    <dgm:pt modelId="{4B2CC42E-90AF-4C2C-B466-A8FEAFF7277B}">
      <dgm:prSet/>
      <dgm:spPr/>
      <dgm:t>
        <a:bodyPr/>
        <a:lstStyle/>
        <a:p>
          <a:r>
            <a:rPr lang="fr-FR" dirty="0"/>
            <a:t>Revue des résultats tous les 3 mois</a:t>
          </a:r>
          <a:endParaRPr lang="en-US" dirty="0"/>
        </a:p>
      </dgm:t>
    </dgm:pt>
    <dgm:pt modelId="{A5C77862-64B5-432C-BC7E-717EDB074E93}" type="parTrans" cxnId="{7DE1FBD8-6CE2-4771-A824-1A5E91CFA1F0}">
      <dgm:prSet/>
      <dgm:spPr/>
      <dgm:t>
        <a:bodyPr/>
        <a:lstStyle/>
        <a:p>
          <a:endParaRPr lang="en-US"/>
        </a:p>
      </dgm:t>
    </dgm:pt>
    <dgm:pt modelId="{2A930FD9-8A3E-47E7-A2CD-5966CC1872EF}" type="sibTrans" cxnId="{7DE1FBD8-6CE2-4771-A824-1A5E91CFA1F0}">
      <dgm:prSet/>
      <dgm:spPr/>
      <dgm:t>
        <a:bodyPr/>
        <a:lstStyle/>
        <a:p>
          <a:endParaRPr lang="en-US"/>
        </a:p>
      </dgm:t>
    </dgm:pt>
    <dgm:pt modelId="{1B4A65BA-C43C-4C5C-979C-B2E7C5919005}">
      <dgm:prSet/>
      <dgm:spPr/>
      <dgm:t>
        <a:bodyPr/>
        <a:lstStyle/>
        <a:p>
          <a:pPr>
            <a:buFont typeface="Wingdings" panose="05000000000000000000" pitchFamily="2" charset="2"/>
            <a:buChar char=""/>
          </a:pPr>
          <a:r>
            <a:rPr lang="fr-FR" dirty="0"/>
            <a:t>Permet de mesurer l'efficacité et l’impact</a:t>
          </a:r>
          <a:endParaRPr lang="en-US" dirty="0"/>
        </a:p>
      </dgm:t>
    </dgm:pt>
    <dgm:pt modelId="{FBFF3296-427A-488F-92FF-7E3F559B6732}" type="parTrans" cxnId="{2E8C051B-F19C-44E1-B898-23E2F52A0EC7}">
      <dgm:prSet/>
      <dgm:spPr/>
      <dgm:t>
        <a:bodyPr/>
        <a:lstStyle/>
        <a:p>
          <a:endParaRPr lang="en-US"/>
        </a:p>
      </dgm:t>
    </dgm:pt>
    <dgm:pt modelId="{04E30AAB-4176-405F-AFEC-ACAC5CCF1F01}" type="sibTrans" cxnId="{2E8C051B-F19C-44E1-B898-23E2F52A0EC7}">
      <dgm:prSet/>
      <dgm:spPr/>
      <dgm:t>
        <a:bodyPr/>
        <a:lstStyle/>
        <a:p>
          <a:endParaRPr lang="en-US"/>
        </a:p>
      </dgm:t>
    </dgm:pt>
    <dgm:pt modelId="{E291D708-A297-499C-921A-5FB241527680}">
      <dgm:prSet/>
      <dgm:spPr/>
      <dgm:t>
        <a:bodyPr/>
        <a:lstStyle/>
        <a:p>
          <a:pPr>
            <a:buFont typeface="Wingdings" panose="05000000000000000000" pitchFamily="2" charset="2"/>
            <a:buChar char=""/>
          </a:pPr>
          <a:r>
            <a:rPr lang="fr-FR" dirty="0"/>
            <a:t>Permet de réajuster les actions réalisées en lien avec l’impact, le budget et le contexte (parfois très changeant)</a:t>
          </a:r>
          <a:endParaRPr lang="en-US" dirty="0"/>
        </a:p>
      </dgm:t>
    </dgm:pt>
    <dgm:pt modelId="{AEE20D54-FBEE-47DE-8788-E68BEF0515DD}" type="parTrans" cxnId="{50E09E71-6D65-419B-94BF-8D4037AA5C21}">
      <dgm:prSet/>
      <dgm:spPr/>
      <dgm:t>
        <a:bodyPr/>
        <a:lstStyle/>
        <a:p>
          <a:endParaRPr lang="en-US"/>
        </a:p>
      </dgm:t>
    </dgm:pt>
    <dgm:pt modelId="{604E17AE-4A36-4C1A-937F-2D4C95596D76}" type="sibTrans" cxnId="{50E09E71-6D65-419B-94BF-8D4037AA5C21}">
      <dgm:prSet/>
      <dgm:spPr/>
      <dgm:t>
        <a:bodyPr/>
        <a:lstStyle/>
        <a:p>
          <a:endParaRPr lang="en-US"/>
        </a:p>
      </dgm:t>
    </dgm:pt>
    <dgm:pt modelId="{2E32797E-0EB2-40C4-B2C7-2916EB5B779F}">
      <dgm:prSet/>
      <dgm:spPr/>
      <dgm:t>
        <a:bodyPr/>
        <a:lstStyle/>
        <a:p>
          <a:r>
            <a:rPr lang="fr-FR" dirty="0"/>
            <a:t>Revue annuelle</a:t>
          </a:r>
          <a:endParaRPr lang="en-US" dirty="0"/>
        </a:p>
      </dgm:t>
    </dgm:pt>
    <dgm:pt modelId="{4589E6D5-9401-4142-B16A-6AB5F1BE9093}" type="parTrans" cxnId="{B41829FA-605C-45EE-8CD6-AA76DA16E3C8}">
      <dgm:prSet/>
      <dgm:spPr/>
      <dgm:t>
        <a:bodyPr/>
        <a:lstStyle/>
        <a:p>
          <a:endParaRPr lang="en-US"/>
        </a:p>
      </dgm:t>
    </dgm:pt>
    <dgm:pt modelId="{6C119180-21E0-4BE6-9D6E-2A91C4717036}" type="sibTrans" cxnId="{B41829FA-605C-45EE-8CD6-AA76DA16E3C8}">
      <dgm:prSet/>
      <dgm:spPr/>
      <dgm:t>
        <a:bodyPr/>
        <a:lstStyle/>
        <a:p>
          <a:endParaRPr lang="en-US"/>
        </a:p>
      </dgm:t>
    </dgm:pt>
    <dgm:pt modelId="{C65F5C40-A231-4117-9716-3B8DBE445F8E}">
      <dgm:prSet/>
      <dgm:spPr/>
      <dgm:t>
        <a:bodyPr/>
        <a:lstStyle/>
        <a:p>
          <a:pPr>
            <a:buFont typeface="Wingdings" panose="05000000000000000000" pitchFamily="2" charset="2"/>
            <a:buChar char=""/>
          </a:pPr>
          <a:r>
            <a:rPr lang="fr-FR" dirty="0"/>
            <a:t>Permet de réviser la stratégie la stratégie et le plan de communication en cas de besoin. </a:t>
          </a:r>
          <a:endParaRPr lang="en-US" dirty="0"/>
        </a:p>
      </dgm:t>
    </dgm:pt>
    <dgm:pt modelId="{52EDC1FB-20C5-4593-9D5D-56092327CEB8}" type="parTrans" cxnId="{4FC2A89C-71E0-4E21-9D2F-D16097CE2614}">
      <dgm:prSet/>
      <dgm:spPr/>
      <dgm:t>
        <a:bodyPr/>
        <a:lstStyle/>
        <a:p>
          <a:endParaRPr lang="en-US"/>
        </a:p>
      </dgm:t>
    </dgm:pt>
    <dgm:pt modelId="{18CD210D-C520-49AA-8C70-2A911B54F2BE}" type="sibTrans" cxnId="{4FC2A89C-71E0-4E21-9D2F-D16097CE2614}">
      <dgm:prSet/>
      <dgm:spPr/>
      <dgm:t>
        <a:bodyPr/>
        <a:lstStyle/>
        <a:p>
          <a:endParaRPr lang="en-US"/>
        </a:p>
      </dgm:t>
    </dgm:pt>
    <dgm:pt modelId="{68977AD6-96CB-4B6C-BB48-2D13F0334C6B}">
      <dgm:prSet/>
      <dgm:spPr/>
      <dgm:t>
        <a:bodyPr/>
        <a:lstStyle/>
        <a:p>
          <a:pPr>
            <a:buFont typeface="Wingdings" panose="05000000000000000000" pitchFamily="2" charset="2"/>
            <a:buChar char=""/>
          </a:pPr>
          <a:r>
            <a:rPr lang="fr-FR" dirty="0"/>
            <a:t>Se fait en cohérence avec les procédures permanentes de suivi et d’évaluation du bureau.</a:t>
          </a:r>
          <a:endParaRPr lang="en-US" dirty="0"/>
        </a:p>
      </dgm:t>
    </dgm:pt>
    <dgm:pt modelId="{5DC7AB4D-D2DF-4D50-B7EC-40F372634810}" type="parTrans" cxnId="{CB9D2636-A0D6-4F12-9162-1FD993F24174}">
      <dgm:prSet/>
      <dgm:spPr/>
      <dgm:t>
        <a:bodyPr/>
        <a:lstStyle/>
        <a:p>
          <a:endParaRPr lang="en-US"/>
        </a:p>
      </dgm:t>
    </dgm:pt>
    <dgm:pt modelId="{02C46EF9-F29C-46D0-B8E9-57C6CFE6CA94}" type="sibTrans" cxnId="{CB9D2636-A0D6-4F12-9162-1FD993F24174}">
      <dgm:prSet/>
      <dgm:spPr/>
      <dgm:t>
        <a:bodyPr/>
        <a:lstStyle/>
        <a:p>
          <a:endParaRPr lang="en-US"/>
        </a:p>
      </dgm:t>
    </dgm:pt>
    <dgm:pt modelId="{48887D0D-410B-4831-96E3-D12EC6EC2070}">
      <dgm:prSet/>
      <dgm:spPr/>
      <dgm:t>
        <a:bodyPr/>
        <a:lstStyle/>
        <a:p>
          <a:r>
            <a:rPr lang="fr-FR" dirty="0"/>
            <a:t>Newsletter mensuelle</a:t>
          </a:r>
          <a:endParaRPr lang="en-US" dirty="0"/>
        </a:p>
      </dgm:t>
    </dgm:pt>
    <dgm:pt modelId="{528BBA3C-E03E-4617-85CA-EC0435927D44}" type="parTrans" cxnId="{C65F96D1-2A7E-40B1-B3DF-632AB78788DE}">
      <dgm:prSet/>
      <dgm:spPr/>
      <dgm:t>
        <a:bodyPr/>
        <a:lstStyle/>
        <a:p>
          <a:endParaRPr lang="en-US"/>
        </a:p>
      </dgm:t>
    </dgm:pt>
    <dgm:pt modelId="{EE9526FF-A065-4220-95E1-8325133F5B6C}" type="sibTrans" cxnId="{C65F96D1-2A7E-40B1-B3DF-632AB78788DE}">
      <dgm:prSet/>
      <dgm:spPr/>
      <dgm:t>
        <a:bodyPr/>
        <a:lstStyle/>
        <a:p>
          <a:endParaRPr lang="en-US"/>
        </a:p>
      </dgm:t>
    </dgm:pt>
    <dgm:pt modelId="{75B9D78F-AC70-444D-9B23-296AD0482F90}">
      <dgm:prSet/>
      <dgm:spPr/>
      <dgm:t>
        <a:bodyPr/>
        <a:lstStyle/>
        <a:p>
          <a:r>
            <a:rPr lang="fr-FR" dirty="0"/>
            <a:t>Une fois par mois, l’équipe de communication partage </a:t>
          </a:r>
          <a:endParaRPr lang="en-US" dirty="0"/>
        </a:p>
      </dgm:t>
    </dgm:pt>
    <dgm:pt modelId="{D5DF2C21-0465-4B01-9CA2-706BDCF276F5}" type="parTrans" cxnId="{D80D0FF7-1710-4E9D-BA11-D3FC30C068FB}">
      <dgm:prSet/>
      <dgm:spPr/>
      <dgm:t>
        <a:bodyPr/>
        <a:lstStyle/>
        <a:p>
          <a:endParaRPr lang="en-US"/>
        </a:p>
      </dgm:t>
    </dgm:pt>
    <dgm:pt modelId="{127A8F98-E04D-4D3F-BB56-5B73E3152E57}" type="sibTrans" cxnId="{D80D0FF7-1710-4E9D-BA11-D3FC30C068FB}">
      <dgm:prSet/>
      <dgm:spPr/>
      <dgm:t>
        <a:bodyPr/>
        <a:lstStyle/>
        <a:p>
          <a:endParaRPr lang="en-US"/>
        </a:p>
      </dgm:t>
    </dgm:pt>
    <dgm:pt modelId="{2A1E9A60-9984-474F-9BD2-EA682F9F0AE2}" type="pres">
      <dgm:prSet presAssocID="{9FE50101-5EA4-43C3-998C-8D194D305AE8}" presName="Name0" presStyleCnt="0">
        <dgm:presLayoutVars>
          <dgm:dir/>
          <dgm:animLvl val="lvl"/>
          <dgm:resizeHandles val="exact"/>
        </dgm:presLayoutVars>
      </dgm:prSet>
      <dgm:spPr/>
    </dgm:pt>
    <dgm:pt modelId="{8F0F3064-4A0D-469F-939A-055384E39F94}" type="pres">
      <dgm:prSet presAssocID="{D5F312A5-B8BE-4F7D-9521-53282F16ACD0}" presName="composite" presStyleCnt="0"/>
      <dgm:spPr/>
    </dgm:pt>
    <dgm:pt modelId="{9769C388-39F6-4ECA-B453-CB404FCF7AD4}" type="pres">
      <dgm:prSet presAssocID="{D5F312A5-B8BE-4F7D-9521-53282F16ACD0}" presName="parTx" presStyleLbl="alignNode1" presStyleIdx="0" presStyleCnt="5">
        <dgm:presLayoutVars>
          <dgm:chMax val="0"/>
          <dgm:chPref val="0"/>
          <dgm:bulletEnabled val="1"/>
        </dgm:presLayoutVars>
      </dgm:prSet>
      <dgm:spPr/>
    </dgm:pt>
    <dgm:pt modelId="{06139912-AC98-457F-9448-79D037767903}" type="pres">
      <dgm:prSet presAssocID="{D5F312A5-B8BE-4F7D-9521-53282F16ACD0}" presName="desTx" presStyleLbl="alignAccFollowNode1" presStyleIdx="0" presStyleCnt="5">
        <dgm:presLayoutVars>
          <dgm:bulletEnabled val="1"/>
        </dgm:presLayoutVars>
      </dgm:prSet>
      <dgm:spPr/>
    </dgm:pt>
    <dgm:pt modelId="{5E65027E-8642-47E9-87D2-0141D504E37C}" type="pres">
      <dgm:prSet presAssocID="{B1904369-5461-4527-8D4D-497D0DE29BAC}" presName="space" presStyleCnt="0"/>
      <dgm:spPr/>
    </dgm:pt>
    <dgm:pt modelId="{96DE63DA-81E6-4C1D-8A9A-123289DFFA3C}" type="pres">
      <dgm:prSet presAssocID="{73BCF2DB-BE28-492D-907D-C97885C02E1C}" presName="composite" presStyleCnt="0"/>
      <dgm:spPr/>
    </dgm:pt>
    <dgm:pt modelId="{EC4742DE-3C46-462D-87AB-57A9161B96B4}" type="pres">
      <dgm:prSet presAssocID="{73BCF2DB-BE28-492D-907D-C97885C02E1C}" presName="parTx" presStyleLbl="alignNode1" presStyleIdx="1" presStyleCnt="5">
        <dgm:presLayoutVars>
          <dgm:chMax val="0"/>
          <dgm:chPref val="0"/>
          <dgm:bulletEnabled val="1"/>
        </dgm:presLayoutVars>
      </dgm:prSet>
      <dgm:spPr/>
    </dgm:pt>
    <dgm:pt modelId="{89D173BB-6DB0-43C8-AD53-FEFC1C7BC674}" type="pres">
      <dgm:prSet presAssocID="{73BCF2DB-BE28-492D-907D-C97885C02E1C}" presName="desTx" presStyleLbl="alignAccFollowNode1" presStyleIdx="1" presStyleCnt="5">
        <dgm:presLayoutVars>
          <dgm:bulletEnabled val="1"/>
        </dgm:presLayoutVars>
      </dgm:prSet>
      <dgm:spPr/>
    </dgm:pt>
    <dgm:pt modelId="{5DA130EB-DABF-49A1-92C3-8A47FA4D6BE8}" type="pres">
      <dgm:prSet presAssocID="{2D84C44D-7EF9-416E-AD68-18B7F93CF33E}" presName="space" presStyleCnt="0"/>
      <dgm:spPr/>
    </dgm:pt>
    <dgm:pt modelId="{AA57473D-2FD1-4856-A766-6CB59B82FE39}" type="pres">
      <dgm:prSet presAssocID="{48887D0D-410B-4831-96E3-D12EC6EC2070}" presName="composite" presStyleCnt="0"/>
      <dgm:spPr/>
    </dgm:pt>
    <dgm:pt modelId="{3D8BBF4E-DF8A-4E60-8EE4-5362D4035597}" type="pres">
      <dgm:prSet presAssocID="{48887D0D-410B-4831-96E3-D12EC6EC2070}" presName="parTx" presStyleLbl="alignNode1" presStyleIdx="2" presStyleCnt="5">
        <dgm:presLayoutVars>
          <dgm:chMax val="0"/>
          <dgm:chPref val="0"/>
          <dgm:bulletEnabled val="1"/>
        </dgm:presLayoutVars>
      </dgm:prSet>
      <dgm:spPr/>
    </dgm:pt>
    <dgm:pt modelId="{B3F357AB-106C-41A5-A212-3BAA9B6C52F5}" type="pres">
      <dgm:prSet presAssocID="{48887D0D-410B-4831-96E3-D12EC6EC2070}" presName="desTx" presStyleLbl="alignAccFollowNode1" presStyleIdx="2" presStyleCnt="5">
        <dgm:presLayoutVars>
          <dgm:bulletEnabled val="1"/>
        </dgm:presLayoutVars>
      </dgm:prSet>
      <dgm:spPr/>
    </dgm:pt>
    <dgm:pt modelId="{9E1CBF24-AC39-4DE1-BBC3-DC426CD3E134}" type="pres">
      <dgm:prSet presAssocID="{EE9526FF-A065-4220-95E1-8325133F5B6C}" presName="space" presStyleCnt="0"/>
      <dgm:spPr/>
    </dgm:pt>
    <dgm:pt modelId="{299765E3-B983-4348-A267-9D121343970B}" type="pres">
      <dgm:prSet presAssocID="{4B2CC42E-90AF-4C2C-B466-A8FEAFF7277B}" presName="composite" presStyleCnt="0"/>
      <dgm:spPr/>
    </dgm:pt>
    <dgm:pt modelId="{B8C0654C-8F3E-40DB-BD1E-3274366A6D68}" type="pres">
      <dgm:prSet presAssocID="{4B2CC42E-90AF-4C2C-B466-A8FEAFF7277B}" presName="parTx" presStyleLbl="alignNode1" presStyleIdx="3" presStyleCnt="5">
        <dgm:presLayoutVars>
          <dgm:chMax val="0"/>
          <dgm:chPref val="0"/>
          <dgm:bulletEnabled val="1"/>
        </dgm:presLayoutVars>
      </dgm:prSet>
      <dgm:spPr/>
    </dgm:pt>
    <dgm:pt modelId="{400C95CE-49A2-492C-BE4F-1A87E2BE6AFD}" type="pres">
      <dgm:prSet presAssocID="{4B2CC42E-90AF-4C2C-B466-A8FEAFF7277B}" presName="desTx" presStyleLbl="alignAccFollowNode1" presStyleIdx="3" presStyleCnt="5">
        <dgm:presLayoutVars>
          <dgm:bulletEnabled val="1"/>
        </dgm:presLayoutVars>
      </dgm:prSet>
      <dgm:spPr/>
    </dgm:pt>
    <dgm:pt modelId="{6BA7E354-CEF3-4451-9135-6212B8A3018C}" type="pres">
      <dgm:prSet presAssocID="{2A930FD9-8A3E-47E7-A2CD-5966CC1872EF}" presName="space" presStyleCnt="0"/>
      <dgm:spPr/>
    </dgm:pt>
    <dgm:pt modelId="{4A62F322-CA48-422B-B815-2FAD5CD49997}" type="pres">
      <dgm:prSet presAssocID="{2E32797E-0EB2-40C4-B2C7-2916EB5B779F}" presName="composite" presStyleCnt="0"/>
      <dgm:spPr/>
    </dgm:pt>
    <dgm:pt modelId="{6966B39C-4C07-4AB3-82A8-DD2F171D6406}" type="pres">
      <dgm:prSet presAssocID="{2E32797E-0EB2-40C4-B2C7-2916EB5B779F}" presName="parTx" presStyleLbl="alignNode1" presStyleIdx="4" presStyleCnt="5">
        <dgm:presLayoutVars>
          <dgm:chMax val="0"/>
          <dgm:chPref val="0"/>
          <dgm:bulletEnabled val="1"/>
        </dgm:presLayoutVars>
      </dgm:prSet>
      <dgm:spPr/>
    </dgm:pt>
    <dgm:pt modelId="{BE38E7BA-2718-4C22-B40F-D144F61980C1}" type="pres">
      <dgm:prSet presAssocID="{2E32797E-0EB2-40C4-B2C7-2916EB5B779F}" presName="desTx" presStyleLbl="alignAccFollowNode1" presStyleIdx="4" presStyleCnt="5">
        <dgm:presLayoutVars>
          <dgm:bulletEnabled val="1"/>
        </dgm:presLayoutVars>
      </dgm:prSet>
      <dgm:spPr/>
    </dgm:pt>
  </dgm:ptLst>
  <dgm:cxnLst>
    <dgm:cxn modelId="{61AF480C-7276-4B63-9511-DFEADF087932}" type="presOf" srcId="{9D4E4B5A-F278-4142-B8E1-149775686941}" destId="{89D173BB-6DB0-43C8-AD53-FEFC1C7BC674}" srcOrd="0" destOrd="0" presId="urn:microsoft.com/office/officeart/2005/8/layout/hList1"/>
    <dgm:cxn modelId="{BDDDBE0C-A2E7-4B96-A876-A13310EC444A}" type="presOf" srcId="{75B9D78F-AC70-444D-9B23-296AD0482F90}" destId="{B3F357AB-106C-41A5-A212-3BAA9B6C52F5}" srcOrd="0" destOrd="0" presId="urn:microsoft.com/office/officeart/2005/8/layout/hList1"/>
    <dgm:cxn modelId="{A8906C19-B90F-407E-9DE8-F34E21266AE4}" srcId="{73BCF2DB-BE28-492D-907D-C97885C02E1C}" destId="{9D4E4B5A-F278-4142-B8E1-149775686941}" srcOrd="0" destOrd="0" parTransId="{1AE3D08A-68FA-4641-977C-A8C6063C0F18}" sibTransId="{2A6D41E3-5677-417D-824C-0B1C5ADC9696}"/>
    <dgm:cxn modelId="{2E8C051B-F19C-44E1-B898-23E2F52A0EC7}" srcId="{4B2CC42E-90AF-4C2C-B466-A8FEAFF7277B}" destId="{1B4A65BA-C43C-4C5C-979C-B2E7C5919005}" srcOrd="0" destOrd="0" parTransId="{FBFF3296-427A-488F-92FF-7E3F559B6732}" sibTransId="{04E30AAB-4176-405F-AFEC-ACAC5CCF1F01}"/>
    <dgm:cxn modelId="{B612B325-0740-4F61-9B74-5B77C3FBBDF6}" srcId="{D5F312A5-B8BE-4F7D-9521-53282F16ACD0}" destId="{8AEE73EE-D9DC-4D29-9CB2-83FA0F68706B}" srcOrd="0" destOrd="0" parTransId="{507E9598-B54F-4FB9-9570-A5FAAD8D8F1F}" sibTransId="{B85EF6B5-3503-4CE2-BBA4-816AD174605B}"/>
    <dgm:cxn modelId="{2DD51D2A-9A37-4D15-8CD8-190D6DC17CAA}" type="presOf" srcId="{C9117EF1-F8B4-4EC7-820D-BCDE2BE870D3}" destId="{89D173BB-6DB0-43C8-AD53-FEFC1C7BC674}" srcOrd="0" destOrd="1" presId="urn:microsoft.com/office/officeart/2005/8/layout/hList1"/>
    <dgm:cxn modelId="{420FDA2B-BFAB-4AC6-8514-897FA2C36DE6}" type="presOf" srcId="{D5F312A5-B8BE-4F7D-9521-53282F16ACD0}" destId="{9769C388-39F6-4ECA-B453-CB404FCF7AD4}" srcOrd="0" destOrd="0" presId="urn:microsoft.com/office/officeart/2005/8/layout/hList1"/>
    <dgm:cxn modelId="{40A0BA35-3C3D-4F77-9025-70E1F20EE3DB}" type="presOf" srcId="{48887D0D-410B-4831-96E3-D12EC6EC2070}" destId="{3D8BBF4E-DF8A-4E60-8EE4-5362D4035597}" srcOrd="0" destOrd="0" presId="urn:microsoft.com/office/officeart/2005/8/layout/hList1"/>
    <dgm:cxn modelId="{CB9D2636-A0D6-4F12-9162-1FD993F24174}" srcId="{2E32797E-0EB2-40C4-B2C7-2916EB5B779F}" destId="{68977AD6-96CB-4B6C-BB48-2D13F0334C6B}" srcOrd="1" destOrd="0" parTransId="{5DC7AB4D-D2DF-4D50-B7EC-40F372634810}" sibTransId="{02C46EF9-F29C-46D0-B8E9-57C6CFE6CA94}"/>
    <dgm:cxn modelId="{A5DB2F3A-E4D4-4D93-96A9-4BA44009F41E}" srcId="{73BCF2DB-BE28-492D-907D-C97885C02E1C}" destId="{A1751B8D-105C-4799-AC6E-4F5D95BBA413}" srcOrd="2" destOrd="0" parTransId="{727DAA87-A21A-4631-8F56-2972FC8B75CC}" sibTransId="{4E385352-342D-418D-AE89-5B0B80F0E9E4}"/>
    <dgm:cxn modelId="{94A50C63-FBBA-46C0-95EA-0989CA5C0379}" type="presOf" srcId="{73BCF2DB-BE28-492D-907D-C97885C02E1C}" destId="{EC4742DE-3C46-462D-87AB-57A9161B96B4}" srcOrd="0" destOrd="0" presId="urn:microsoft.com/office/officeart/2005/8/layout/hList1"/>
    <dgm:cxn modelId="{F31AD368-AFE0-4AF6-84F0-7B553DAE00ED}" srcId="{73BCF2DB-BE28-492D-907D-C97885C02E1C}" destId="{C9117EF1-F8B4-4EC7-820D-BCDE2BE870D3}" srcOrd="1" destOrd="0" parTransId="{31101465-2016-454A-A170-24842C3BCD79}" sibTransId="{0DF5F115-084F-48DF-95EA-F6FE5C8D2625}"/>
    <dgm:cxn modelId="{2D80386D-999E-4314-AD0C-DE1877BA8C4F}" srcId="{9FE50101-5EA4-43C3-998C-8D194D305AE8}" destId="{73BCF2DB-BE28-492D-907D-C97885C02E1C}" srcOrd="1" destOrd="0" parTransId="{B1E4A59C-687F-415F-B844-86E4CCC1AEA9}" sibTransId="{2D84C44D-7EF9-416E-AD68-18B7F93CF33E}"/>
    <dgm:cxn modelId="{1C395050-394F-4CD8-A6DE-022D1336718D}" type="presOf" srcId="{53DB165A-E019-4A5E-97D1-4D25863A2F7F}" destId="{06139912-AC98-457F-9448-79D037767903}" srcOrd="0" destOrd="1" presId="urn:microsoft.com/office/officeart/2005/8/layout/hList1"/>
    <dgm:cxn modelId="{50E09E71-6D65-419B-94BF-8D4037AA5C21}" srcId="{4B2CC42E-90AF-4C2C-B466-A8FEAFF7277B}" destId="{E291D708-A297-499C-921A-5FB241527680}" srcOrd="1" destOrd="0" parTransId="{AEE20D54-FBEE-47DE-8788-E68BEF0515DD}" sibTransId="{604E17AE-4A36-4C1A-937F-2D4C95596D76}"/>
    <dgm:cxn modelId="{91123352-FAFC-433F-B221-F0CBC21BB2E9}" srcId="{9FE50101-5EA4-43C3-998C-8D194D305AE8}" destId="{D5F312A5-B8BE-4F7D-9521-53282F16ACD0}" srcOrd="0" destOrd="0" parTransId="{92E2D719-988F-4A9A-A64F-D05E7D82FC35}" sibTransId="{B1904369-5461-4527-8D4D-497D0DE29BAC}"/>
    <dgm:cxn modelId="{B337237E-66FE-4592-A0C6-683C7FBCDEA1}" type="presOf" srcId="{A1751B8D-105C-4799-AC6E-4F5D95BBA413}" destId="{89D173BB-6DB0-43C8-AD53-FEFC1C7BC674}" srcOrd="0" destOrd="2" presId="urn:microsoft.com/office/officeart/2005/8/layout/hList1"/>
    <dgm:cxn modelId="{7A34C793-B8DA-4212-9FF6-682EFEB6E914}" type="presOf" srcId="{1B4A65BA-C43C-4C5C-979C-B2E7C5919005}" destId="{400C95CE-49A2-492C-BE4F-1A87E2BE6AFD}" srcOrd="0" destOrd="0" presId="urn:microsoft.com/office/officeart/2005/8/layout/hList1"/>
    <dgm:cxn modelId="{17BF1C94-DD47-451B-95D8-CE30F13E584D}" type="presOf" srcId="{8AEE73EE-D9DC-4D29-9CB2-83FA0F68706B}" destId="{06139912-AC98-457F-9448-79D037767903}" srcOrd="0" destOrd="0" presId="urn:microsoft.com/office/officeart/2005/8/layout/hList1"/>
    <dgm:cxn modelId="{4FC2A89C-71E0-4E21-9D2F-D16097CE2614}" srcId="{2E32797E-0EB2-40C4-B2C7-2916EB5B779F}" destId="{C65F5C40-A231-4117-9716-3B8DBE445F8E}" srcOrd="0" destOrd="0" parTransId="{52EDC1FB-20C5-4593-9D5D-56092327CEB8}" sibTransId="{18CD210D-C520-49AA-8C70-2A911B54F2BE}"/>
    <dgm:cxn modelId="{215D9EA1-93CE-42DA-A32A-C850FF4113E0}" type="presOf" srcId="{4B2CC42E-90AF-4C2C-B466-A8FEAFF7277B}" destId="{B8C0654C-8F3E-40DB-BD1E-3274366A6D68}" srcOrd="0" destOrd="0" presId="urn:microsoft.com/office/officeart/2005/8/layout/hList1"/>
    <dgm:cxn modelId="{24044ABF-C09A-416C-85E5-C1E226CA9136}" type="presOf" srcId="{E291D708-A297-499C-921A-5FB241527680}" destId="{400C95CE-49A2-492C-BE4F-1A87E2BE6AFD}" srcOrd="0" destOrd="1" presId="urn:microsoft.com/office/officeart/2005/8/layout/hList1"/>
    <dgm:cxn modelId="{A58BF6C4-6338-4D9B-8D16-8F64BC58DB6C}" type="presOf" srcId="{68977AD6-96CB-4B6C-BB48-2D13F0334C6B}" destId="{BE38E7BA-2718-4C22-B40F-D144F61980C1}" srcOrd="0" destOrd="1" presId="urn:microsoft.com/office/officeart/2005/8/layout/hList1"/>
    <dgm:cxn modelId="{33CF7ACE-4585-4DA7-8430-AE1F090A7E24}" type="presOf" srcId="{2E32797E-0EB2-40C4-B2C7-2916EB5B779F}" destId="{6966B39C-4C07-4AB3-82A8-DD2F171D6406}" srcOrd="0" destOrd="0" presId="urn:microsoft.com/office/officeart/2005/8/layout/hList1"/>
    <dgm:cxn modelId="{C65F96D1-2A7E-40B1-B3DF-632AB78788DE}" srcId="{9FE50101-5EA4-43C3-998C-8D194D305AE8}" destId="{48887D0D-410B-4831-96E3-D12EC6EC2070}" srcOrd="2" destOrd="0" parTransId="{528BBA3C-E03E-4617-85CA-EC0435927D44}" sibTransId="{EE9526FF-A065-4220-95E1-8325133F5B6C}"/>
    <dgm:cxn modelId="{663075D3-4DD4-47A9-A80A-2F0E931CE3E7}" srcId="{D5F312A5-B8BE-4F7D-9521-53282F16ACD0}" destId="{53DB165A-E019-4A5E-97D1-4D25863A2F7F}" srcOrd="1" destOrd="0" parTransId="{47597220-3A15-46A9-9CEC-D6E8462A27C3}" sibTransId="{A105E0AB-E927-4455-87B4-94E0AC8ED262}"/>
    <dgm:cxn modelId="{7DE1FBD8-6CE2-4771-A824-1A5E91CFA1F0}" srcId="{9FE50101-5EA4-43C3-998C-8D194D305AE8}" destId="{4B2CC42E-90AF-4C2C-B466-A8FEAFF7277B}" srcOrd="3" destOrd="0" parTransId="{A5C77862-64B5-432C-BC7E-717EDB074E93}" sibTransId="{2A930FD9-8A3E-47E7-A2CD-5966CC1872EF}"/>
    <dgm:cxn modelId="{0235B9E7-183B-470C-A5B8-1EA30AF0B94E}" type="presOf" srcId="{9FE50101-5EA4-43C3-998C-8D194D305AE8}" destId="{2A1E9A60-9984-474F-9BD2-EA682F9F0AE2}" srcOrd="0" destOrd="0" presId="urn:microsoft.com/office/officeart/2005/8/layout/hList1"/>
    <dgm:cxn modelId="{D80D0FF7-1710-4E9D-BA11-D3FC30C068FB}" srcId="{48887D0D-410B-4831-96E3-D12EC6EC2070}" destId="{75B9D78F-AC70-444D-9B23-296AD0482F90}" srcOrd="0" destOrd="0" parTransId="{D5DF2C21-0465-4B01-9CA2-706BDCF276F5}" sibTransId="{127A8F98-E04D-4D3F-BB56-5B73E3152E57}"/>
    <dgm:cxn modelId="{B41829FA-605C-45EE-8CD6-AA76DA16E3C8}" srcId="{9FE50101-5EA4-43C3-998C-8D194D305AE8}" destId="{2E32797E-0EB2-40C4-B2C7-2916EB5B779F}" srcOrd="4" destOrd="0" parTransId="{4589E6D5-9401-4142-B16A-6AB5F1BE9093}" sibTransId="{6C119180-21E0-4BE6-9D6E-2A91C4717036}"/>
    <dgm:cxn modelId="{4DC138FA-8CC4-4382-B413-6DF8B8DB215E}" type="presOf" srcId="{C65F5C40-A231-4117-9716-3B8DBE445F8E}" destId="{BE38E7BA-2718-4C22-B40F-D144F61980C1}" srcOrd="0" destOrd="0" presId="urn:microsoft.com/office/officeart/2005/8/layout/hList1"/>
    <dgm:cxn modelId="{3D73BE32-CE9E-4C9A-95E5-2C74B86F11C8}" type="presParOf" srcId="{2A1E9A60-9984-474F-9BD2-EA682F9F0AE2}" destId="{8F0F3064-4A0D-469F-939A-055384E39F94}" srcOrd="0" destOrd="0" presId="urn:microsoft.com/office/officeart/2005/8/layout/hList1"/>
    <dgm:cxn modelId="{A71FEACC-45BB-4878-BBE4-B2860A1ED3CC}" type="presParOf" srcId="{8F0F3064-4A0D-469F-939A-055384E39F94}" destId="{9769C388-39F6-4ECA-B453-CB404FCF7AD4}" srcOrd="0" destOrd="0" presId="urn:microsoft.com/office/officeart/2005/8/layout/hList1"/>
    <dgm:cxn modelId="{4349AF6C-E9C3-4354-938D-C5CE93D095EF}" type="presParOf" srcId="{8F0F3064-4A0D-469F-939A-055384E39F94}" destId="{06139912-AC98-457F-9448-79D037767903}" srcOrd="1" destOrd="0" presId="urn:microsoft.com/office/officeart/2005/8/layout/hList1"/>
    <dgm:cxn modelId="{A2D7B195-08FB-4C16-802E-4F73493EC657}" type="presParOf" srcId="{2A1E9A60-9984-474F-9BD2-EA682F9F0AE2}" destId="{5E65027E-8642-47E9-87D2-0141D504E37C}" srcOrd="1" destOrd="0" presId="urn:microsoft.com/office/officeart/2005/8/layout/hList1"/>
    <dgm:cxn modelId="{FDAC276D-5446-4811-9EFE-8FFF5984023A}" type="presParOf" srcId="{2A1E9A60-9984-474F-9BD2-EA682F9F0AE2}" destId="{96DE63DA-81E6-4C1D-8A9A-123289DFFA3C}" srcOrd="2" destOrd="0" presId="urn:microsoft.com/office/officeart/2005/8/layout/hList1"/>
    <dgm:cxn modelId="{493D96A3-9B15-4CE7-86CE-28DAABD8EDF1}" type="presParOf" srcId="{96DE63DA-81E6-4C1D-8A9A-123289DFFA3C}" destId="{EC4742DE-3C46-462D-87AB-57A9161B96B4}" srcOrd="0" destOrd="0" presId="urn:microsoft.com/office/officeart/2005/8/layout/hList1"/>
    <dgm:cxn modelId="{2CCCE3AD-F7E5-4547-8D36-9C2A6068B18E}" type="presParOf" srcId="{96DE63DA-81E6-4C1D-8A9A-123289DFFA3C}" destId="{89D173BB-6DB0-43C8-AD53-FEFC1C7BC674}" srcOrd="1" destOrd="0" presId="urn:microsoft.com/office/officeart/2005/8/layout/hList1"/>
    <dgm:cxn modelId="{BB048E1E-C623-4E97-822B-9FF647AD2B6C}" type="presParOf" srcId="{2A1E9A60-9984-474F-9BD2-EA682F9F0AE2}" destId="{5DA130EB-DABF-49A1-92C3-8A47FA4D6BE8}" srcOrd="3" destOrd="0" presId="urn:microsoft.com/office/officeart/2005/8/layout/hList1"/>
    <dgm:cxn modelId="{03A1D022-9959-4437-A37D-266D729089E2}" type="presParOf" srcId="{2A1E9A60-9984-474F-9BD2-EA682F9F0AE2}" destId="{AA57473D-2FD1-4856-A766-6CB59B82FE39}" srcOrd="4" destOrd="0" presId="urn:microsoft.com/office/officeart/2005/8/layout/hList1"/>
    <dgm:cxn modelId="{1F1DCB7E-938F-4AE7-A9C9-9010D5211B88}" type="presParOf" srcId="{AA57473D-2FD1-4856-A766-6CB59B82FE39}" destId="{3D8BBF4E-DF8A-4E60-8EE4-5362D4035597}" srcOrd="0" destOrd="0" presId="urn:microsoft.com/office/officeart/2005/8/layout/hList1"/>
    <dgm:cxn modelId="{09FCF428-DEDF-4FB9-92A5-D4AA4B938B8A}" type="presParOf" srcId="{AA57473D-2FD1-4856-A766-6CB59B82FE39}" destId="{B3F357AB-106C-41A5-A212-3BAA9B6C52F5}" srcOrd="1" destOrd="0" presId="urn:microsoft.com/office/officeart/2005/8/layout/hList1"/>
    <dgm:cxn modelId="{E2F90C01-DE3C-46A8-AF8D-99AC69D32E2C}" type="presParOf" srcId="{2A1E9A60-9984-474F-9BD2-EA682F9F0AE2}" destId="{9E1CBF24-AC39-4DE1-BBC3-DC426CD3E134}" srcOrd="5" destOrd="0" presId="urn:microsoft.com/office/officeart/2005/8/layout/hList1"/>
    <dgm:cxn modelId="{D9733427-8301-43D1-8052-C442E57B04C2}" type="presParOf" srcId="{2A1E9A60-9984-474F-9BD2-EA682F9F0AE2}" destId="{299765E3-B983-4348-A267-9D121343970B}" srcOrd="6" destOrd="0" presId="urn:microsoft.com/office/officeart/2005/8/layout/hList1"/>
    <dgm:cxn modelId="{5D54B15E-900B-436A-ACF1-18BE79CB8142}" type="presParOf" srcId="{299765E3-B983-4348-A267-9D121343970B}" destId="{B8C0654C-8F3E-40DB-BD1E-3274366A6D68}" srcOrd="0" destOrd="0" presId="urn:microsoft.com/office/officeart/2005/8/layout/hList1"/>
    <dgm:cxn modelId="{E14C86AB-9608-470E-A014-88B49910572F}" type="presParOf" srcId="{299765E3-B983-4348-A267-9D121343970B}" destId="{400C95CE-49A2-492C-BE4F-1A87E2BE6AFD}" srcOrd="1" destOrd="0" presId="urn:microsoft.com/office/officeart/2005/8/layout/hList1"/>
    <dgm:cxn modelId="{D130E25D-53F5-4B0C-9DA0-7E66231BAF40}" type="presParOf" srcId="{2A1E9A60-9984-474F-9BD2-EA682F9F0AE2}" destId="{6BA7E354-CEF3-4451-9135-6212B8A3018C}" srcOrd="7" destOrd="0" presId="urn:microsoft.com/office/officeart/2005/8/layout/hList1"/>
    <dgm:cxn modelId="{1878E2F3-06A5-4318-A252-A788B2B78BAF}" type="presParOf" srcId="{2A1E9A60-9984-474F-9BD2-EA682F9F0AE2}" destId="{4A62F322-CA48-422B-B815-2FAD5CD49997}" srcOrd="8" destOrd="0" presId="urn:microsoft.com/office/officeart/2005/8/layout/hList1"/>
    <dgm:cxn modelId="{2FA246D2-D648-45E7-A9F9-0EE7AE57CD98}" type="presParOf" srcId="{4A62F322-CA48-422B-B815-2FAD5CD49997}" destId="{6966B39C-4C07-4AB3-82A8-DD2F171D6406}" srcOrd="0" destOrd="0" presId="urn:microsoft.com/office/officeart/2005/8/layout/hList1"/>
    <dgm:cxn modelId="{A9F87280-1DE8-4ACE-B02C-B1B3B2623648}" type="presParOf" srcId="{4A62F322-CA48-422B-B815-2FAD5CD49997}" destId="{BE38E7BA-2718-4C22-B40F-D144F61980C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D91E36F-2172-4D98-A300-8BEDFC2D896D}" type="doc">
      <dgm:prSet loTypeId="urn:microsoft.com/office/officeart/2005/8/layout/arrow2" loCatId="process" qsTypeId="urn:microsoft.com/office/officeart/2005/8/quickstyle/simple1" qsCatId="simple" csTypeId="urn:microsoft.com/office/officeart/2005/8/colors/accent5_2" csCatId="accent5" phldr="1"/>
      <dgm:spPr/>
      <dgm:t>
        <a:bodyPr/>
        <a:lstStyle/>
        <a:p>
          <a:endParaRPr lang="en-US"/>
        </a:p>
      </dgm:t>
    </dgm:pt>
    <dgm:pt modelId="{A4EEDD44-0C8E-4780-B2AD-C0F5EEBD1C9A}">
      <dgm:prSet phldrT="[Texte]"/>
      <dgm:spPr/>
      <dgm:t>
        <a:bodyPr/>
        <a:lstStyle/>
        <a:p>
          <a:r>
            <a:rPr lang="en-US" b="1" dirty="0" err="1"/>
            <a:t>Développement</a:t>
          </a:r>
          <a:r>
            <a:rPr lang="en-US" b="1" dirty="0"/>
            <a:t> </a:t>
          </a:r>
          <a:r>
            <a:rPr lang="en-US" b="1" dirty="0" err="1"/>
            <a:t>d'une</a:t>
          </a:r>
          <a:r>
            <a:rPr lang="en-US" b="1" dirty="0"/>
            <a:t> culture interne et de </a:t>
          </a:r>
          <a:r>
            <a:rPr lang="en-US" b="1" dirty="0" err="1"/>
            <a:t>capacités</a:t>
          </a:r>
          <a:r>
            <a:rPr lang="en-US" b="1" dirty="0"/>
            <a:t> pour la mobilization de </a:t>
          </a:r>
          <a:r>
            <a:rPr lang="en-US" b="1" dirty="0" err="1"/>
            <a:t>ressources</a:t>
          </a:r>
          <a:endParaRPr lang="en-US" b="1" dirty="0"/>
        </a:p>
      </dgm:t>
    </dgm:pt>
    <dgm:pt modelId="{7E5FE9C4-41C5-467A-A152-F291773DB7FA}" type="parTrans" cxnId="{6BDE18B2-721B-423C-9427-7D694FA13D9A}">
      <dgm:prSet/>
      <dgm:spPr/>
      <dgm:t>
        <a:bodyPr/>
        <a:lstStyle/>
        <a:p>
          <a:endParaRPr lang="en-US"/>
        </a:p>
      </dgm:t>
    </dgm:pt>
    <dgm:pt modelId="{1B0CC8EC-BC37-4BE4-B798-23AE3F48160B}" type="sibTrans" cxnId="{6BDE18B2-721B-423C-9427-7D694FA13D9A}">
      <dgm:prSet/>
      <dgm:spPr/>
      <dgm:t>
        <a:bodyPr/>
        <a:lstStyle/>
        <a:p>
          <a:endParaRPr lang="en-US"/>
        </a:p>
      </dgm:t>
    </dgm:pt>
    <dgm:pt modelId="{7BB534B6-A2FF-4008-B108-72ECDB297039}">
      <dgm:prSet phldrT="[Texte]"/>
      <dgm:spPr/>
      <dgm:t>
        <a:bodyPr/>
        <a:lstStyle/>
        <a:p>
          <a:r>
            <a:rPr lang="en-US" b="1" dirty="0" err="1"/>
            <a:t>Communiquer</a:t>
          </a:r>
          <a:r>
            <a:rPr lang="en-US" b="1" dirty="0"/>
            <a:t> </a:t>
          </a:r>
          <a:r>
            <a:rPr lang="en-US" b="1" dirty="0" err="1"/>
            <a:t>auprès</a:t>
          </a:r>
          <a:r>
            <a:rPr lang="en-US" b="1" dirty="0"/>
            <a:t> des </a:t>
          </a:r>
          <a:r>
            <a:rPr lang="en-US" b="1" dirty="0" err="1"/>
            <a:t>partenaires</a:t>
          </a:r>
          <a:r>
            <a:rPr lang="en-US" b="1" dirty="0"/>
            <a:t> pour </a:t>
          </a:r>
          <a:r>
            <a:rPr lang="en-US" b="1" dirty="0" err="1"/>
            <a:t>créer</a:t>
          </a:r>
          <a:r>
            <a:rPr lang="en-US" b="1" dirty="0"/>
            <a:t> </a:t>
          </a:r>
          <a:r>
            <a:rPr lang="en-US" b="1" dirty="0" err="1"/>
            <a:t>l'adhésion</a:t>
          </a:r>
          <a:r>
            <a:rPr lang="en-US" b="1" dirty="0"/>
            <a:t> et assurer </a:t>
          </a:r>
          <a:r>
            <a:rPr lang="en-US" b="1" dirty="0" err="1"/>
            <a:t>sa</a:t>
          </a:r>
          <a:r>
            <a:rPr lang="en-US" b="1" dirty="0"/>
            <a:t> </a:t>
          </a:r>
          <a:r>
            <a:rPr lang="en-US" b="1" dirty="0" err="1"/>
            <a:t>réputation</a:t>
          </a:r>
          <a:r>
            <a:rPr lang="en-US" b="1" dirty="0"/>
            <a:t> et </a:t>
          </a:r>
          <a:r>
            <a:rPr lang="en-US" b="1" dirty="0" err="1"/>
            <a:t>prospecter</a:t>
          </a:r>
          <a:r>
            <a:rPr lang="en-US" b="1" dirty="0"/>
            <a:t> de nouveaux </a:t>
          </a:r>
          <a:r>
            <a:rPr lang="en-US" b="1" dirty="0" err="1"/>
            <a:t>partenaires</a:t>
          </a:r>
          <a:endParaRPr lang="en-US" b="1" dirty="0"/>
        </a:p>
      </dgm:t>
    </dgm:pt>
    <dgm:pt modelId="{1A22ACD0-BC8F-4D73-8A3B-051F1651B00F}" type="parTrans" cxnId="{A21E95DA-A7A0-4AC0-B388-46DF2E9B1ED5}">
      <dgm:prSet/>
      <dgm:spPr/>
      <dgm:t>
        <a:bodyPr/>
        <a:lstStyle/>
        <a:p>
          <a:endParaRPr lang="en-US"/>
        </a:p>
      </dgm:t>
    </dgm:pt>
    <dgm:pt modelId="{7ACFE15F-CEFC-4FB0-83D1-2008B94C27EC}" type="sibTrans" cxnId="{A21E95DA-A7A0-4AC0-B388-46DF2E9B1ED5}">
      <dgm:prSet/>
      <dgm:spPr/>
      <dgm:t>
        <a:bodyPr/>
        <a:lstStyle/>
        <a:p>
          <a:endParaRPr lang="en-US"/>
        </a:p>
      </dgm:t>
    </dgm:pt>
    <dgm:pt modelId="{CC23D5C4-ABB5-49EA-A5C6-5EBBAEED401C}">
      <dgm:prSet phldrT="[Texte]"/>
      <dgm:spPr/>
      <dgm:t>
        <a:bodyPr/>
        <a:lstStyle/>
        <a:p>
          <a:r>
            <a:rPr lang="en-US" b="1" dirty="0" err="1"/>
            <a:t>Développement</a:t>
          </a:r>
          <a:r>
            <a:rPr lang="en-US" b="1" dirty="0"/>
            <a:t> de relations avec les </a:t>
          </a:r>
          <a:r>
            <a:rPr lang="en-US" b="1" dirty="0" err="1"/>
            <a:t>partenaires</a:t>
          </a:r>
          <a:r>
            <a:rPr lang="en-US" b="1" dirty="0"/>
            <a:t> </a:t>
          </a:r>
          <a:r>
            <a:rPr lang="en-US" b="1" dirty="0" err="1"/>
            <a:t>réguliers</a:t>
          </a:r>
          <a:r>
            <a:rPr lang="en-US" b="1" dirty="0"/>
            <a:t>, les nouveaux </a:t>
          </a:r>
          <a:r>
            <a:rPr lang="en-US" b="1" dirty="0" err="1"/>
            <a:t>bailleurs</a:t>
          </a:r>
          <a:r>
            <a:rPr lang="en-US" b="1" dirty="0"/>
            <a:t> et les </a:t>
          </a:r>
          <a:r>
            <a:rPr lang="en-US" b="1" dirty="0" err="1"/>
            <a:t>bailleurs</a:t>
          </a:r>
          <a:r>
            <a:rPr lang="en-US" b="1" dirty="0"/>
            <a:t> </a:t>
          </a:r>
          <a:r>
            <a:rPr lang="en-US" b="1" dirty="0" err="1"/>
            <a:t>potentiels</a:t>
          </a:r>
          <a:r>
            <a:rPr lang="en-US" b="1" dirty="0"/>
            <a:t> (</a:t>
          </a:r>
          <a:r>
            <a:rPr lang="en-US" b="1" dirty="0" err="1"/>
            <a:t>informations</a:t>
          </a:r>
          <a:r>
            <a:rPr lang="en-US" b="1" dirty="0"/>
            <a:t> </a:t>
          </a:r>
          <a:r>
            <a:rPr lang="en-US" b="1" dirty="0" err="1"/>
            <a:t>régulières</a:t>
          </a:r>
          <a:r>
            <a:rPr lang="en-US" b="1" dirty="0"/>
            <a:t>, rapports, success stories etc.)</a:t>
          </a:r>
        </a:p>
      </dgm:t>
    </dgm:pt>
    <dgm:pt modelId="{879D483E-9FAB-462C-A70B-119AB7018F24}" type="parTrans" cxnId="{17E727E0-ED41-48B1-AD0E-ED8F43304B89}">
      <dgm:prSet/>
      <dgm:spPr/>
      <dgm:t>
        <a:bodyPr/>
        <a:lstStyle/>
        <a:p>
          <a:endParaRPr lang="en-US"/>
        </a:p>
      </dgm:t>
    </dgm:pt>
    <dgm:pt modelId="{4A2D5079-F19D-4D10-B1D7-1EA836C9840D}" type="sibTrans" cxnId="{17E727E0-ED41-48B1-AD0E-ED8F43304B89}">
      <dgm:prSet/>
      <dgm:spPr/>
      <dgm:t>
        <a:bodyPr/>
        <a:lstStyle/>
        <a:p>
          <a:endParaRPr lang="en-US"/>
        </a:p>
      </dgm:t>
    </dgm:pt>
    <dgm:pt modelId="{AF23CEDF-3EC6-4AC9-988D-947A867C90DB}" type="pres">
      <dgm:prSet presAssocID="{FD91E36F-2172-4D98-A300-8BEDFC2D896D}" presName="arrowDiagram" presStyleCnt="0">
        <dgm:presLayoutVars>
          <dgm:chMax val="5"/>
          <dgm:dir/>
          <dgm:resizeHandles val="exact"/>
        </dgm:presLayoutVars>
      </dgm:prSet>
      <dgm:spPr/>
    </dgm:pt>
    <dgm:pt modelId="{E240C5D4-2AB0-48B0-9BAD-B96CB62FBAE7}" type="pres">
      <dgm:prSet presAssocID="{FD91E36F-2172-4D98-A300-8BEDFC2D896D}" presName="arrow" presStyleLbl="bgShp" presStyleIdx="0" presStyleCnt="1"/>
      <dgm:spPr/>
    </dgm:pt>
    <dgm:pt modelId="{975BA439-3B70-46F3-A2CE-6ABECA364A13}" type="pres">
      <dgm:prSet presAssocID="{FD91E36F-2172-4D98-A300-8BEDFC2D896D}" presName="arrowDiagram3" presStyleCnt="0"/>
      <dgm:spPr/>
    </dgm:pt>
    <dgm:pt modelId="{AF366BAB-6268-4A4C-9241-BCC01AB9018F}" type="pres">
      <dgm:prSet presAssocID="{A4EEDD44-0C8E-4780-B2AD-C0F5EEBD1C9A}" presName="bullet3a" presStyleLbl="node1" presStyleIdx="0" presStyleCnt="3"/>
      <dgm:spPr/>
    </dgm:pt>
    <dgm:pt modelId="{F3084CCF-DD28-4A01-A0DC-392E1771E8C3}" type="pres">
      <dgm:prSet presAssocID="{A4EEDD44-0C8E-4780-B2AD-C0F5EEBD1C9A}" presName="textBox3a" presStyleLbl="revTx" presStyleIdx="0" presStyleCnt="3">
        <dgm:presLayoutVars>
          <dgm:bulletEnabled val="1"/>
        </dgm:presLayoutVars>
      </dgm:prSet>
      <dgm:spPr/>
    </dgm:pt>
    <dgm:pt modelId="{740F4E6F-A807-4FD6-9B67-E6C68F3CC469}" type="pres">
      <dgm:prSet presAssocID="{7BB534B6-A2FF-4008-B108-72ECDB297039}" presName="bullet3b" presStyleLbl="node1" presStyleIdx="1" presStyleCnt="3"/>
      <dgm:spPr/>
    </dgm:pt>
    <dgm:pt modelId="{C6F90F74-6351-4769-9C59-C29DF1800A3E}" type="pres">
      <dgm:prSet presAssocID="{7BB534B6-A2FF-4008-B108-72ECDB297039}" presName="textBox3b" presStyleLbl="revTx" presStyleIdx="1" presStyleCnt="3">
        <dgm:presLayoutVars>
          <dgm:bulletEnabled val="1"/>
        </dgm:presLayoutVars>
      </dgm:prSet>
      <dgm:spPr/>
    </dgm:pt>
    <dgm:pt modelId="{44A52D9E-484E-4D8F-8073-E40B748E56AD}" type="pres">
      <dgm:prSet presAssocID="{CC23D5C4-ABB5-49EA-A5C6-5EBBAEED401C}" presName="bullet3c" presStyleLbl="node1" presStyleIdx="2" presStyleCnt="3"/>
      <dgm:spPr/>
    </dgm:pt>
    <dgm:pt modelId="{0FCE35AD-DCCE-4596-8658-4A29941EC7FF}" type="pres">
      <dgm:prSet presAssocID="{CC23D5C4-ABB5-49EA-A5C6-5EBBAEED401C}" presName="textBox3c" presStyleLbl="revTx" presStyleIdx="2" presStyleCnt="3">
        <dgm:presLayoutVars>
          <dgm:bulletEnabled val="1"/>
        </dgm:presLayoutVars>
      </dgm:prSet>
      <dgm:spPr/>
    </dgm:pt>
  </dgm:ptLst>
  <dgm:cxnLst>
    <dgm:cxn modelId="{42487409-E3FE-436D-9082-2E0D6728A4EF}" type="presOf" srcId="{FD91E36F-2172-4D98-A300-8BEDFC2D896D}" destId="{AF23CEDF-3EC6-4AC9-988D-947A867C90DB}" srcOrd="0" destOrd="0" presId="urn:microsoft.com/office/officeart/2005/8/layout/arrow2"/>
    <dgm:cxn modelId="{8413A51F-D677-4F58-9D42-73B9FD6D56F3}" type="presOf" srcId="{7BB534B6-A2FF-4008-B108-72ECDB297039}" destId="{C6F90F74-6351-4769-9C59-C29DF1800A3E}" srcOrd="0" destOrd="0" presId="urn:microsoft.com/office/officeart/2005/8/layout/arrow2"/>
    <dgm:cxn modelId="{71BB2375-42B9-42D2-A9D4-D9101A3BF57B}" type="presOf" srcId="{CC23D5C4-ABB5-49EA-A5C6-5EBBAEED401C}" destId="{0FCE35AD-DCCE-4596-8658-4A29941EC7FF}" srcOrd="0" destOrd="0" presId="urn:microsoft.com/office/officeart/2005/8/layout/arrow2"/>
    <dgm:cxn modelId="{BEBFE577-64B0-461B-856A-8ED909F5A14A}" type="presOf" srcId="{A4EEDD44-0C8E-4780-B2AD-C0F5EEBD1C9A}" destId="{F3084CCF-DD28-4A01-A0DC-392E1771E8C3}" srcOrd="0" destOrd="0" presId="urn:microsoft.com/office/officeart/2005/8/layout/arrow2"/>
    <dgm:cxn modelId="{6BDE18B2-721B-423C-9427-7D694FA13D9A}" srcId="{FD91E36F-2172-4D98-A300-8BEDFC2D896D}" destId="{A4EEDD44-0C8E-4780-B2AD-C0F5EEBD1C9A}" srcOrd="0" destOrd="0" parTransId="{7E5FE9C4-41C5-467A-A152-F291773DB7FA}" sibTransId="{1B0CC8EC-BC37-4BE4-B798-23AE3F48160B}"/>
    <dgm:cxn modelId="{A21E95DA-A7A0-4AC0-B388-46DF2E9B1ED5}" srcId="{FD91E36F-2172-4D98-A300-8BEDFC2D896D}" destId="{7BB534B6-A2FF-4008-B108-72ECDB297039}" srcOrd="1" destOrd="0" parTransId="{1A22ACD0-BC8F-4D73-8A3B-051F1651B00F}" sibTransId="{7ACFE15F-CEFC-4FB0-83D1-2008B94C27EC}"/>
    <dgm:cxn modelId="{17E727E0-ED41-48B1-AD0E-ED8F43304B89}" srcId="{FD91E36F-2172-4D98-A300-8BEDFC2D896D}" destId="{CC23D5C4-ABB5-49EA-A5C6-5EBBAEED401C}" srcOrd="2" destOrd="0" parTransId="{879D483E-9FAB-462C-A70B-119AB7018F24}" sibTransId="{4A2D5079-F19D-4D10-B1D7-1EA836C9840D}"/>
    <dgm:cxn modelId="{4D954746-BBD3-4F02-BD77-0C4A120E3626}" type="presParOf" srcId="{AF23CEDF-3EC6-4AC9-988D-947A867C90DB}" destId="{E240C5D4-2AB0-48B0-9BAD-B96CB62FBAE7}" srcOrd="0" destOrd="0" presId="urn:microsoft.com/office/officeart/2005/8/layout/arrow2"/>
    <dgm:cxn modelId="{450DD5CD-E7F0-45C1-9B15-49687CDE08FD}" type="presParOf" srcId="{AF23CEDF-3EC6-4AC9-988D-947A867C90DB}" destId="{975BA439-3B70-46F3-A2CE-6ABECA364A13}" srcOrd="1" destOrd="0" presId="urn:microsoft.com/office/officeart/2005/8/layout/arrow2"/>
    <dgm:cxn modelId="{B8AE78CF-EABA-4C82-95CA-D22676D17628}" type="presParOf" srcId="{975BA439-3B70-46F3-A2CE-6ABECA364A13}" destId="{AF366BAB-6268-4A4C-9241-BCC01AB9018F}" srcOrd="0" destOrd="0" presId="urn:microsoft.com/office/officeart/2005/8/layout/arrow2"/>
    <dgm:cxn modelId="{F29568FA-C033-4DF0-99AC-F2CBBD6DBED6}" type="presParOf" srcId="{975BA439-3B70-46F3-A2CE-6ABECA364A13}" destId="{F3084CCF-DD28-4A01-A0DC-392E1771E8C3}" srcOrd="1" destOrd="0" presId="urn:microsoft.com/office/officeart/2005/8/layout/arrow2"/>
    <dgm:cxn modelId="{7E5B7064-31C4-4374-8F53-E94FB63FC5A8}" type="presParOf" srcId="{975BA439-3B70-46F3-A2CE-6ABECA364A13}" destId="{740F4E6F-A807-4FD6-9B67-E6C68F3CC469}" srcOrd="2" destOrd="0" presId="urn:microsoft.com/office/officeart/2005/8/layout/arrow2"/>
    <dgm:cxn modelId="{480905A8-E7B6-484F-8C6A-DCF80E3118F1}" type="presParOf" srcId="{975BA439-3B70-46F3-A2CE-6ABECA364A13}" destId="{C6F90F74-6351-4769-9C59-C29DF1800A3E}" srcOrd="3" destOrd="0" presId="urn:microsoft.com/office/officeart/2005/8/layout/arrow2"/>
    <dgm:cxn modelId="{8E5D6BE2-BB79-4F71-8A7E-4344576D8B83}" type="presParOf" srcId="{975BA439-3B70-46F3-A2CE-6ABECA364A13}" destId="{44A52D9E-484E-4D8F-8073-E40B748E56AD}" srcOrd="4" destOrd="0" presId="urn:microsoft.com/office/officeart/2005/8/layout/arrow2"/>
    <dgm:cxn modelId="{9E666BCC-8C81-4A71-A0B1-873EB8E508CB}" type="presParOf" srcId="{975BA439-3B70-46F3-A2CE-6ABECA364A13}" destId="{0FCE35AD-DCCE-4596-8658-4A29941EC7FF}"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9A53A9F-6F78-4BE8-B12D-35E1F9444D91}" type="doc">
      <dgm:prSet loTypeId="urn:microsoft.com/office/officeart/2005/8/layout/lProcess2" loCatId="relationship" qsTypeId="urn:microsoft.com/office/officeart/2005/8/quickstyle/simple1" qsCatId="simple" csTypeId="urn:microsoft.com/office/officeart/2005/8/colors/colorful4" csCatId="colorful" phldr="1"/>
      <dgm:spPr/>
      <dgm:t>
        <a:bodyPr/>
        <a:lstStyle/>
        <a:p>
          <a:endParaRPr lang="en-US"/>
        </a:p>
      </dgm:t>
    </dgm:pt>
    <dgm:pt modelId="{551C79CD-02A4-4168-80EE-A2AE5BF04BF2}">
      <dgm:prSet phldrT="[Texte]"/>
      <dgm:spPr/>
      <dgm:t>
        <a:bodyPr/>
        <a:lstStyle/>
        <a:p>
          <a:r>
            <a:rPr lang="fr-FR" dirty="0"/>
            <a:t>En partant de la thématique </a:t>
          </a:r>
          <a:endParaRPr lang="en-US" dirty="0"/>
        </a:p>
      </dgm:t>
    </dgm:pt>
    <dgm:pt modelId="{2998A46F-44F3-4319-A15B-44710FE5E73A}" type="parTrans" cxnId="{C8153902-1C59-422E-AA3A-07E74CAB20B3}">
      <dgm:prSet/>
      <dgm:spPr/>
      <dgm:t>
        <a:bodyPr/>
        <a:lstStyle/>
        <a:p>
          <a:endParaRPr lang="en-US"/>
        </a:p>
      </dgm:t>
    </dgm:pt>
    <dgm:pt modelId="{8F5DCA7A-DF64-4042-AA8B-19D186C90496}" type="sibTrans" cxnId="{C8153902-1C59-422E-AA3A-07E74CAB20B3}">
      <dgm:prSet/>
      <dgm:spPr/>
      <dgm:t>
        <a:bodyPr/>
        <a:lstStyle/>
        <a:p>
          <a:endParaRPr lang="en-US"/>
        </a:p>
      </dgm:t>
    </dgm:pt>
    <dgm:pt modelId="{07D51ACC-32EA-44A4-91BA-21BBB1C8F645}">
      <dgm:prSet phldrT="[Texte]" custT="1"/>
      <dgm:spPr/>
      <dgm:t>
        <a:bodyPr/>
        <a:lstStyle/>
        <a:p>
          <a:pPr marL="57150" lvl="1" indent="0" defTabSz="311150">
            <a:lnSpc>
              <a:spcPct val="90000"/>
            </a:lnSpc>
            <a:spcBef>
              <a:spcPct val="0"/>
            </a:spcBef>
            <a:spcAft>
              <a:spcPct val="15000"/>
            </a:spcAft>
          </a:pPr>
          <a:r>
            <a:rPr lang="fr-FR" sz="1000" b="1" dirty="0"/>
            <a:t>Croissance inclusive et résilience des communautés vulnérables : i</a:t>
          </a:r>
          <a:r>
            <a:rPr lang="fr-FR" sz="1000" dirty="0"/>
            <a:t>nclusion (femmes, jeunes, personnes vivant avec un handicap</a:t>
          </a:r>
          <a:endParaRPr lang="en-US" sz="1000" dirty="0"/>
        </a:p>
      </dgm:t>
    </dgm:pt>
    <dgm:pt modelId="{CCDD0DBE-0094-4AFC-BD10-B5C261E8661E}" type="parTrans" cxnId="{B309DC27-D215-44D7-B260-D1B60EDC8EB5}">
      <dgm:prSet/>
      <dgm:spPr/>
      <dgm:t>
        <a:bodyPr/>
        <a:lstStyle/>
        <a:p>
          <a:endParaRPr lang="en-US"/>
        </a:p>
      </dgm:t>
    </dgm:pt>
    <dgm:pt modelId="{534EF084-8FAD-416A-A69F-42AB1F01B9A7}" type="sibTrans" cxnId="{B309DC27-D215-44D7-B260-D1B60EDC8EB5}">
      <dgm:prSet/>
      <dgm:spPr/>
      <dgm:t>
        <a:bodyPr/>
        <a:lstStyle/>
        <a:p>
          <a:endParaRPr lang="en-US"/>
        </a:p>
      </dgm:t>
    </dgm:pt>
    <dgm:pt modelId="{986FF135-49A9-4425-A244-7C23BE87155A}">
      <dgm:prSet phldrT="[Texte]"/>
      <dgm:spPr/>
      <dgm:t>
        <a:bodyPr/>
        <a:lstStyle/>
        <a:p>
          <a:r>
            <a:rPr lang="fr-FR" dirty="0"/>
            <a:t>En partant du lien avec le pays</a:t>
          </a:r>
          <a:endParaRPr lang="en-US" dirty="0"/>
        </a:p>
      </dgm:t>
    </dgm:pt>
    <dgm:pt modelId="{40819E13-10C9-48FD-B8F8-91F1870D86A5}" type="parTrans" cxnId="{2C810AFD-FF6E-4C33-A3CF-013B9987931C}">
      <dgm:prSet/>
      <dgm:spPr/>
      <dgm:t>
        <a:bodyPr/>
        <a:lstStyle/>
        <a:p>
          <a:endParaRPr lang="en-US"/>
        </a:p>
      </dgm:t>
    </dgm:pt>
    <dgm:pt modelId="{18A271F4-FE1E-48C3-94EB-562E53B555E7}" type="sibTrans" cxnId="{2C810AFD-FF6E-4C33-A3CF-013B9987931C}">
      <dgm:prSet/>
      <dgm:spPr/>
      <dgm:t>
        <a:bodyPr/>
        <a:lstStyle/>
        <a:p>
          <a:endParaRPr lang="en-US"/>
        </a:p>
      </dgm:t>
    </dgm:pt>
    <dgm:pt modelId="{44AC7F1C-D38A-40C9-ABB5-70A64AD6B3F3}">
      <dgm:prSet phldrT="[Texte]"/>
      <dgm:spPr/>
      <dgm:t>
        <a:bodyPr/>
        <a:lstStyle/>
        <a:p>
          <a:r>
            <a:rPr lang="fr-FR" dirty="0"/>
            <a:t>Pays où réside la diaspora (France, Belgique, Italie…)</a:t>
          </a:r>
          <a:endParaRPr lang="en-US" dirty="0"/>
        </a:p>
      </dgm:t>
    </dgm:pt>
    <dgm:pt modelId="{FBE2822E-DCFC-4568-B2C0-BF8FB0B10F4D}" type="parTrans" cxnId="{542DDA9E-D667-4795-9C65-7A66E761EBD6}">
      <dgm:prSet/>
      <dgm:spPr/>
      <dgm:t>
        <a:bodyPr/>
        <a:lstStyle/>
        <a:p>
          <a:endParaRPr lang="en-US"/>
        </a:p>
      </dgm:t>
    </dgm:pt>
    <dgm:pt modelId="{FC37365C-00EF-461B-8687-001627748D48}" type="sibTrans" cxnId="{542DDA9E-D667-4795-9C65-7A66E761EBD6}">
      <dgm:prSet/>
      <dgm:spPr/>
      <dgm:t>
        <a:bodyPr/>
        <a:lstStyle/>
        <a:p>
          <a:endParaRPr lang="en-US"/>
        </a:p>
      </dgm:t>
    </dgm:pt>
    <dgm:pt modelId="{DA91DD10-0367-4CAB-9E9A-FDB0129E1A7F}">
      <dgm:prSet phldrT="[Texte]"/>
      <dgm:spPr/>
      <dgm:t>
        <a:bodyPr/>
        <a:lstStyle/>
        <a:p>
          <a:r>
            <a:rPr lang="fr-FR" dirty="0"/>
            <a:t>Lien géographique (sud), culturel, appartenance à une même entité régionale (Union Africaine, Ligue Arabe)</a:t>
          </a:r>
          <a:endParaRPr lang="en-US" dirty="0"/>
        </a:p>
      </dgm:t>
    </dgm:pt>
    <dgm:pt modelId="{A084CA20-2584-42C9-B150-A0EA06F3CF59}" type="parTrans" cxnId="{336BF41C-3A89-4872-809E-46A5C5F7DC41}">
      <dgm:prSet/>
      <dgm:spPr/>
      <dgm:t>
        <a:bodyPr/>
        <a:lstStyle/>
        <a:p>
          <a:endParaRPr lang="en-US"/>
        </a:p>
      </dgm:t>
    </dgm:pt>
    <dgm:pt modelId="{083EADE4-7DE6-4AA1-8CCF-1434A96FB8B0}" type="sibTrans" cxnId="{336BF41C-3A89-4872-809E-46A5C5F7DC41}">
      <dgm:prSet/>
      <dgm:spPr/>
      <dgm:t>
        <a:bodyPr/>
        <a:lstStyle/>
        <a:p>
          <a:endParaRPr lang="en-US"/>
        </a:p>
      </dgm:t>
    </dgm:pt>
    <dgm:pt modelId="{7AE80305-B234-4ECC-8448-DB55D52AE739}">
      <dgm:prSet phldrT="[Texte]"/>
      <dgm:spPr/>
      <dgm:t>
        <a:bodyPr/>
        <a:lstStyle/>
        <a:p>
          <a:r>
            <a:rPr lang="fr-FR" dirty="0"/>
            <a:t>En partant du lien du pays bailleurs ou de l’agence avec le PNUD (</a:t>
          </a:r>
          <a:r>
            <a:rPr lang="fr-FR" dirty="0" err="1"/>
            <a:t>Core</a:t>
          </a:r>
          <a:r>
            <a:rPr lang="fr-FR" dirty="0"/>
            <a:t> budget </a:t>
          </a:r>
          <a:r>
            <a:rPr lang="fr-FR" dirty="0" err="1"/>
            <a:t>donors</a:t>
          </a:r>
          <a:r>
            <a:rPr lang="fr-FR" dirty="0"/>
            <a:t>)</a:t>
          </a:r>
          <a:endParaRPr lang="en-US" dirty="0"/>
        </a:p>
      </dgm:t>
    </dgm:pt>
    <dgm:pt modelId="{C4F0DDCB-518D-4099-853C-21E6E94B7257}" type="parTrans" cxnId="{418AEC1C-D360-4D0A-8405-7ED4306D0E01}">
      <dgm:prSet/>
      <dgm:spPr/>
      <dgm:t>
        <a:bodyPr/>
        <a:lstStyle/>
        <a:p>
          <a:endParaRPr lang="en-US"/>
        </a:p>
      </dgm:t>
    </dgm:pt>
    <dgm:pt modelId="{2C404865-6471-434D-BB9E-FB7ADCB1E203}" type="sibTrans" cxnId="{418AEC1C-D360-4D0A-8405-7ED4306D0E01}">
      <dgm:prSet/>
      <dgm:spPr/>
      <dgm:t>
        <a:bodyPr/>
        <a:lstStyle/>
        <a:p>
          <a:endParaRPr lang="en-US"/>
        </a:p>
      </dgm:t>
    </dgm:pt>
    <dgm:pt modelId="{665781FC-F4D6-4907-87AE-53FC68B3BB0A}">
      <dgm:prSet phldrT="[Texte]"/>
      <dgm:spPr/>
      <dgm:t>
        <a:bodyPr/>
        <a:lstStyle/>
        <a:p>
          <a:r>
            <a:rPr lang="fr-FR" dirty="0"/>
            <a:t>Les pays bailleurs du PNUD connaissent mieux ses actions et sont plus enclins à soutenir l’organisation</a:t>
          </a:r>
          <a:endParaRPr lang="en-US" dirty="0"/>
        </a:p>
      </dgm:t>
    </dgm:pt>
    <dgm:pt modelId="{11579DFF-533E-4D35-9081-A0CC4089CBE0}" type="parTrans" cxnId="{84565A3A-D0C8-428E-9C07-79C8E618E1DE}">
      <dgm:prSet/>
      <dgm:spPr/>
      <dgm:t>
        <a:bodyPr/>
        <a:lstStyle/>
        <a:p>
          <a:endParaRPr lang="en-US"/>
        </a:p>
      </dgm:t>
    </dgm:pt>
    <dgm:pt modelId="{FE65405C-0D12-4242-AA9B-4C1DEEE0F12D}" type="sibTrans" cxnId="{84565A3A-D0C8-428E-9C07-79C8E618E1DE}">
      <dgm:prSet/>
      <dgm:spPr/>
      <dgm:t>
        <a:bodyPr/>
        <a:lstStyle/>
        <a:p>
          <a:endParaRPr lang="en-US"/>
        </a:p>
      </dgm:t>
    </dgm:pt>
    <dgm:pt modelId="{BE3974CB-D08A-44F6-9914-DDAAAEAC47FC}">
      <dgm:prSet phldrT="[Texte]"/>
      <dgm:spPr/>
      <dgm:t>
        <a:bodyPr/>
        <a:lstStyle/>
        <a:p>
          <a:r>
            <a:rPr lang="fr-FR" dirty="0"/>
            <a:t>Liens avec le PNUD localement (pays représentas dans le pays ou la région), pays d’origine des staffs le cas échéant</a:t>
          </a:r>
          <a:endParaRPr lang="en-US" dirty="0"/>
        </a:p>
      </dgm:t>
    </dgm:pt>
    <dgm:pt modelId="{39ECCD6C-38A1-4A66-9586-6B549B49ABE9}" type="parTrans" cxnId="{E916F2D1-7368-48DE-929A-337B42BE21D5}">
      <dgm:prSet/>
      <dgm:spPr/>
      <dgm:t>
        <a:bodyPr/>
        <a:lstStyle/>
        <a:p>
          <a:endParaRPr lang="en-US"/>
        </a:p>
      </dgm:t>
    </dgm:pt>
    <dgm:pt modelId="{0474A1F0-7238-4ADB-A4B5-A4429BE0FF34}" type="sibTrans" cxnId="{E916F2D1-7368-48DE-929A-337B42BE21D5}">
      <dgm:prSet/>
      <dgm:spPr/>
      <dgm:t>
        <a:bodyPr/>
        <a:lstStyle/>
        <a:p>
          <a:endParaRPr lang="en-US"/>
        </a:p>
      </dgm:t>
    </dgm:pt>
    <dgm:pt modelId="{9D023059-2289-4204-9835-1ED007A00ECB}">
      <dgm:prSet phldrT="[Texte]" custT="1"/>
      <dgm:spPr/>
      <dgm:t>
        <a:bodyPr/>
        <a:lstStyle/>
        <a:p>
          <a:pPr marL="57150" lvl="1" indent="0" defTabSz="311150">
            <a:lnSpc>
              <a:spcPct val="90000"/>
            </a:lnSpc>
            <a:spcBef>
              <a:spcPct val="0"/>
            </a:spcBef>
            <a:spcAft>
              <a:spcPct val="15000"/>
            </a:spcAft>
          </a:pPr>
          <a:r>
            <a:rPr lang="fr-FR" sz="1000" b="1" dirty="0"/>
            <a:t>Gouvernance démocratique</a:t>
          </a:r>
          <a:r>
            <a:rPr lang="fr-FR" sz="1000" dirty="0"/>
            <a:t>: consolidation de la paix, prévention des conflits</a:t>
          </a:r>
          <a:endParaRPr lang="en-US" sz="1000" dirty="0"/>
        </a:p>
      </dgm:t>
    </dgm:pt>
    <dgm:pt modelId="{C3621802-A4A6-4BA1-AC69-18F98B3728E2}" type="parTrans" cxnId="{3485F429-327A-484F-89CC-C12D36680D79}">
      <dgm:prSet/>
      <dgm:spPr/>
      <dgm:t>
        <a:bodyPr/>
        <a:lstStyle/>
        <a:p>
          <a:endParaRPr lang="en-US"/>
        </a:p>
      </dgm:t>
    </dgm:pt>
    <dgm:pt modelId="{ECFC7BB5-AE31-4E0D-990E-65F54EC9739C}" type="sibTrans" cxnId="{3485F429-327A-484F-89CC-C12D36680D79}">
      <dgm:prSet/>
      <dgm:spPr/>
      <dgm:t>
        <a:bodyPr/>
        <a:lstStyle/>
        <a:p>
          <a:endParaRPr lang="en-US"/>
        </a:p>
      </dgm:t>
    </dgm:pt>
    <dgm:pt modelId="{D0C9C62B-1CD9-4C5F-BA97-32AF974B7D01}">
      <dgm:prSet phldrT="[Texte]"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000" b="1" dirty="0"/>
            <a:t>Environnement, biodiversité , changement climatique, gestion des risques de catastrophe </a:t>
          </a:r>
          <a:r>
            <a:rPr lang="fr-FR" sz="1000" dirty="0"/>
            <a:t>et adaptation</a:t>
          </a:r>
          <a:endParaRPr lang="en-US" sz="1000" dirty="0"/>
        </a:p>
      </dgm:t>
    </dgm:pt>
    <dgm:pt modelId="{ED71225A-F000-4E53-9D3B-225A4CC7EA63}" type="parTrans" cxnId="{77A8F713-2621-481C-8EAC-997B1E9F9DCF}">
      <dgm:prSet/>
      <dgm:spPr/>
      <dgm:t>
        <a:bodyPr/>
        <a:lstStyle/>
        <a:p>
          <a:endParaRPr lang="en-US"/>
        </a:p>
      </dgm:t>
    </dgm:pt>
    <dgm:pt modelId="{E7E9AA6F-9D36-423D-B3F1-306D405E0C52}" type="sibTrans" cxnId="{77A8F713-2621-481C-8EAC-997B1E9F9DCF}">
      <dgm:prSet/>
      <dgm:spPr/>
      <dgm:t>
        <a:bodyPr/>
        <a:lstStyle/>
        <a:p>
          <a:endParaRPr lang="en-US"/>
        </a:p>
      </dgm:t>
    </dgm:pt>
    <dgm:pt modelId="{86F4285D-D19E-493F-927E-775FFDA93B32}">
      <dgm:prSet phldrT="[Texte]" custT="1"/>
      <dgm:spPr/>
      <dgm:t>
        <a:bodyPr/>
        <a:lstStyle/>
        <a:p>
          <a:pPr marL="57150" lvl="1" indent="0" defTabSz="311150">
            <a:lnSpc>
              <a:spcPct val="90000"/>
            </a:lnSpc>
            <a:spcBef>
              <a:spcPct val="0"/>
            </a:spcBef>
            <a:spcAft>
              <a:spcPct val="15000"/>
            </a:spcAft>
          </a:pPr>
          <a:r>
            <a:rPr lang="fr-FR" sz="1000" b="1" dirty="0"/>
            <a:t>Développement durable </a:t>
          </a:r>
          <a:endParaRPr lang="en-US" sz="1000" dirty="0"/>
        </a:p>
      </dgm:t>
    </dgm:pt>
    <dgm:pt modelId="{B13A93C2-1EBE-4D6A-9CB3-FCFFB6575D29}" type="parTrans" cxnId="{12B10F80-A0BE-473F-9278-5834574E9AC7}">
      <dgm:prSet/>
      <dgm:spPr/>
      <dgm:t>
        <a:bodyPr/>
        <a:lstStyle/>
        <a:p>
          <a:endParaRPr lang="en-US"/>
        </a:p>
      </dgm:t>
    </dgm:pt>
    <dgm:pt modelId="{4DA9D1CC-BD68-449C-A029-8C201D5B435F}" type="sibTrans" cxnId="{12B10F80-A0BE-473F-9278-5834574E9AC7}">
      <dgm:prSet/>
      <dgm:spPr/>
      <dgm:t>
        <a:bodyPr/>
        <a:lstStyle/>
        <a:p>
          <a:endParaRPr lang="en-US"/>
        </a:p>
      </dgm:t>
    </dgm:pt>
    <dgm:pt modelId="{92FE3FF2-1A9E-4E0F-81F8-E5CE40179742}" type="pres">
      <dgm:prSet presAssocID="{29A53A9F-6F78-4BE8-B12D-35E1F9444D91}" presName="theList" presStyleCnt="0">
        <dgm:presLayoutVars>
          <dgm:dir/>
          <dgm:animLvl val="lvl"/>
          <dgm:resizeHandles val="exact"/>
        </dgm:presLayoutVars>
      </dgm:prSet>
      <dgm:spPr/>
    </dgm:pt>
    <dgm:pt modelId="{C5BC471B-6072-4B2E-BE29-FA09DFAC3BAE}" type="pres">
      <dgm:prSet presAssocID="{551C79CD-02A4-4168-80EE-A2AE5BF04BF2}" presName="compNode" presStyleCnt="0"/>
      <dgm:spPr/>
    </dgm:pt>
    <dgm:pt modelId="{4E442224-D308-4023-BD4F-4999EE54FA9D}" type="pres">
      <dgm:prSet presAssocID="{551C79CD-02A4-4168-80EE-A2AE5BF04BF2}" presName="aNode" presStyleLbl="bgShp" presStyleIdx="0" presStyleCnt="3"/>
      <dgm:spPr/>
    </dgm:pt>
    <dgm:pt modelId="{06316EB1-F3BC-4940-9BE4-4DC09E531F06}" type="pres">
      <dgm:prSet presAssocID="{551C79CD-02A4-4168-80EE-A2AE5BF04BF2}" presName="textNode" presStyleLbl="bgShp" presStyleIdx="0" presStyleCnt="3"/>
      <dgm:spPr/>
    </dgm:pt>
    <dgm:pt modelId="{FCF27AE3-160E-4F36-A034-9CE1D1039D5E}" type="pres">
      <dgm:prSet presAssocID="{551C79CD-02A4-4168-80EE-A2AE5BF04BF2}" presName="compChildNode" presStyleCnt="0"/>
      <dgm:spPr/>
    </dgm:pt>
    <dgm:pt modelId="{D760D9CA-5A3C-4D81-9384-76C99294238E}" type="pres">
      <dgm:prSet presAssocID="{551C79CD-02A4-4168-80EE-A2AE5BF04BF2}" presName="theInnerList" presStyleCnt="0"/>
      <dgm:spPr/>
    </dgm:pt>
    <dgm:pt modelId="{29B018D6-CA5B-4939-8105-68681ABAD9A4}" type="pres">
      <dgm:prSet presAssocID="{07D51ACC-32EA-44A4-91BA-21BBB1C8F645}" presName="childNode" presStyleLbl="node1" presStyleIdx="0" presStyleCnt="8">
        <dgm:presLayoutVars>
          <dgm:bulletEnabled val="1"/>
        </dgm:presLayoutVars>
      </dgm:prSet>
      <dgm:spPr/>
    </dgm:pt>
    <dgm:pt modelId="{A2196187-1BE8-48F2-9890-92199D27667C}" type="pres">
      <dgm:prSet presAssocID="{07D51ACC-32EA-44A4-91BA-21BBB1C8F645}" presName="aSpace2" presStyleCnt="0"/>
      <dgm:spPr/>
    </dgm:pt>
    <dgm:pt modelId="{AA24ACDD-CDE7-4EA5-AAD7-4B291DD1BA6D}" type="pres">
      <dgm:prSet presAssocID="{D0C9C62B-1CD9-4C5F-BA97-32AF974B7D01}" presName="childNode" presStyleLbl="node1" presStyleIdx="1" presStyleCnt="8">
        <dgm:presLayoutVars>
          <dgm:bulletEnabled val="1"/>
        </dgm:presLayoutVars>
      </dgm:prSet>
      <dgm:spPr/>
    </dgm:pt>
    <dgm:pt modelId="{5289C8B2-3E48-4095-970C-87E7FF329500}" type="pres">
      <dgm:prSet presAssocID="{D0C9C62B-1CD9-4C5F-BA97-32AF974B7D01}" presName="aSpace2" presStyleCnt="0"/>
      <dgm:spPr/>
    </dgm:pt>
    <dgm:pt modelId="{7127FCD4-CC9D-4536-BA94-BA6DBB883EC1}" type="pres">
      <dgm:prSet presAssocID="{86F4285D-D19E-493F-927E-775FFDA93B32}" presName="childNode" presStyleLbl="node1" presStyleIdx="2" presStyleCnt="8">
        <dgm:presLayoutVars>
          <dgm:bulletEnabled val="1"/>
        </dgm:presLayoutVars>
      </dgm:prSet>
      <dgm:spPr/>
    </dgm:pt>
    <dgm:pt modelId="{2247C1BF-69A9-4222-BE77-2391E284F8D4}" type="pres">
      <dgm:prSet presAssocID="{86F4285D-D19E-493F-927E-775FFDA93B32}" presName="aSpace2" presStyleCnt="0"/>
      <dgm:spPr/>
    </dgm:pt>
    <dgm:pt modelId="{3C27798D-EA30-465A-BBB3-CA75F99BED81}" type="pres">
      <dgm:prSet presAssocID="{9D023059-2289-4204-9835-1ED007A00ECB}" presName="childNode" presStyleLbl="node1" presStyleIdx="3" presStyleCnt="8">
        <dgm:presLayoutVars>
          <dgm:bulletEnabled val="1"/>
        </dgm:presLayoutVars>
      </dgm:prSet>
      <dgm:spPr/>
    </dgm:pt>
    <dgm:pt modelId="{FB1C4ABE-867F-4228-B7E7-DC456423BE81}" type="pres">
      <dgm:prSet presAssocID="{551C79CD-02A4-4168-80EE-A2AE5BF04BF2}" presName="aSpace" presStyleCnt="0"/>
      <dgm:spPr/>
    </dgm:pt>
    <dgm:pt modelId="{C4833EA6-F99E-48B5-807F-BE44A74E4839}" type="pres">
      <dgm:prSet presAssocID="{986FF135-49A9-4425-A244-7C23BE87155A}" presName="compNode" presStyleCnt="0"/>
      <dgm:spPr/>
    </dgm:pt>
    <dgm:pt modelId="{DECDC09E-31B6-4C9B-9F0D-6BCB7AEBBDF0}" type="pres">
      <dgm:prSet presAssocID="{986FF135-49A9-4425-A244-7C23BE87155A}" presName="aNode" presStyleLbl="bgShp" presStyleIdx="1" presStyleCnt="3"/>
      <dgm:spPr/>
    </dgm:pt>
    <dgm:pt modelId="{8E95ED90-466A-4E9F-A89E-3A3C14A9C411}" type="pres">
      <dgm:prSet presAssocID="{986FF135-49A9-4425-A244-7C23BE87155A}" presName="textNode" presStyleLbl="bgShp" presStyleIdx="1" presStyleCnt="3"/>
      <dgm:spPr/>
    </dgm:pt>
    <dgm:pt modelId="{DD4F2A2F-AFB6-4BA1-8BD4-833CFE56A35A}" type="pres">
      <dgm:prSet presAssocID="{986FF135-49A9-4425-A244-7C23BE87155A}" presName="compChildNode" presStyleCnt="0"/>
      <dgm:spPr/>
    </dgm:pt>
    <dgm:pt modelId="{5D46B823-518D-41EE-A677-7B496CF4C709}" type="pres">
      <dgm:prSet presAssocID="{986FF135-49A9-4425-A244-7C23BE87155A}" presName="theInnerList" presStyleCnt="0"/>
      <dgm:spPr/>
    </dgm:pt>
    <dgm:pt modelId="{636D1D6C-BEA5-491C-B7E5-B068FF4ECC52}" type="pres">
      <dgm:prSet presAssocID="{44AC7F1C-D38A-40C9-ABB5-70A64AD6B3F3}" presName="childNode" presStyleLbl="node1" presStyleIdx="4" presStyleCnt="8">
        <dgm:presLayoutVars>
          <dgm:bulletEnabled val="1"/>
        </dgm:presLayoutVars>
      </dgm:prSet>
      <dgm:spPr/>
    </dgm:pt>
    <dgm:pt modelId="{2DB96CFA-9384-41CE-BC01-057D29AD84BB}" type="pres">
      <dgm:prSet presAssocID="{44AC7F1C-D38A-40C9-ABB5-70A64AD6B3F3}" presName="aSpace2" presStyleCnt="0"/>
      <dgm:spPr/>
    </dgm:pt>
    <dgm:pt modelId="{ADE35FDB-D37C-4296-BDE6-B7FA4D47733C}" type="pres">
      <dgm:prSet presAssocID="{DA91DD10-0367-4CAB-9E9A-FDB0129E1A7F}" presName="childNode" presStyleLbl="node1" presStyleIdx="5" presStyleCnt="8">
        <dgm:presLayoutVars>
          <dgm:bulletEnabled val="1"/>
        </dgm:presLayoutVars>
      </dgm:prSet>
      <dgm:spPr/>
    </dgm:pt>
    <dgm:pt modelId="{B5B45678-8609-4A16-B5D0-D427A476069D}" type="pres">
      <dgm:prSet presAssocID="{986FF135-49A9-4425-A244-7C23BE87155A}" presName="aSpace" presStyleCnt="0"/>
      <dgm:spPr/>
    </dgm:pt>
    <dgm:pt modelId="{1EDF91BF-B6D5-4FFB-8CBF-0BE4E970EE15}" type="pres">
      <dgm:prSet presAssocID="{7AE80305-B234-4ECC-8448-DB55D52AE739}" presName="compNode" presStyleCnt="0"/>
      <dgm:spPr/>
    </dgm:pt>
    <dgm:pt modelId="{20F5EDB8-9F82-407C-8841-29E3E5D00610}" type="pres">
      <dgm:prSet presAssocID="{7AE80305-B234-4ECC-8448-DB55D52AE739}" presName="aNode" presStyleLbl="bgShp" presStyleIdx="2" presStyleCnt="3"/>
      <dgm:spPr/>
    </dgm:pt>
    <dgm:pt modelId="{8BB93025-15FA-4451-9D60-4138F76F838E}" type="pres">
      <dgm:prSet presAssocID="{7AE80305-B234-4ECC-8448-DB55D52AE739}" presName="textNode" presStyleLbl="bgShp" presStyleIdx="2" presStyleCnt="3"/>
      <dgm:spPr/>
    </dgm:pt>
    <dgm:pt modelId="{1F3DB10E-573F-4984-9F30-B92BD3A7C6CE}" type="pres">
      <dgm:prSet presAssocID="{7AE80305-B234-4ECC-8448-DB55D52AE739}" presName="compChildNode" presStyleCnt="0"/>
      <dgm:spPr/>
    </dgm:pt>
    <dgm:pt modelId="{8B4DE1F4-3565-4683-BDBA-AC38E68562A9}" type="pres">
      <dgm:prSet presAssocID="{7AE80305-B234-4ECC-8448-DB55D52AE739}" presName="theInnerList" presStyleCnt="0"/>
      <dgm:spPr/>
    </dgm:pt>
    <dgm:pt modelId="{C19D3BC9-1CD9-4724-BA63-29B0513F81B6}" type="pres">
      <dgm:prSet presAssocID="{665781FC-F4D6-4907-87AE-53FC68B3BB0A}" presName="childNode" presStyleLbl="node1" presStyleIdx="6" presStyleCnt="8">
        <dgm:presLayoutVars>
          <dgm:bulletEnabled val="1"/>
        </dgm:presLayoutVars>
      </dgm:prSet>
      <dgm:spPr/>
    </dgm:pt>
    <dgm:pt modelId="{4089B014-FCB7-4D61-863A-106C15AB7E2F}" type="pres">
      <dgm:prSet presAssocID="{665781FC-F4D6-4907-87AE-53FC68B3BB0A}" presName="aSpace2" presStyleCnt="0"/>
      <dgm:spPr/>
    </dgm:pt>
    <dgm:pt modelId="{8EC45DCB-F596-47C6-8EFB-333D1C32B684}" type="pres">
      <dgm:prSet presAssocID="{BE3974CB-D08A-44F6-9914-DDAAAEAC47FC}" presName="childNode" presStyleLbl="node1" presStyleIdx="7" presStyleCnt="8">
        <dgm:presLayoutVars>
          <dgm:bulletEnabled val="1"/>
        </dgm:presLayoutVars>
      </dgm:prSet>
      <dgm:spPr/>
    </dgm:pt>
  </dgm:ptLst>
  <dgm:cxnLst>
    <dgm:cxn modelId="{C8153902-1C59-422E-AA3A-07E74CAB20B3}" srcId="{29A53A9F-6F78-4BE8-B12D-35E1F9444D91}" destId="{551C79CD-02A4-4168-80EE-A2AE5BF04BF2}" srcOrd="0" destOrd="0" parTransId="{2998A46F-44F3-4319-A15B-44710FE5E73A}" sibTransId="{8F5DCA7A-DF64-4042-AA8B-19D186C90496}"/>
    <dgm:cxn modelId="{A7132903-0780-482A-B839-C2FE0528E27B}" type="presOf" srcId="{7AE80305-B234-4ECC-8448-DB55D52AE739}" destId="{20F5EDB8-9F82-407C-8841-29E3E5D00610}" srcOrd="0" destOrd="0" presId="urn:microsoft.com/office/officeart/2005/8/layout/lProcess2"/>
    <dgm:cxn modelId="{9CD79A07-2D00-4E36-9117-05279E5B444B}" type="presOf" srcId="{BE3974CB-D08A-44F6-9914-DDAAAEAC47FC}" destId="{8EC45DCB-F596-47C6-8EFB-333D1C32B684}" srcOrd="0" destOrd="0" presId="urn:microsoft.com/office/officeart/2005/8/layout/lProcess2"/>
    <dgm:cxn modelId="{77A8F713-2621-481C-8EAC-997B1E9F9DCF}" srcId="{551C79CD-02A4-4168-80EE-A2AE5BF04BF2}" destId="{D0C9C62B-1CD9-4C5F-BA97-32AF974B7D01}" srcOrd="1" destOrd="0" parTransId="{ED71225A-F000-4E53-9D3B-225A4CC7EA63}" sibTransId="{E7E9AA6F-9D36-423D-B3F1-306D405E0C52}"/>
    <dgm:cxn modelId="{8CBEDA17-40B8-4F46-8A0A-D6DEE94C7A44}" type="presOf" srcId="{86F4285D-D19E-493F-927E-775FFDA93B32}" destId="{7127FCD4-CC9D-4536-BA94-BA6DBB883EC1}" srcOrd="0" destOrd="0" presId="urn:microsoft.com/office/officeart/2005/8/layout/lProcess2"/>
    <dgm:cxn modelId="{418AEC1C-D360-4D0A-8405-7ED4306D0E01}" srcId="{29A53A9F-6F78-4BE8-B12D-35E1F9444D91}" destId="{7AE80305-B234-4ECC-8448-DB55D52AE739}" srcOrd="2" destOrd="0" parTransId="{C4F0DDCB-518D-4099-853C-21E6E94B7257}" sibTransId="{2C404865-6471-434D-BB9E-FB7ADCB1E203}"/>
    <dgm:cxn modelId="{336BF41C-3A89-4872-809E-46A5C5F7DC41}" srcId="{986FF135-49A9-4425-A244-7C23BE87155A}" destId="{DA91DD10-0367-4CAB-9E9A-FDB0129E1A7F}" srcOrd="1" destOrd="0" parTransId="{A084CA20-2584-42C9-B150-A0EA06F3CF59}" sibTransId="{083EADE4-7DE6-4AA1-8CCF-1434A96FB8B0}"/>
    <dgm:cxn modelId="{B309DC27-D215-44D7-B260-D1B60EDC8EB5}" srcId="{551C79CD-02A4-4168-80EE-A2AE5BF04BF2}" destId="{07D51ACC-32EA-44A4-91BA-21BBB1C8F645}" srcOrd="0" destOrd="0" parTransId="{CCDD0DBE-0094-4AFC-BD10-B5C261E8661E}" sibTransId="{534EF084-8FAD-416A-A69F-42AB1F01B9A7}"/>
    <dgm:cxn modelId="{3485F429-327A-484F-89CC-C12D36680D79}" srcId="{551C79CD-02A4-4168-80EE-A2AE5BF04BF2}" destId="{9D023059-2289-4204-9835-1ED007A00ECB}" srcOrd="3" destOrd="0" parTransId="{C3621802-A4A6-4BA1-AC69-18F98B3728E2}" sibTransId="{ECFC7BB5-AE31-4E0D-990E-65F54EC9739C}"/>
    <dgm:cxn modelId="{D35DA32A-EE10-4694-8464-9B5FDA1DE208}" type="presOf" srcId="{07D51ACC-32EA-44A4-91BA-21BBB1C8F645}" destId="{29B018D6-CA5B-4939-8105-68681ABAD9A4}" srcOrd="0" destOrd="0" presId="urn:microsoft.com/office/officeart/2005/8/layout/lProcess2"/>
    <dgm:cxn modelId="{42811738-A777-4A42-96F6-4D66A1FDA81C}" type="presOf" srcId="{986FF135-49A9-4425-A244-7C23BE87155A}" destId="{DECDC09E-31B6-4C9B-9F0D-6BCB7AEBBDF0}" srcOrd="0" destOrd="0" presId="urn:microsoft.com/office/officeart/2005/8/layout/lProcess2"/>
    <dgm:cxn modelId="{84565A3A-D0C8-428E-9C07-79C8E618E1DE}" srcId="{7AE80305-B234-4ECC-8448-DB55D52AE739}" destId="{665781FC-F4D6-4907-87AE-53FC68B3BB0A}" srcOrd="0" destOrd="0" parTransId="{11579DFF-533E-4D35-9081-A0CC4089CBE0}" sibTransId="{FE65405C-0D12-4242-AA9B-4C1DEEE0F12D}"/>
    <dgm:cxn modelId="{952A6F3D-9360-45C9-85EB-CB7D3CF1C33C}" type="presOf" srcId="{29A53A9F-6F78-4BE8-B12D-35E1F9444D91}" destId="{92FE3FF2-1A9E-4E0F-81F8-E5CE40179742}" srcOrd="0" destOrd="0" presId="urn:microsoft.com/office/officeart/2005/8/layout/lProcess2"/>
    <dgm:cxn modelId="{12B10F80-A0BE-473F-9278-5834574E9AC7}" srcId="{551C79CD-02A4-4168-80EE-A2AE5BF04BF2}" destId="{86F4285D-D19E-493F-927E-775FFDA93B32}" srcOrd="2" destOrd="0" parTransId="{B13A93C2-1EBE-4D6A-9CB3-FCFFB6575D29}" sibTransId="{4DA9D1CC-BD68-449C-A029-8C201D5B435F}"/>
    <dgm:cxn modelId="{037D0A81-289B-470D-B604-1111CBA52AA8}" type="presOf" srcId="{D0C9C62B-1CD9-4C5F-BA97-32AF974B7D01}" destId="{AA24ACDD-CDE7-4EA5-AAD7-4B291DD1BA6D}" srcOrd="0" destOrd="0" presId="urn:microsoft.com/office/officeart/2005/8/layout/lProcess2"/>
    <dgm:cxn modelId="{9D45C681-E810-4155-84E5-AFA06F2EBF44}" type="presOf" srcId="{986FF135-49A9-4425-A244-7C23BE87155A}" destId="{8E95ED90-466A-4E9F-A89E-3A3C14A9C411}" srcOrd="1" destOrd="0" presId="urn:microsoft.com/office/officeart/2005/8/layout/lProcess2"/>
    <dgm:cxn modelId="{58996590-6C8A-435C-A835-42D9CC1FB5B1}" type="presOf" srcId="{9D023059-2289-4204-9835-1ED007A00ECB}" destId="{3C27798D-EA30-465A-BBB3-CA75F99BED81}" srcOrd="0" destOrd="0" presId="urn:microsoft.com/office/officeart/2005/8/layout/lProcess2"/>
    <dgm:cxn modelId="{542DDA9E-D667-4795-9C65-7A66E761EBD6}" srcId="{986FF135-49A9-4425-A244-7C23BE87155A}" destId="{44AC7F1C-D38A-40C9-ABB5-70A64AD6B3F3}" srcOrd="0" destOrd="0" parTransId="{FBE2822E-DCFC-4568-B2C0-BF8FB0B10F4D}" sibTransId="{FC37365C-00EF-461B-8687-001627748D48}"/>
    <dgm:cxn modelId="{EAB9AAAB-A958-4F7B-BBB9-A59D95D85E6C}" type="presOf" srcId="{44AC7F1C-D38A-40C9-ABB5-70A64AD6B3F3}" destId="{636D1D6C-BEA5-491C-B7E5-B068FF4ECC52}" srcOrd="0" destOrd="0" presId="urn:microsoft.com/office/officeart/2005/8/layout/lProcess2"/>
    <dgm:cxn modelId="{E0CD84B0-93C9-43A0-BD4D-21FA21414C0C}" type="presOf" srcId="{DA91DD10-0367-4CAB-9E9A-FDB0129E1A7F}" destId="{ADE35FDB-D37C-4296-BDE6-B7FA4D47733C}" srcOrd="0" destOrd="0" presId="urn:microsoft.com/office/officeart/2005/8/layout/lProcess2"/>
    <dgm:cxn modelId="{5F797FBF-0010-43D2-BF8F-925C95A53565}" type="presOf" srcId="{551C79CD-02A4-4168-80EE-A2AE5BF04BF2}" destId="{4E442224-D308-4023-BD4F-4999EE54FA9D}" srcOrd="0" destOrd="0" presId="urn:microsoft.com/office/officeart/2005/8/layout/lProcess2"/>
    <dgm:cxn modelId="{2AD83CCB-29A0-4455-A212-E724F08E37FD}" type="presOf" srcId="{665781FC-F4D6-4907-87AE-53FC68B3BB0A}" destId="{C19D3BC9-1CD9-4724-BA63-29B0513F81B6}" srcOrd="0" destOrd="0" presId="urn:microsoft.com/office/officeart/2005/8/layout/lProcess2"/>
    <dgm:cxn modelId="{E916F2D1-7368-48DE-929A-337B42BE21D5}" srcId="{7AE80305-B234-4ECC-8448-DB55D52AE739}" destId="{BE3974CB-D08A-44F6-9914-DDAAAEAC47FC}" srcOrd="1" destOrd="0" parTransId="{39ECCD6C-38A1-4A66-9586-6B549B49ABE9}" sibTransId="{0474A1F0-7238-4ADB-A4B5-A4429BE0FF34}"/>
    <dgm:cxn modelId="{E6BD05D9-1785-4CD0-B7B4-68B16B5CDFDB}" type="presOf" srcId="{551C79CD-02A4-4168-80EE-A2AE5BF04BF2}" destId="{06316EB1-F3BC-4940-9BE4-4DC09E531F06}" srcOrd="1" destOrd="0" presId="urn:microsoft.com/office/officeart/2005/8/layout/lProcess2"/>
    <dgm:cxn modelId="{1A08E9DA-B6EF-47D0-AD72-C7E5F7786371}" type="presOf" srcId="{7AE80305-B234-4ECC-8448-DB55D52AE739}" destId="{8BB93025-15FA-4451-9D60-4138F76F838E}" srcOrd="1" destOrd="0" presId="urn:microsoft.com/office/officeart/2005/8/layout/lProcess2"/>
    <dgm:cxn modelId="{2C810AFD-FF6E-4C33-A3CF-013B9987931C}" srcId="{29A53A9F-6F78-4BE8-B12D-35E1F9444D91}" destId="{986FF135-49A9-4425-A244-7C23BE87155A}" srcOrd="1" destOrd="0" parTransId="{40819E13-10C9-48FD-B8F8-91F1870D86A5}" sibTransId="{18A271F4-FE1E-48C3-94EB-562E53B555E7}"/>
    <dgm:cxn modelId="{8E06FEB9-A249-4F41-8FDE-36B227B23A71}" type="presParOf" srcId="{92FE3FF2-1A9E-4E0F-81F8-E5CE40179742}" destId="{C5BC471B-6072-4B2E-BE29-FA09DFAC3BAE}" srcOrd="0" destOrd="0" presId="urn:microsoft.com/office/officeart/2005/8/layout/lProcess2"/>
    <dgm:cxn modelId="{66006E22-476C-420D-9732-701C0B56EC71}" type="presParOf" srcId="{C5BC471B-6072-4B2E-BE29-FA09DFAC3BAE}" destId="{4E442224-D308-4023-BD4F-4999EE54FA9D}" srcOrd="0" destOrd="0" presId="urn:microsoft.com/office/officeart/2005/8/layout/lProcess2"/>
    <dgm:cxn modelId="{B0B85711-C665-488D-AEFD-9F3A80D1C0A7}" type="presParOf" srcId="{C5BC471B-6072-4B2E-BE29-FA09DFAC3BAE}" destId="{06316EB1-F3BC-4940-9BE4-4DC09E531F06}" srcOrd="1" destOrd="0" presId="urn:microsoft.com/office/officeart/2005/8/layout/lProcess2"/>
    <dgm:cxn modelId="{EE090BA4-B661-4460-A997-0AE0387C85B9}" type="presParOf" srcId="{C5BC471B-6072-4B2E-BE29-FA09DFAC3BAE}" destId="{FCF27AE3-160E-4F36-A034-9CE1D1039D5E}" srcOrd="2" destOrd="0" presId="urn:microsoft.com/office/officeart/2005/8/layout/lProcess2"/>
    <dgm:cxn modelId="{C5AB38FE-5D8A-4652-9ABC-41AA59E93C8B}" type="presParOf" srcId="{FCF27AE3-160E-4F36-A034-9CE1D1039D5E}" destId="{D760D9CA-5A3C-4D81-9384-76C99294238E}" srcOrd="0" destOrd="0" presId="urn:microsoft.com/office/officeart/2005/8/layout/lProcess2"/>
    <dgm:cxn modelId="{1A249808-226C-4D3F-A548-5455D55B79CD}" type="presParOf" srcId="{D760D9CA-5A3C-4D81-9384-76C99294238E}" destId="{29B018D6-CA5B-4939-8105-68681ABAD9A4}" srcOrd="0" destOrd="0" presId="urn:microsoft.com/office/officeart/2005/8/layout/lProcess2"/>
    <dgm:cxn modelId="{17B6495B-545C-4653-BEF6-6ABC5D389ABA}" type="presParOf" srcId="{D760D9CA-5A3C-4D81-9384-76C99294238E}" destId="{A2196187-1BE8-48F2-9890-92199D27667C}" srcOrd="1" destOrd="0" presId="urn:microsoft.com/office/officeart/2005/8/layout/lProcess2"/>
    <dgm:cxn modelId="{212E6790-2193-4141-BF53-E1CE6A39C2B0}" type="presParOf" srcId="{D760D9CA-5A3C-4D81-9384-76C99294238E}" destId="{AA24ACDD-CDE7-4EA5-AAD7-4B291DD1BA6D}" srcOrd="2" destOrd="0" presId="urn:microsoft.com/office/officeart/2005/8/layout/lProcess2"/>
    <dgm:cxn modelId="{30D07A49-D60B-4793-9D64-56F1C064A964}" type="presParOf" srcId="{D760D9CA-5A3C-4D81-9384-76C99294238E}" destId="{5289C8B2-3E48-4095-970C-87E7FF329500}" srcOrd="3" destOrd="0" presId="urn:microsoft.com/office/officeart/2005/8/layout/lProcess2"/>
    <dgm:cxn modelId="{6A6CFE3E-7B2B-4109-89FA-B692666842C7}" type="presParOf" srcId="{D760D9CA-5A3C-4D81-9384-76C99294238E}" destId="{7127FCD4-CC9D-4536-BA94-BA6DBB883EC1}" srcOrd="4" destOrd="0" presId="urn:microsoft.com/office/officeart/2005/8/layout/lProcess2"/>
    <dgm:cxn modelId="{29E6E341-2DE4-4744-8FFA-4CF730638196}" type="presParOf" srcId="{D760D9CA-5A3C-4D81-9384-76C99294238E}" destId="{2247C1BF-69A9-4222-BE77-2391E284F8D4}" srcOrd="5" destOrd="0" presId="urn:microsoft.com/office/officeart/2005/8/layout/lProcess2"/>
    <dgm:cxn modelId="{2079ED5D-DACA-4F51-89DB-806D10C3C8EB}" type="presParOf" srcId="{D760D9CA-5A3C-4D81-9384-76C99294238E}" destId="{3C27798D-EA30-465A-BBB3-CA75F99BED81}" srcOrd="6" destOrd="0" presId="urn:microsoft.com/office/officeart/2005/8/layout/lProcess2"/>
    <dgm:cxn modelId="{73627C85-748B-425E-80BD-DD1441265994}" type="presParOf" srcId="{92FE3FF2-1A9E-4E0F-81F8-E5CE40179742}" destId="{FB1C4ABE-867F-4228-B7E7-DC456423BE81}" srcOrd="1" destOrd="0" presId="urn:microsoft.com/office/officeart/2005/8/layout/lProcess2"/>
    <dgm:cxn modelId="{12A8DB60-6824-43D9-9C4E-E967B54654B5}" type="presParOf" srcId="{92FE3FF2-1A9E-4E0F-81F8-E5CE40179742}" destId="{C4833EA6-F99E-48B5-807F-BE44A74E4839}" srcOrd="2" destOrd="0" presId="urn:microsoft.com/office/officeart/2005/8/layout/lProcess2"/>
    <dgm:cxn modelId="{DBE519D7-D5F2-4B7A-8C04-00AEE8256042}" type="presParOf" srcId="{C4833EA6-F99E-48B5-807F-BE44A74E4839}" destId="{DECDC09E-31B6-4C9B-9F0D-6BCB7AEBBDF0}" srcOrd="0" destOrd="0" presId="urn:microsoft.com/office/officeart/2005/8/layout/lProcess2"/>
    <dgm:cxn modelId="{8F06C2E2-C453-4103-AD8F-66323A4548D2}" type="presParOf" srcId="{C4833EA6-F99E-48B5-807F-BE44A74E4839}" destId="{8E95ED90-466A-4E9F-A89E-3A3C14A9C411}" srcOrd="1" destOrd="0" presId="urn:microsoft.com/office/officeart/2005/8/layout/lProcess2"/>
    <dgm:cxn modelId="{3E5BA5FB-44DF-480E-8462-8F499849D241}" type="presParOf" srcId="{C4833EA6-F99E-48B5-807F-BE44A74E4839}" destId="{DD4F2A2F-AFB6-4BA1-8BD4-833CFE56A35A}" srcOrd="2" destOrd="0" presId="urn:microsoft.com/office/officeart/2005/8/layout/lProcess2"/>
    <dgm:cxn modelId="{EA142355-396A-45F8-9611-C34CDD8E30BE}" type="presParOf" srcId="{DD4F2A2F-AFB6-4BA1-8BD4-833CFE56A35A}" destId="{5D46B823-518D-41EE-A677-7B496CF4C709}" srcOrd="0" destOrd="0" presId="urn:microsoft.com/office/officeart/2005/8/layout/lProcess2"/>
    <dgm:cxn modelId="{CAF03FDF-93DF-48A9-BEA1-B291D66D024F}" type="presParOf" srcId="{5D46B823-518D-41EE-A677-7B496CF4C709}" destId="{636D1D6C-BEA5-491C-B7E5-B068FF4ECC52}" srcOrd="0" destOrd="0" presId="urn:microsoft.com/office/officeart/2005/8/layout/lProcess2"/>
    <dgm:cxn modelId="{F8C1973C-218C-495D-ADAA-1250FD7DCA38}" type="presParOf" srcId="{5D46B823-518D-41EE-A677-7B496CF4C709}" destId="{2DB96CFA-9384-41CE-BC01-057D29AD84BB}" srcOrd="1" destOrd="0" presId="urn:microsoft.com/office/officeart/2005/8/layout/lProcess2"/>
    <dgm:cxn modelId="{1F52CB08-C4A3-44B1-BC86-D9C406279789}" type="presParOf" srcId="{5D46B823-518D-41EE-A677-7B496CF4C709}" destId="{ADE35FDB-D37C-4296-BDE6-B7FA4D47733C}" srcOrd="2" destOrd="0" presId="urn:microsoft.com/office/officeart/2005/8/layout/lProcess2"/>
    <dgm:cxn modelId="{37005BA9-597E-468D-805A-F44DD4A73929}" type="presParOf" srcId="{92FE3FF2-1A9E-4E0F-81F8-E5CE40179742}" destId="{B5B45678-8609-4A16-B5D0-D427A476069D}" srcOrd="3" destOrd="0" presId="urn:microsoft.com/office/officeart/2005/8/layout/lProcess2"/>
    <dgm:cxn modelId="{342EA927-AC7C-4978-BE63-085DBDC0858B}" type="presParOf" srcId="{92FE3FF2-1A9E-4E0F-81F8-E5CE40179742}" destId="{1EDF91BF-B6D5-4FFB-8CBF-0BE4E970EE15}" srcOrd="4" destOrd="0" presId="urn:microsoft.com/office/officeart/2005/8/layout/lProcess2"/>
    <dgm:cxn modelId="{C47392A5-CF52-4C0B-A9D6-BC9E0F33C4C5}" type="presParOf" srcId="{1EDF91BF-B6D5-4FFB-8CBF-0BE4E970EE15}" destId="{20F5EDB8-9F82-407C-8841-29E3E5D00610}" srcOrd="0" destOrd="0" presId="urn:microsoft.com/office/officeart/2005/8/layout/lProcess2"/>
    <dgm:cxn modelId="{4450E442-F9BB-4273-A055-37BE5D76DCDC}" type="presParOf" srcId="{1EDF91BF-B6D5-4FFB-8CBF-0BE4E970EE15}" destId="{8BB93025-15FA-4451-9D60-4138F76F838E}" srcOrd="1" destOrd="0" presId="urn:microsoft.com/office/officeart/2005/8/layout/lProcess2"/>
    <dgm:cxn modelId="{367F221B-BDC7-4E56-BCCE-67E4EF91EC09}" type="presParOf" srcId="{1EDF91BF-B6D5-4FFB-8CBF-0BE4E970EE15}" destId="{1F3DB10E-573F-4984-9F30-B92BD3A7C6CE}" srcOrd="2" destOrd="0" presId="urn:microsoft.com/office/officeart/2005/8/layout/lProcess2"/>
    <dgm:cxn modelId="{FEE8C901-3A3A-4F9F-9130-24283E1C0356}" type="presParOf" srcId="{1F3DB10E-573F-4984-9F30-B92BD3A7C6CE}" destId="{8B4DE1F4-3565-4683-BDBA-AC38E68562A9}" srcOrd="0" destOrd="0" presId="urn:microsoft.com/office/officeart/2005/8/layout/lProcess2"/>
    <dgm:cxn modelId="{24973B3A-44D5-420C-8B01-0DD1D150F813}" type="presParOf" srcId="{8B4DE1F4-3565-4683-BDBA-AC38E68562A9}" destId="{C19D3BC9-1CD9-4724-BA63-29B0513F81B6}" srcOrd="0" destOrd="0" presId="urn:microsoft.com/office/officeart/2005/8/layout/lProcess2"/>
    <dgm:cxn modelId="{F5773FA9-75D5-4620-8453-2516CFAC651D}" type="presParOf" srcId="{8B4DE1F4-3565-4683-BDBA-AC38E68562A9}" destId="{4089B014-FCB7-4D61-863A-106C15AB7E2F}" srcOrd="1" destOrd="0" presId="urn:microsoft.com/office/officeart/2005/8/layout/lProcess2"/>
    <dgm:cxn modelId="{970E3262-DEB7-4E3D-8BF2-D5812D649BA8}" type="presParOf" srcId="{8B4DE1F4-3565-4683-BDBA-AC38E68562A9}" destId="{8EC45DCB-F596-47C6-8EFB-333D1C32B684}"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A6A6D3-DE8D-453B-82C0-5792128AE347}"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47D82B4-E131-4633-9415-6D20F39C1590}">
      <dgm:prSet phldrT="[Texte]"/>
      <dgm:spPr/>
      <dgm:t>
        <a:bodyPr/>
        <a:lstStyle/>
        <a:p>
          <a:pPr>
            <a:defRPr b="1"/>
          </a:pPr>
          <a:r>
            <a:rPr lang="fr-FR" b="1"/>
            <a:t>Communiquer</a:t>
          </a:r>
          <a:endParaRPr lang="en-US" b="1"/>
        </a:p>
      </dgm:t>
    </dgm:pt>
    <dgm:pt modelId="{596C88BF-095B-4494-A0A0-22C14B07A90A}" type="parTrans" cxnId="{B4088E65-6698-4582-B78C-313DCEA39101}">
      <dgm:prSet/>
      <dgm:spPr/>
      <dgm:t>
        <a:bodyPr/>
        <a:lstStyle/>
        <a:p>
          <a:endParaRPr lang="en-US"/>
        </a:p>
      </dgm:t>
    </dgm:pt>
    <dgm:pt modelId="{897CACD5-FA04-4A55-A0B5-98A2C37B2CCF}" type="sibTrans" cxnId="{B4088E65-6698-4582-B78C-313DCEA39101}">
      <dgm:prSet/>
      <dgm:spPr/>
      <dgm:t>
        <a:bodyPr/>
        <a:lstStyle/>
        <a:p>
          <a:endParaRPr lang="en-US"/>
        </a:p>
      </dgm:t>
    </dgm:pt>
    <dgm:pt modelId="{8FFEBD5D-8E57-4A91-BCF2-FAC44AA86ADA}">
      <dgm:prSet phldrT="[Texte]"/>
      <dgm:spPr/>
      <dgm:t>
        <a:bodyPr/>
        <a:lstStyle/>
        <a:p>
          <a:r>
            <a:rPr lang="fr-FR" b="1"/>
            <a:t>Déployer la campagne</a:t>
          </a:r>
          <a:endParaRPr lang="en-US" b="1"/>
        </a:p>
      </dgm:t>
    </dgm:pt>
    <dgm:pt modelId="{17D4F048-536A-4774-80C6-AA37E1DFC7D8}" type="parTrans" cxnId="{717E9CC4-92DB-4CC2-8712-F3D16C8E3DD1}">
      <dgm:prSet/>
      <dgm:spPr/>
      <dgm:t>
        <a:bodyPr/>
        <a:lstStyle/>
        <a:p>
          <a:endParaRPr lang="en-US"/>
        </a:p>
      </dgm:t>
    </dgm:pt>
    <dgm:pt modelId="{57A5E025-A578-43F2-A89F-6D8D21756A5A}" type="sibTrans" cxnId="{717E9CC4-92DB-4CC2-8712-F3D16C8E3DD1}">
      <dgm:prSet/>
      <dgm:spPr/>
      <dgm:t>
        <a:bodyPr/>
        <a:lstStyle/>
        <a:p>
          <a:endParaRPr lang="en-US"/>
        </a:p>
      </dgm:t>
    </dgm:pt>
    <dgm:pt modelId="{01719366-3FAE-44D4-A80D-0F1D9F4CBE91}">
      <dgm:prSet phldrT="[Texte]"/>
      <dgm:spPr/>
      <dgm:t>
        <a:bodyPr/>
        <a:lstStyle/>
        <a:p>
          <a:pPr>
            <a:defRPr b="1"/>
          </a:pPr>
          <a:r>
            <a:rPr lang="fr-FR" b="1"/>
            <a:t>Comprendre</a:t>
          </a:r>
          <a:endParaRPr lang="en-US" b="1"/>
        </a:p>
      </dgm:t>
    </dgm:pt>
    <dgm:pt modelId="{63B7E11E-75B9-4E61-8C02-2A5A2BD109ED}" type="parTrans" cxnId="{00B82ED6-D6A0-4FD7-9152-FCC1D04BD9F2}">
      <dgm:prSet/>
      <dgm:spPr/>
      <dgm:t>
        <a:bodyPr/>
        <a:lstStyle/>
        <a:p>
          <a:endParaRPr lang="en-US"/>
        </a:p>
      </dgm:t>
    </dgm:pt>
    <dgm:pt modelId="{DC123B5E-8FA5-464A-8188-AFBD6438147C}" type="sibTrans" cxnId="{00B82ED6-D6A0-4FD7-9152-FCC1D04BD9F2}">
      <dgm:prSet/>
      <dgm:spPr/>
      <dgm:t>
        <a:bodyPr/>
        <a:lstStyle/>
        <a:p>
          <a:endParaRPr lang="en-US"/>
        </a:p>
      </dgm:t>
    </dgm:pt>
    <dgm:pt modelId="{2BF8D351-0A4D-4D89-B487-AA6B2F4214A5}">
      <dgm:prSet phldrT="[Texte]"/>
      <dgm:spPr/>
      <dgm:t>
        <a:bodyPr/>
        <a:lstStyle/>
        <a:p>
          <a:r>
            <a:rPr lang="fr-FR" b="1"/>
            <a:t>Rencontrer les partenaires /publics du PNUD et les écouter pour établir un diagnostique</a:t>
          </a:r>
          <a:endParaRPr lang="en-US" b="1"/>
        </a:p>
      </dgm:t>
    </dgm:pt>
    <dgm:pt modelId="{422A98E2-E8D6-4214-8340-C55202D4CD43}" type="parTrans" cxnId="{083E8462-80D1-44DF-ADA9-F119DFD27FDE}">
      <dgm:prSet/>
      <dgm:spPr/>
      <dgm:t>
        <a:bodyPr/>
        <a:lstStyle/>
        <a:p>
          <a:endParaRPr lang="en-US"/>
        </a:p>
      </dgm:t>
    </dgm:pt>
    <dgm:pt modelId="{D882C40D-8948-4304-A629-00CA6141DF2B}" type="sibTrans" cxnId="{083E8462-80D1-44DF-ADA9-F119DFD27FDE}">
      <dgm:prSet/>
      <dgm:spPr/>
      <dgm:t>
        <a:bodyPr/>
        <a:lstStyle/>
        <a:p>
          <a:endParaRPr lang="en-US"/>
        </a:p>
      </dgm:t>
    </dgm:pt>
    <dgm:pt modelId="{74B15E0A-37FA-4200-9A30-E566A357CE49}">
      <dgm:prSet phldrT="[Texte]"/>
      <dgm:spPr/>
      <dgm:t>
        <a:bodyPr/>
        <a:lstStyle/>
        <a:p>
          <a:pPr>
            <a:defRPr b="1"/>
          </a:pPr>
          <a:r>
            <a:rPr lang="fr-FR" b="1"/>
            <a:t>Planifier</a:t>
          </a:r>
          <a:endParaRPr lang="en-US" b="1"/>
        </a:p>
      </dgm:t>
    </dgm:pt>
    <dgm:pt modelId="{C6D657D6-A5A6-4E73-9F97-49731C3B7947}" type="parTrans" cxnId="{BB2FA297-55BD-4189-A222-D46F685E944A}">
      <dgm:prSet/>
      <dgm:spPr/>
      <dgm:t>
        <a:bodyPr/>
        <a:lstStyle/>
        <a:p>
          <a:endParaRPr lang="en-US"/>
        </a:p>
      </dgm:t>
    </dgm:pt>
    <dgm:pt modelId="{C5710D71-AEFB-42EF-9BC7-CD98A63A9901}" type="sibTrans" cxnId="{BB2FA297-55BD-4189-A222-D46F685E944A}">
      <dgm:prSet/>
      <dgm:spPr/>
      <dgm:t>
        <a:bodyPr/>
        <a:lstStyle/>
        <a:p>
          <a:endParaRPr lang="en-US"/>
        </a:p>
      </dgm:t>
    </dgm:pt>
    <dgm:pt modelId="{C1CBB14F-5C9F-4D5B-B54B-378286EA89EB}">
      <dgm:prSet phldrT="[Texte]"/>
      <dgm:spPr/>
      <dgm:t>
        <a:bodyPr/>
        <a:lstStyle/>
        <a:p>
          <a:r>
            <a:rPr lang="fr-FR" b="1"/>
            <a:t>Déterminer les différents publics </a:t>
          </a:r>
          <a:endParaRPr lang="en-US" b="1"/>
        </a:p>
      </dgm:t>
    </dgm:pt>
    <dgm:pt modelId="{3CDE8076-F913-474E-920A-EE325729986B}" type="parTrans" cxnId="{27ADE5E5-A174-438D-B0FA-A7342DB9A05A}">
      <dgm:prSet/>
      <dgm:spPr/>
      <dgm:t>
        <a:bodyPr/>
        <a:lstStyle/>
        <a:p>
          <a:endParaRPr lang="en-US"/>
        </a:p>
      </dgm:t>
    </dgm:pt>
    <dgm:pt modelId="{53C18456-7AA1-465D-8898-261CB3AD2EC5}" type="sibTrans" cxnId="{27ADE5E5-A174-438D-B0FA-A7342DB9A05A}">
      <dgm:prSet/>
      <dgm:spPr/>
      <dgm:t>
        <a:bodyPr/>
        <a:lstStyle/>
        <a:p>
          <a:endParaRPr lang="en-US"/>
        </a:p>
      </dgm:t>
    </dgm:pt>
    <dgm:pt modelId="{E0D7FE7F-33DE-49FF-A709-ED6151ED3C27}">
      <dgm:prSet phldrT="[Texte]"/>
      <dgm:spPr/>
      <dgm:t>
        <a:bodyPr/>
        <a:lstStyle/>
        <a:p>
          <a:pPr>
            <a:defRPr b="1"/>
          </a:pPr>
          <a:r>
            <a:rPr lang="fr-FR" b="1"/>
            <a:t>Créer</a:t>
          </a:r>
          <a:endParaRPr lang="en-US" b="1"/>
        </a:p>
      </dgm:t>
    </dgm:pt>
    <dgm:pt modelId="{D1844DEA-C706-4683-8F51-BC4B785B696E}" type="parTrans" cxnId="{B0A39C8F-EF6E-4876-A27E-7044AEBC66E4}">
      <dgm:prSet/>
      <dgm:spPr/>
      <dgm:t>
        <a:bodyPr/>
        <a:lstStyle/>
        <a:p>
          <a:endParaRPr lang="en-US"/>
        </a:p>
      </dgm:t>
    </dgm:pt>
    <dgm:pt modelId="{410721F5-BAAD-4DEF-AC63-6D51551C6F37}" type="sibTrans" cxnId="{B0A39C8F-EF6E-4876-A27E-7044AEBC66E4}">
      <dgm:prSet/>
      <dgm:spPr/>
      <dgm:t>
        <a:bodyPr/>
        <a:lstStyle/>
        <a:p>
          <a:endParaRPr lang="en-US"/>
        </a:p>
      </dgm:t>
    </dgm:pt>
    <dgm:pt modelId="{CF88421B-858A-4EA0-8725-1C58AF0DF0B0}">
      <dgm:prSet phldrT="[Texte]"/>
      <dgm:spPr/>
      <dgm:t>
        <a:bodyPr/>
        <a:lstStyle/>
        <a:p>
          <a:endParaRPr lang="fr-FR" b="1"/>
        </a:p>
        <a:p>
          <a:r>
            <a:rPr lang="fr-FR" b="1"/>
            <a:t>Concevoir les messages</a:t>
          </a:r>
          <a:endParaRPr lang="en-US" b="1"/>
        </a:p>
      </dgm:t>
    </dgm:pt>
    <dgm:pt modelId="{0E561718-17AB-48A9-B574-053927613919}" type="parTrans" cxnId="{A3B078C2-4791-4EE9-BDC6-EC71382F3D64}">
      <dgm:prSet/>
      <dgm:spPr/>
      <dgm:t>
        <a:bodyPr/>
        <a:lstStyle/>
        <a:p>
          <a:endParaRPr lang="en-US"/>
        </a:p>
      </dgm:t>
    </dgm:pt>
    <dgm:pt modelId="{8A1BFDDB-23CB-4421-ACAF-E3E6F426FAA3}" type="sibTrans" cxnId="{A3B078C2-4791-4EE9-BDC6-EC71382F3D64}">
      <dgm:prSet/>
      <dgm:spPr/>
      <dgm:t>
        <a:bodyPr/>
        <a:lstStyle/>
        <a:p>
          <a:endParaRPr lang="en-US"/>
        </a:p>
      </dgm:t>
    </dgm:pt>
    <dgm:pt modelId="{0DD77387-43B2-4932-9A8D-094FB1BDBEF2}">
      <dgm:prSet phldrT="[Texte]"/>
      <dgm:spPr/>
      <dgm:t>
        <a:bodyPr/>
        <a:lstStyle/>
        <a:p>
          <a:r>
            <a:rPr lang="fr-FR" b="1"/>
            <a:t>Déterminer les lacunes et les objectifs de la communication en lien avec les missions et objectifs de l’organisation et les différents programmes </a:t>
          </a:r>
          <a:endParaRPr lang="en-US" b="1"/>
        </a:p>
      </dgm:t>
    </dgm:pt>
    <dgm:pt modelId="{D103FD78-8681-415B-812F-18B549840A73}" type="parTrans" cxnId="{90030957-3688-457E-8102-33EA204CFD42}">
      <dgm:prSet/>
      <dgm:spPr/>
      <dgm:t>
        <a:bodyPr/>
        <a:lstStyle/>
        <a:p>
          <a:endParaRPr lang="en-US"/>
        </a:p>
      </dgm:t>
    </dgm:pt>
    <dgm:pt modelId="{C4FFE801-26FE-4A28-8C22-B0A48B2607B1}" type="sibTrans" cxnId="{90030957-3688-457E-8102-33EA204CFD42}">
      <dgm:prSet/>
      <dgm:spPr/>
      <dgm:t>
        <a:bodyPr/>
        <a:lstStyle/>
        <a:p>
          <a:endParaRPr lang="en-US"/>
        </a:p>
      </dgm:t>
    </dgm:pt>
    <dgm:pt modelId="{5EEBE51E-7447-46F2-8F49-CBF4664993F8}">
      <dgm:prSet phldrT="[Texte]"/>
      <dgm:spPr/>
      <dgm:t>
        <a:bodyPr/>
        <a:lstStyle/>
        <a:p>
          <a:r>
            <a:rPr lang="fr-FR" b="1"/>
            <a:t>Choisir les outils pertinents en fonction des cibles et du budget</a:t>
          </a:r>
          <a:endParaRPr lang="en-US" b="1"/>
        </a:p>
      </dgm:t>
    </dgm:pt>
    <dgm:pt modelId="{DF349BF0-8059-4022-BC41-AE0C7BC8F617}" type="parTrans" cxnId="{B9DEE48D-25F1-4C3F-8B48-33AE78D5BDB0}">
      <dgm:prSet/>
      <dgm:spPr/>
      <dgm:t>
        <a:bodyPr/>
        <a:lstStyle/>
        <a:p>
          <a:endParaRPr lang="en-US"/>
        </a:p>
      </dgm:t>
    </dgm:pt>
    <dgm:pt modelId="{56C55D8E-80B9-444C-81EA-D22D3669C056}" type="sibTrans" cxnId="{B9DEE48D-25F1-4C3F-8B48-33AE78D5BDB0}">
      <dgm:prSet/>
      <dgm:spPr/>
      <dgm:t>
        <a:bodyPr/>
        <a:lstStyle/>
        <a:p>
          <a:endParaRPr lang="en-US"/>
        </a:p>
      </dgm:t>
    </dgm:pt>
    <dgm:pt modelId="{F4FDBB5E-0BBC-46BF-A550-0AE02A4C441E}">
      <dgm:prSet phldrT="[Texte]"/>
      <dgm:spPr/>
      <dgm:t>
        <a:bodyPr/>
        <a:lstStyle/>
        <a:p>
          <a:endParaRPr lang="fr-FR" b="1"/>
        </a:p>
        <a:p>
          <a:r>
            <a:rPr lang="fr-FR" b="1"/>
            <a:t>Elaborer un plan d’action avec des étapes et des échéances</a:t>
          </a:r>
          <a:endParaRPr lang="en-US" b="1"/>
        </a:p>
      </dgm:t>
    </dgm:pt>
    <dgm:pt modelId="{C07D338E-186A-4129-99CA-BEBD38FDE85E}" type="parTrans" cxnId="{FB8EA8C6-8EFA-4181-B684-A4C9FC54F678}">
      <dgm:prSet/>
      <dgm:spPr/>
      <dgm:t>
        <a:bodyPr/>
        <a:lstStyle/>
        <a:p>
          <a:endParaRPr lang="en-US"/>
        </a:p>
      </dgm:t>
    </dgm:pt>
    <dgm:pt modelId="{C0A3A1CA-DE87-4092-9D6F-46D8DFABB791}" type="sibTrans" cxnId="{FB8EA8C6-8EFA-4181-B684-A4C9FC54F678}">
      <dgm:prSet/>
      <dgm:spPr/>
      <dgm:t>
        <a:bodyPr/>
        <a:lstStyle/>
        <a:p>
          <a:endParaRPr lang="en-US"/>
        </a:p>
      </dgm:t>
    </dgm:pt>
    <dgm:pt modelId="{AEF9A83E-AB6C-4131-97AB-264CC0B782DC}">
      <dgm:prSet phldrT="[Texte]"/>
      <dgm:spPr/>
      <dgm:t>
        <a:bodyPr/>
        <a:lstStyle/>
        <a:p>
          <a:r>
            <a:rPr lang="fr-FR" b="1"/>
            <a:t>Développer des visuels et des contenus pour toutes les plateformes retenues</a:t>
          </a:r>
          <a:endParaRPr lang="en-US" b="1"/>
        </a:p>
      </dgm:t>
    </dgm:pt>
    <dgm:pt modelId="{53A93C7A-A375-4553-8620-2FEF6A2670C0}" type="parTrans" cxnId="{F26FA66C-A71F-4E9D-B1F1-80BD81EF306C}">
      <dgm:prSet/>
      <dgm:spPr/>
      <dgm:t>
        <a:bodyPr/>
        <a:lstStyle/>
        <a:p>
          <a:endParaRPr lang="en-US"/>
        </a:p>
      </dgm:t>
    </dgm:pt>
    <dgm:pt modelId="{F974EA6E-4CF3-4FE5-B0E9-E1671934E1B6}" type="sibTrans" cxnId="{F26FA66C-A71F-4E9D-B1F1-80BD81EF306C}">
      <dgm:prSet/>
      <dgm:spPr/>
      <dgm:t>
        <a:bodyPr/>
        <a:lstStyle/>
        <a:p>
          <a:endParaRPr lang="en-US"/>
        </a:p>
      </dgm:t>
    </dgm:pt>
    <dgm:pt modelId="{6D4F7E7F-46AB-49E3-8488-1A1804CA311B}">
      <dgm:prSet/>
      <dgm:spPr/>
      <dgm:t>
        <a:bodyPr/>
        <a:lstStyle/>
        <a:p>
          <a:pPr>
            <a:defRPr b="1"/>
          </a:pPr>
          <a:r>
            <a:rPr lang="fr-FR"/>
            <a:t>Mesurer</a:t>
          </a:r>
          <a:endParaRPr lang="en-US"/>
        </a:p>
      </dgm:t>
    </dgm:pt>
    <dgm:pt modelId="{E8CEFDC7-D426-4D51-8B8B-23386B352900}" type="parTrans" cxnId="{CF92B9D7-E8E9-49C1-AD5E-E0FE7F76273F}">
      <dgm:prSet/>
      <dgm:spPr/>
      <dgm:t>
        <a:bodyPr/>
        <a:lstStyle/>
        <a:p>
          <a:endParaRPr lang="en-US"/>
        </a:p>
      </dgm:t>
    </dgm:pt>
    <dgm:pt modelId="{ACA5BDFE-5343-4CA0-8EBB-2283487DD6B5}" type="sibTrans" cxnId="{CF92B9D7-E8E9-49C1-AD5E-E0FE7F76273F}">
      <dgm:prSet/>
      <dgm:spPr/>
      <dgm:t>
        <a:bodyPr/>
        <a:lstStyle/>
        <a:p>
          <a:endParaRPr lang="en-US"/>
        </a:p>
      </dgm:t>
    </dgm:pt>
    <dgm:pt modelId="{38E87854-1407-461F-8640-F9679B434A2F}">
      <dgm:prSet/>
      <dgm:spPr/>
      <dgm:t>
        <a:bodyPr/>
        <a:lstStyle/>
        <a:p>
          <a:r>
            <a:rPr lang="fr-FR" b="1"/>
            <a:t>Mesurer et évaluer les résultats</a:t>
          </a:r>
          <a:endParaRPr lang="en-US" b="1"/>
        </a:p>
      </dgm:t>
    </dgm:pt>
    <dgm:pt modelId="{44FEE548-D9C6-492B-9509-CCEDDF8660A7}" type="sibTrans" cxnId="{9CF6D296-5AA5-4CA4-BE41-462F83D7A47A}">
      <dgm:prSet/>
      <dgm:spPr/>
      <dgm:t>
        <a:bodyPr/>
        <a:lstStyle/>
        <a:p>
          <a:endParaRPr lang="en-US"/>
        </a:p>
      </dgm:t>
    </dgm:pt>
    <dgm:pt modelId="{F837CA03-5B5B-44C5-8FC5-9DDB11F6F136}" type="parTrans" cxnId="{9CF6D296-5AA5-4CA4-BE41-462F83D7A47A}">
      <dgm:prSet/>
      <dgm:spPr/>
      <dgm:t>
        <a:bodyPr/>
        <a:lstStyle/>
        <a:p>
          <a:endParaRPr lang="en-US"/>
        </a:p>
      </dgm:t>
    </dgm:pt>
    <dgm:pt modelId="{C164B6A6-9ECD-41E8-9B49-C45FB741CEA3}">
      <dgm:prSet/>
      <dgm:spPr/>
      <dgm:t>
        <a:bodyPr/>
        <a:lstStyle/>
        <a:p>
          <a:r>
            <a:rPr lang="fr-FR" b="1"/>
            <a:t>Ajuster les actions des communication</a:t>
          </a:r>
          <a:endParaRPr lang="en-US" b="1"/>
        </a:p>
      </dgm:t>
    </dgm:pt>
    <dgm:pt modelId="{8BFA4142-7806-47E1-A29E-AC85622B646B}" type="parTrans" cxnId="{3B271A93-D23D-4F0C-945C-94E387BD2D8C}">
      <dgm:prSet/>
      <dgm:spPr/>
      <dgm:t>
        <a:bodyPr/>
        <a:lstStyle/>
        <a:p>
          <a:endParaRPr lang="en-US"/>
        </a:p>
      </dgm:t>
    </dgm:pt>
    <dgm:pt modelId="{A97ED39B-4B80-467E-9CB9-EA5CED06F998}" type="sibTrans" cxnId="{3B271A93-D23D-4F0C-945C-94E387BD2D8C}">
      <dgm:prSet/>
      <dgm:spPr/>
      <dgm:t>
        <a:bodyPr/>
        <a:lstStyle/>
        <a:p>
          <a:endParaRPr lang="en-US"/>
        </a:p>
      </dgm:t>
    </dgm:pt>
    <dgm:pt modelId="{68370799-2926-4445-B9F3-372A2BC6AFD8}">
      <dgm:prSet/>
      <dgm:spPr/>
      <dgm:t>
        <a:bodyPr/>
        <a:lstStyle/>
        <a:p>
          <a:r>
            <a:rPr lang="fr-FR" b="1"/>
            <a:t>Produire un rapport d’activités </a:t>
          </a:r>
          <a:endParaRPr lang="en-US" b="1"/>
        </a:p>
      </dgm:t>
    </dgm:pt>
    <dgm:pt modelId="{6CAAD385-7A12-43F5-B8D4-37C3E68A1B25}" type="parTrans" cxnId="{B523C62A-2480-4441-9A31-BED523B10E6A}">
      <dgm:prSet/>
      <dgm:spPr/>
      <dgm:t>
        <a:bodyPr/>
        <a:lstStyle/>
        <a:p>
          <a:endParaRPr lang="en-US"/>
        </a:p>
      </dgm:t>
    </dgm:pt>
    <dgm:pt modelId="{F20746E8-DFE1-46A1-B351-7B361A125B3A}" type="sibTrans" cxnId="{B523C62A-2480-4441-9A31-BED523B10E6A}">
      <dgm:prSet/>
      <dgm:spPr/>
      <dgm:t>
        <a:bodyPr/>
        <a:lstStyle/>
        <a:p>
          <a:endParaRPr lang="en-US"/>
        </a:p>
      </dgm:t>
    </dgm:pt>
    <dgm:pt modelId="{EBE730DE-8A15-4335-B262-DB404217B5EF}" type="pres">
      <dgm:prSet presAssocID="{9EA6A6D3-DE8D-453B-82C0-5792128AE347}" presName="root" presStyleCnt="0">
        <dgm:presLayoutVars>
          <dgm:dir/>
          <dgm:resizeHandles val="exact"/>
        </dgm:presLayoutVars>
      </dgm:prSet>
      <dgm:spPr/>
    </dgm:pt>
    <dgm:pt modelId="{2911ED2A-EBEC-46B1-961B-5B027742E43F}" type="pres">
      <dgm:prSet presAssocID="{01719366-3FAE-44D4-A80D-0F1D9F4CBE91}" presName="compNode" presStyleCnt="0"/>
      <dgm:spPr/>
    </dgm:pt>
    <dgm:pt modelId="{B45AFAA8-2D19-472F-BCE3-9A6CCDF3702C}" type="pres">
      <dgm:prSet presAssocID="{01719366-3FAE-44D4-A80D-0F1D9F4CBE9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5AA85C09-CD15-4216-A832-5BB6A42C0159}" type="pres">
      <dgm:prSet presAssocID="{01719366-3FAE-44D4-A80D-0F1D9F4CBE91}" presName="iconSpace" presStyleCnt="0"/>
      <dgm:spPr/>
    </dgm:pt>
    <dgm:pt modelId="{DE6CA43D-B50F-403E-B336-D677400D4C24}" type="pres">
      <dgm:prSet presAssocID="{01719366-3FAE-44D4-A80D-0F1D9F4CBE91}" presName="parTx" presStyleLbl="revTx" presStyleIdx="0" presStyleCnt="10">
        <dgm:presLayoutVars>
          <dgm:chMax val="0"/>
          <dgm:chPref val="0"/>
        </dgm:presLayoutVars>
      </dgm:prSet>
      <dgm:spPr/>
    </dgm:pt>
    <dgm:pt modelId="{C43FA147-7E06-4176-8C80-F3BCD6FAFACA}" type="pres">
      <dgm:prSet presAssocID="{01719366-3FAE-44D4-A80D-0F1D9F4CBE91}" presName="txSpace" presStyleCnt="0"/>
      <dgm:spPr/>
    </dgm:pt>
    <dgm:pt modelId="{C7CA59BA-EC5D-4E1C-8C3C-BFF158FAE60E}" type="pres">
      <dgm:prSet presAssocID="{01719366-3FAE-44D4-A80D-0F1D9F4CBE91}" presName="desTx" presStyleLbl="revTx" presStyleIdx="1" presStyleCnt="10">
        <dgm:presLayoutVars/>
      </dgm:prSet>
      <dgm:spPr/>
    </dgm:pt>
    <dgm:pt modelId="{0FDE6B3D-B416-48BD-8532-E1E4DA1EBF57}" type="pres">
      <dgm:prSet presAssocID="{DC123B5E-8FA5-464A-8188-AFBD6438147C}" presName="sibTrans" presStyleCnt="0"/>
      <dgm:spPr/>
    </dgm:pt>
    <dgm:pt modelId="{FB2D946A-2D80-400F-86CC-5C2313D7A0C6}" type="pres">
      <dgm:prSet presAssocID="{74B15E0A-37FA-4200-9A30-E566A357CE49}" presName="compNode" presStyleCnt="0"/>
      <dgm:spPr/>
    </dgm:pt>
    <dgm:pt modelId="{49C1FBBE-CEE3-462D-9E4A-E00170E05EFD}" type="pres">
      <dgm:prSet presAssocID="{74B15E0A-37FA-4200-9A30-E566A357CE4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F36ED9AB-7FA3-48F0-B9A0-39C11E98EB26}" type="pres">
      <dgm:prSet presAssocID="{74B15E0A-37FA-4200-9A30-E566A357CE49}" presName="iconSpace" presStyleCnt="0"/>
      <dgm:spPr/>
    </dgm:pt>
    <dgm:pt modelId="{5687E6B8-7876-4AB4-BDFC-207BA1B1676F}" type="pres">
      <dgm:prSet presAssocID="{74B15E0A-37FA-4200-9A30-E566A357CE49}" presName="parTx" presStyleLbl="revTx" presStyleIdx="2" presStyleCnt="10">
        <dgm:presLayoutVars>
          <dgm:chMax val="0"/>
          <dgm:chPref val="0"/>
        </dgm:presLayoutVars>
      </dgm:prSet>
      <dgm:spPr/>
    </dgm:pt>
    <dgm:pt modelId="{50151CF4-DC1B-4C6B-A90C-3452A504965C}" type="pres">
      <dgm:prSet presAssocID="{74B15E0A-37FA-4200-9A30-E566A357CE49}" presName="txSpace" presStyleCnt="0"/>
      <dgm:spPr/>
    </dgm:pt>
    <dgm:pt modelId="{2A9E8145-31B4-4016-9001-71B35C3B6DD7}" type="pres">
      <dgm:prSet presAssocID="{74B15E0A-37FA-4200-9A30-E566A357CE49}" presName="desTx" presStyleLbl="revTx" presStyleIdx="3" presStyleCnt="10">
        <dgm:presLayoutVars/>
      </dgm:prSet>
      <dgm:spPr/>
    </dgm:pt>
    <dgm:pt modelId="{42AC5A7D-70BB-4D61-AF61-2BBF92CA6351}" type="pres">
      <dgm:prSet presAssocID="{C5710D71-AEFB-42EF-9BC7-CD98A63A9901}" presName="sibTrans" presStyleCnt="0"/>
      <dgm:spPr/>
    </dgm:pt>
    <dgm:pt modelId="{32734E31-AF52-4B8D-853E-DFB08DEF52AF}" type="pres">
      <dgm:prSet presAssocID="{E0D7FE7F-33DE-49FF-A709-ED6151ED3C27}" presName="compNode" presStyleCnt="0"/>
      <dgm:spPr/>
    </dgm:pt>
    <dgm:pt modelId="{10D488DA-E34A-4025-B6FD-AF389963C9D5}" type="pres">
      <dgm:prSet presAssocID="{E0D7FE7F-33DE-49FF-A709-ED6151ED3C2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che"/>
        </a:ext>
      </dgm:extLst>
    </dgm:pt>
    <dgm:pt modelId="{5AC228EC-0E33-46DE-9934-5F3AFFC3B6C9}" type="pres">
      <dgm:prSet presAssocID="{E0D7FE7F-33DE-49FF-A709-ED6151ED3C27}" presName="iconSpace" presStyleCnt="0"/>
      <dgm:spPr/>
    </dgm:pt>
    <dgm:pt modelId="{163A789A-6D43-4670-8227-8CB621B39235}" type="pres">
      <dgm:prSet presAssocID="{E0D7FE7F-33DE-49FF-A709-ED6151ED3C27}" presName="parTx" presStyleLbl="revTx" presStyleIdx="4" presStyleCnt="10">
        <dgm:presLayoutVars>
          <dgm:chMax val="0"/>
          <dgm:chPref val="0"/>
        </dgm:presLayoutVars>
      </dgm:prSet>
      <dgm:spPr/>
    </dgm:pt>
    <dgm:pt modelId="{C55BE353-F346-4B1A-A15B-B9FF28DAA67D}" type="pres">
      <dgm:prSet presAssocID="{E0D7FE7F-33DE-49FF-A709-ED6151ED3C27}" presName="txSpace" presStyleCnt="0"/>
      <dgm:spPr/>
    </dgm:pt>
    <dgm:pt modelId="{339CAD8B-5632-4129-8701-FE06A9CF7AA1}" type="pres">
      <dgm:prSet presAssocID="{E0D7FE7F-33DE-49FF-A709-ED6151ED3C27}" presName="desTx" presStyleLbl="revTx" presStyleIdx="5" presStyleCnt="10">
        <dgm:presLayoutVars/>
      </dgm:prSet>
      <dgm:spPr/>
    </dgm:pt>
    <dgm:pt modelId="{6EBC69DB-261A-4C6E-BA8E-144E712926D2}" type="pres">
      <dgm:prSet presAssocID="{410721F5-BAAD-4DEF-AC63-6D51551C6F37}" presName="sibTrans" presStyleCnt="0"/>
      <dgm:spPr/>
    </dgm:pt>
    <dgm:pt modelId="{D3B93E22-43AE-4C1E-8965-31DC0D2146E4}" type="pres">
      <dgm:prSet presAssocID="{847D82B4-E131-4633-9415-6D20F39C1590}" presName="compNode" presStyleCnt="0"/>
      <dgm:spPr/>
    </dgm:pt>
    <dgm:pt modelId="{680E57A5-7C80-4AB8-88EB-397FF1062DFD}" type="pres">
      <dgm:prSet presAssocID="{847D82B4-E131-4633-9415-6D20F39C159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17C9B6FC-96AD-4204-A037-F53218AFD9DF}" type="pres">
      <dgm:prSet presAssocID="{847D82B4-E131-4633-9415-6D20F39C1590}" presName="iconSpace" presStyleCnt="0"/>
      <dgm:spPr/>
    </dgm:pt>
    <dgm:pt modelId="{C177409E-230F-4717-894B-3F44846A6DAE}" type="pres">
      <dgm:prSet presAssocID="{847D82B4-E131-4633-9415-6D20F39C1590}" presName="parTx" presStyleLbl="revTx" presStyleIdx="6" presStyleCnt="10">
        <dgm:presLayoutVars>
          <dgm:chMax val="0"/>
          <dgm:chPref val="0"/>
        </dgm:presLayoutVars>
      </dgm:prSet>
      <dgm:spPr/>
    </dgm:pt>
    <dgm:pt modelId="{9E0F2917-A789-4796-92C3-262CCC174577}" type="pres">
      <dgm:prSet presAssocID="{847D82B4-E131-4633-9415-6D20F39C1590}" presName="txSpace" presStyleCnt="0"/>
      <dgm:spPr/>
    </dgm:pt>
    <dgm:pt modelId="{DEAA707E-5BEF-46A2-BD46-D7D9A992FDBC}" type="pres">
      <dgm:prSet presAssocID="{847D82B4-E131-4633-9415-6D20F39C1590}" presName="desTx" presStyleLbl="revTx" presStyleIdx="7" presStyleCnt="10">
        <dgm:presLayoutVars/>
      </dgm:prSet>
      <dgm:spPr/>
    </dgm:pt>
    <dgm:pt modelId="{B215DA79-DFD3-43C1-8923-D7DD0838A900}" type="pres">
      <dgm:prSet presAssocID="{897CACD5-FA04-4A55-A0B5-98A2C37B2CCF}" presName="sibTrans" presStyleCnt="0"/>
      <dgm:spPr/>
    </dgm:pt>
    <dgm:pt modelId="{13C14461-7864-421B-8704-5DA5EC9AA46F}" type="pres">
      <dgm:prSet presAssocID="{6D4F7E7F-46AB-49E3-8488-1A1804CA311B}" presName="compNode" presStyleCnt="0"/>
      <dgm:spPr/>
    </dgm:pt>
    <dgm:pt modelId="{7BD5FD8F-094A-487C-9AF0-8C4B65A30D76}" type="pres">
      <dgm:prSet presAssocID="{6D4F7E7F-46AB-49E3-8488-1A1804CA311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4A002843-3434-4E6E-B78A-61F0C072882F}" type="pres">
      <dgm:prSet presAssocID="{6D4F7E7F-46AB-49E3-8488-1A1804CA311B}" presName="iconSpace" presStyleCnt="0"/>
      <dgm:spPr/>
    </dgm:pt>
    <dgm:pt modelId="{E7872FBA-35E1-4750-AFCF-A450C272DD0C}" type="pres">
      <dgm:prSet presAssocID="{6D4F7E7F-46AB-49E3-8488-1A1804CA311B}" presName="parTx" presStyleLbl="revTx" presStyleIdx="8" presStyleCnt="10">
        <dgm:presLayoutVars>
          <dgm:chMax val="0"/>
          <dgm:chPref val="0"/>
        </dgm:presLayoutVars>
      </dgm:prSet>
      <dgm:spPr/>
    </dgm:pt>
    <dgm:pt modelId="{C5674C33-55EC-48E4-A9C5-8DFF0A58E1D8}" type="pres">
      <dgm:prSet presAssocID="{6D4F7E7F-46AB-49E3-8488-1A1804CA311B}" presName="txSpace" presStyleCnt="0"/>
      <dgm:spPr/>
    </dgm:pt>
    <dgm:pt modelId="{122685CC-D7C1-4F44-8805-052B5561F251}" type="pres">
      <dgm:prSet presAssocID="{6D4F7E7F-46AB-49E3-8488-1A1804CA311B}" presName="desTx" presStyleLbl="revTx" presStyleIdx="9" presStyleCnt="10">
        <dgm:presLayoutVars/>
      </dgm:prSet>
      <dgm:spPr/>
    </dgm:pt>
  </dgm:ptLst>
  <dgm:cxnLst>
    <dgm:cxn modelId="{5C26B10D-F902-4BD2-BF96-A6FE0724B219}" type="presOf" srcId="{8FFEBD5D-8E57-4A91-BCF2-FAC44AA86ADA}" destId="{DEAA707E-5BEF-46A2-BD46-D7D9A992FDBC}" srcOrd="0" destOrd="0" presId="urn:microsoft.com/office/officeart/2018/5/layout/CenteredIconLabelDescriptionList"/>
    <dgm:cxn modelId="{AA80BA20-23F8-403D-A323-A4D608790ED6}" type="presOf" srcId="{C1CBB14F-5C9F-4D5B-B54B-378286EA89EB}" destId="{2A9E8145-31B4-4016-9001-71B35C3B6DD7}" srcOrd="0" destOrd="1" presId="urn:microsoft.com/office/officeart/2018/5/layout/CenteredIconLabelDescriptionList"/>
    <dgm:cxn modelId="{0D10B724-FBD5-42A4-9159-ECBB8B8F8171}" type="presOf" srcId="{C164B6A6-9ECD-41E8-9B49-C45FB741CEA3}" destId="{122685CC-D7C1-4F44-8805-052B5561F251}" srcOrd="0" destOrd="1" presId="urn:microsoft.com/office/officeart/2018/5/layout/CenteredIconLabelDescriptionList"/>
    <dgm:cxn modelId="{B523C62A-2480-4441-9A31-BED523B10E6A}" srcId="{6D4F7E7F-46AB-49E3-8488-1A1804CA311B}" destId="{68370799-2926-4445-B9F3-372A2BC6AFD8}" srcOrd="2" destOrd="0" parTransId="{6CAAD385-7A12-43F5-B8D4-37C3E68A1B25}" sibTransId="{F20746E8-DFE1-46A1-B351-7B361A125B3A}"/>
    <dgm:cxn modelId="{083E8462-80D1-44DF-ADA9-F119DFD27FDE}" srcId="{01719366-3FAE-44D4-A80D-0F1D9F4CBE91}" destId="{2BF8D351-0A4D-4D89-B487-AA6B2F4214A5}" srcOrd="0" destOrd="0" parTransId="{422A98E2-E8D6-4214-8340-C55202D4CD43}" sibTransId="{D882C40D-8948-4304-A629-00CA6141DF2B}"/>
    <dgm:cxn modelId="{B4088E65-6698-4582-B78C-313DCEA39101}" srcId="{9EA6A6D3-DE8D-453B-82C0-5792128AE347}" destId="{847D82B4-E131-4633-9415-6D20F39C1590}" srcOrd="3" destOrd="0" parTransId="{596C88BF-095B-4494-A0A0-22C14B07A90A}" sibTransId="{897CACD5-FA04-4A55-A0B5-98A2C37B2CCF}"/>
    <dgm:cxn modelId="{F26FA66C-A71F-4E9D-B1F1-80BD81EF306C}" srcId="{E0D7FE7F-33DE-49FF-A709-ED6151ED3C27}" destId="{AEF9A83E-AB6C-4131-97AB-264CC0B782DC}" srcOrd="1" destOrd="0" parTransId="{53A93C7A-A375-4553-8620-2FEF6A2670C0}" sibTransId="{F974EA6E-4CF3-4FE5-B0E9-E1671934E1B6}"/>
    <dgm:cxn modelId="{43DA216E-A559-4F81-8F50-D62655DD47CE}" type="presOf" srcId="{9EA6A6D3-DE8D-453B-82C0-5792128AE347}" destId="{EBE730DE-8A15-4335-B262-DB404217B5EF}" srcOrd="0" destOrd="0" presId="urn:microsoft.com/office/officeart/2018/5/layout/CenteredIconLabelDescriptionList"/>
    <dgm:cxn modelId="{4DC13650-26BC-44B7-8645-6A3AF666C8B5}" type="presOf" srcId="{38E87854-1407-461F-8640-F9679B434A2F}" destId="{122685CC-D7C1-4F44-8805-052B5561F251}" srcOrd="0" destOrd="0" presId="urn:microsoft.com/office/officeart/2018/5/layout/CenteredIconLabelDescriptionList"/>
    <dgm:cxn modelId="{F2A08074-43AF-406B-A186-C78213D8BE41}" type="presOf" srcId="{5EEBE51E-7447-46F2-8F49-CBF4664993F8}" destId="{2A9E8145-31B4-4016-9001-71B35C3B6DD7}" srcOrd="0" destOrd="2" presId="urn:microsoft.com/office/officeart/2018/5/layout/CenteredIconLabelDescriptionList"/>
    <dgm:cxn modelId="{90030957-3688-457E-8102-33EA204CFD42}" srcId="{01719366-3FAE-44D4-A80D-0F1D9F4CBE91}" destId="{0DD77387-43B2-4932-9A8D-094FB1BDBEF2}" srcOrd="1" destOrd="0" parTransId="{D103FD78-8681-415B-812F-18B549840A73}" sibTransId="{C4FFE801-26FE-4A28-8C22-B0A48B2607B1}"/>
    <dgm:cxn modelId="{E93E0E5A-1DF5-46E9-9F4D-D152826B787E}" type="presOf" srcId="{CF88421B-858A-4EA0-8725-1C58AF0DF0B0}" destId="{339CAD8B-5632-4129-8701-FE06A9CF7AA1}" srcOrd="0" destOrd="0" presId="urn:microsoft.com/office/officeart/2018/5/layout/CenteredIconLabelDescriptionList"/>
    <dgm:cxn modelId="{4FB42A7A-0900-42D2-BE47-DDF357B60296}" type="presOf" srcId="{01719366-3FAE-44D4-A80D-0F1D9F4CBE91}" destId="{DE6CA43D-B50F-403E-B336-D677400D4C24}" srcOrd="0" destOrd="0" presId="urn:microsoft.com/office/officeart/2018/5/layout/CenteredIconLabelDescriptionList"/>
    <dgm:cxn modelId="{B9DEE48D-25F1-4C3F-8B48-33AE78D5BDB0}" srcId="{74B15E0A-37FA-4200-9A30-E566A357CE49}" destId="{5EEBE51E-7447-46F2-8F49-CBF4664993F8}" srcOrd="2" destOrd="0" parTransId="{DF349BF0-8059-4022-BC41-AE0C7BC8F617}" sibTransId="{56C55D8E-80B9-444C-81EA-D22D3669C056}"/>
    <dgm:cxn modelId="{B0A39C8F-EF6E-4876-A27E-7044AEBC66E4}" srcId="{9EA6A6D3-DE8D-453B-82C0-5792128AE347}" destId="{E0D7FE7F-33DE-49FF-A709-ED6151ED3C27}" srcOrd="2" destOrd="0" parTransId="{D1844DEA-C706-4683-8F51-BC4B785B696E}" sibTransId="{410721F5-BAAD-4DEF-AC63-6D51551C6F37}"/>
    <dgm:cxn modelId="{3B271A93-D23D-4F0C-945C-94E387BD2D8C}" srcId="{6D4F7E7F-46AB-49E3-8488-1A1804CA311B}" destId="{C164B6A6-9ECD-41E8-9B49-C45FB741CEA3}" srcOrd="1" destOrd="0" parTransId="{8BFA4142-7806-47E1-A29E-AC85622B646B}" sibTransId="{A97ED39B-4B80-467E-9CB9-EA5CED06F998}"/>
    <dgm:cxn modelId="{D9115A95-37D2-40A9-A5E1-5C41D36CE315}" type="presOf" srcId="{68370799-2926-4445-B9F3-372A2BC6AFD8}" destId="{122685CC-D7C1-4F44-8805-052B5561F251}" srcOrd="0" destOrd="2" presId="urn:microsoft.com/office/officeart/2018/5/layout/CenteredIconLabelDescriptionList"/>
    <dgm:cxn modelId="{9CF6D296-5AA5-4CA4-BE41-462F83D7A47A}" srcId="{6D4F7E7F-46AB-49E3-8488-1A1804CA311B}" destId="{38E87854-1407-461F-8640-F9679B434A2F}" srcOrd="0" destOrd="0" parTransId="{F837CA03-5B5B-44C5-8FC5-9DDB11F6F136}" sibTransId="{44FEE548-D9C6-492B-9509-CCEDDF8660A7}"/>
    <dgm:cxn modelId="{64D15B97-F147-439F-B4A3-E28DD3A14B56}" type="presOf" srcId="{F4FDBB5E-0BBC-46BF-A550-0AE02A4C441E}" destId="{2A9E8145-31B4-4016-9001-71B35C3B6DD7}" srcOrd="0" destOrd="0" presId="urn:microsoft.com/office/officeart/2018/5/layout/CenteredIconLabelDescriptionList"/>
    <dgm:cxn modelId="{BB2FA297-55BD-4189-A222-D46F685E944A}" srcId="{9EA6A6D3-DE8D-453B-82C0-5792128AE347}" destId="{74B15E0A-37FA-4200-9A30-E566A357CE49}" srcOrd="1" destOrd="0" parTransId="{C6D657D6-A5A6-4E73-9F97-49731C3B7947}" sibTransId="{C5710D71-AEFB-42EF-9BC7-CD98A63A9901}"/>
    <dgm:cxn modelId="{9C6F9E99-13A6-41E9-9C91-2FD337CA5F83}" type="presOf" srcId="{2BF8D351-0A4D-4D89-B487-AA6B2F4214A5}" destId="{C7CA59BA-EC5D-4E1C-8C3C-BFF158FAE60E}" srcOrd="0" destOrd="0" presId="urn:microsoft.com/office/officeart/2018/5/layout/CenteredIconLabelDescriptionList"/>
    <dgm:cxn modelId="{394A6CA5-0C2D-4F30-933C-4666C9DE1426}" type="presOf" srcId="{E0D7FE7F-33DE-49FF-A709-ED6151ED3C27}" destId="{163A789A-6D43-4670-8227-8CB621B39235}" srcOrd="0" destOrd="0" presId="urn:microsoft.com/office/officeart/2018/5/layout/CenteredIconLabelDescriptionList"/>
    <dgm:cxn modelId="{1ABA43AC-3A1E-4F63-89EC-3D08B0D6319C}" type="presOf" srcId="{0DD77387-43B2-4932-9A8D-094FB1BDBEF2}" destId="{C7CA59BA-EC5D-4E1C-8C3C-BFF158FAE60E}" srcOrd="0" destOrd="1" presId="urn:microsoft.com/office/officeart/2018/5/layout/CenteredIconLabelDescriptionList"/>
    <dgm:cxn modelId="{013EE0AE-307D-4382-8DD0-A01BCA63705F}" type="presOf" srcId="{AEF9A83E-AB6C-4131-97AB-264CC0B782DC}" destId="{339CAD8B-5632-4129-8701-FE06A9CF7AA1}" srcOrd="0" destOrd="1" presId="urn:microsoft.com/office/officeart/2018/5/layout/CenteredIconLabelDescriptionList"/>
    <dgm:cxn modelId="{FDA763BB-197C-4E85-A983-22603C2034E4}" type="presOf" srcId="{6D4F7E7F-46AB-49E3-8488-1A1804CA311B}" destId="{E7872FBA-35E1-4750-AFCF-A450C272DD0C}" srcOrd="0" destOrd="0" presId="urn:microsoft.com/office/officeart/2018/5/layout/CenteredIconLabelDescriptionList"/>
    <dgm:cxn modelId="{A3B078C2-4791-4EE9-BDC6-EC71382F3D64}" srcId="{E0D7FE7F-33DE-49FF-A709-ED6151ED3C27}" destId="{CF88421B-858A-4EA0-8725-1C58AF0DF0B0}" srcOrd="0" destOrd="0" parTransId="{0E561718-17AB-48A9-B574-053927613919}" sibTransId="{8A1BFDDB-23CB-4421-ACAF-E3E6F426FAA3}"/>
    <dgm:cxn modelId="{717E9CC4-92DB-4CC2-8712-F3D16C8E3DD1}" srcId="{847D82B4-E131-4633-9415-6D20F39C1590}" destId="{8FFEBD5D-8E57-4A91-BCF2-FAC44AA86ADA}" srcOrd="0" destOrd="0" parTransId="{17D4F048-536A-4774-80C6-AA37E1DFC7D8}" sibTransId="{57A5E025-A578-43F2-A89F-6D8D21756A5A}"/>
    <dgm:cxn modelId="{FB8EA8C6-8EFA-4181-B684-A4C9FC54F678}" srcId="{74B15E0A-37FA-4200-9A30-E566A357CE49}" destId="{F4FDBB5E-0BBC-46BF-A550-0AE02A4C441E}" srcOrd="0" destOrd="0" parTransId="{C07D338E-186A-4129-99CA-BEBD38FDE85E}" sibTransId="{C0A3A1CA-DE87-4092-9D6F-46D8DFABB791}"/>
    <dgm:cxn modelId="{946C6ED2-3458-4CA6-8544-7013A82A3935}" type="presOf" srcId="{74B15E0A-37FA-4200-9A30-E566A357CE49}" destId="{5687E6B8-7876-4AB4-BDFC-207BA1B1676F}" srcOrd="0" destOrd="0" presId="urn:microsoft.com/office/officeart/2018/5/layout/CenteredIconLabelDescriptionList"/>
    <dgm:cxn modelId="{00B82ED6-D6A0-4FD7-9152-FCC1D04BD9F2}" srcId="{9EA6A6D3-DE8D-453B-82C0-5792128AE347}" destId="{01719366-3FAE-44D4-A80D-0F1D9F4CBE91}" srcOrd="0" destOrd="0" parTransId="{63B7E11E-75B9-4E61-8C02-2A5A2BD109ED}" sibTransId="{DC123B5E-8FA5-464A-8188-AFBD6438147C}"/>
    <dgm:cxn modelId="{CF92B9D7-E8E9-49C1-AD5E-E0FE7F76273F}" srcId="{9EA6A6D3-DE8D-453B-82C0-5792128AE347}" destId="{6D4F7E7F-46AB-49E3-8488-1A1804CA311B}" srcOrd="4" destOrd="0" parTransId="{E8CEFDC7-D426-4D51-8B8B-23386B352900}" sibTransId="{ACA5BDFE-5343-4CA0-8EBB-2283487DD6B5}"/>
    <dgm:cxn modelId="{27ADE5E5-A174-438D-B0FA-A7342DB9A05A}" srcId="{74B15E0A-37FA-4200-9A30-E566A357CE49}" destId="{C1CBB14F-5C9F-4D5B-B54B-378286EA89EB}" srcOrd="1" destOrd="0" parTransId="{3CDE8076-F913-474E-920A-EE325729986B}" sibTransId="{53C18456-7AA1-465D-8898-261CB3AD2EC5}"/>
    <dgm:cxn modelId="{E57F00E7-B0BE-4236-A540-D56279D41C53}" type="presOf" srcId="{847D82B4-E131-4633-9415-6D20F39C1590}" destId="{C177409E-230F-4717-894B-3F44846A6DAE}" srcOrd="0" destOrd="0" presId="urn:microsoft.com/office/officeart/2018/5/layout/CenteredIconLabelDescriptionList"/>
    <dgm:cxn modelId="{F2E68D91-874F-4758-9055-B8DC6F747E7C}" type="presParOf" srcId="{EBE730DE-8A15-4335-B262-DB404217B5EF}" destId="{2911ED2A-EBEC-46B1-961B-5B027742E43F}" srcOrd="0" destOrd="0" presId="urn:microsoft.com/office/officeart/2018/5/layout/CenteredIconLabelDescriptionList"/>
    <dgm:cxn modelId="{8503E16C-17B1-4A1B-B540-CE4B0037DA10}" type="presParOf" srcId="{2911ED2A-EBEC-46B1-961B-5B027742E43F}" destId="{B45AFAA8-2D19-472F-BCE3-9A6CCDF3702C}" srcOrd="0" destOrd="0" presId="urn:microsoft.com/office/officeart/2018/5/layout/CenteredIconLabelDescriptionList"/>
    <dgm:cxn modelId="{10A7A684-396D-4483-BF99-892D711AE052}" type="presParOf" srcId="{2911ED2A-EBEC-46B1-961B-5B027742E43F}" destId="{5AA85C09-CD15-4216-A832-5BB6A42C0159}" srcOrd="1" destOrd="0" presId="urn:microsoft.com/office/officeart/2018/5/layout/CenteredIconLabelDescriptionList"/>
    <dgm:cxn modelId="{BBF88AE2-16BF-4107-98A2-1E6638CD38A1}" type="presParOf" srcId="{2911ED2A-EBEC-46B1-961B-5B027742E43F}" destId="{DE6CA43D-B50F-403E-B336-D677400D4C24}" srcOrd="2" destOrd="0" presId="urn:microsoft.com/office/officeart/2018/5/layout/CenteredIconLabelDescriptionList"/>
    <dgm:cxn modelId="{8202409E-DF5A-44AD-850C-DA51F20C93E5}" type="presParOf" srcId="{2911ED2A-EBEC-46B1-961B-5B027742E43F}" destId="{C43FA147-7E06-4176-8C80-F3BCD6FAFACA}" srcOrd="3" destOrd="0" presId="urn:microsoft.com/office/officeart/2018/5/layout/CenteredIconLabelDescriptionList"/>
    <dgm:cxn modelId="{4CC209BC-DF63-409E-99CE-74DDC04CE018}" type="presParOf" srcId="{2911ED2A-EBEC-46B1-961B-5B027742E43F}" destId="{C7CA59BA-EC5D-4E1C-8C3C-BFF158FAE60E}" srcOrd="4" destOrd="0" presId="urn:microsoft.com/office/officeart/2018/5/layout/CenteredIconLabelDescriptionList"/>
    <dgm:cxn modelId="{F7A57A00-61E7-4C12-9C89-6B9C59BFF032}" type="presParOf" srcId="{EBE730DE-8A15-4335-B262-DB404217B5EF}" destId="{0FDE6B3D-B416-48BD-8532-E1E4DA1EBF57}" srcOrd="1" destOrd="0" presId="urn:microsoft.com/office/officeart/2018/5/layout/CenteredIconLabelDescriptionList"/>
    <dgm:cxn modelId="{4FCAACB7-8104-4F5C-9E8C-BB71B690E78D}" type="presParOf" srcId="{EBE730DE-8A15-4335-B262-DB404217B5EF}" destId="{FB2D946A-2D80-400F-86CC-5C2313D7A0C6}" srcOrd="2" destOrd="0" presId="urn:microsoft.com/office/officeart/2018/5/layout/CenteredIconLabelDescriptionList"/>
    <dgm:cxn modelId="{B4D3536A-4645-401A-9AC6-34C4064144BB}" type="presParOf" srcId="{FB2D946A-2D80-400F-86CC-5C2313D7A0C6}" destId="{49C1FBBE-CEE3-462D-9E4A-E00170E05EFD}" srcOrd="0" destOrd="0" presId="urn:microsoft.com/office/officeart/2018/5/layout/CenteredIconLabelDescriptionList"/>
    <dgm:cxn modelId="{0FED83E9-10EC-4D51-98BD-28972A81988F}" type="presParOf" srcId="{FB2D946A-2D80-400F-86CC-5C2313D7A0C6}" destId="{F36ED9AB-7FA3-48F0-B9A0-39C11E98EB26}" srcOrd="1" destOrd="0" presId="urn:microsoft.com/office/officeart/2018/5/layout/CenteredIconLabelDescriptionList"/>
    <dgm:cxn modelId="{92E3A66E-E5BB-444F-B3D1-18CC452E5EA3}" type="presParOf" srcId="{FB2D946A-2D80-400F-86CC-5C2313D7A0C6}" destId="{5687E6B8-7876-4AB4-BDFC-207BA1B1676F}" srcOrd="2" destOrd="0" presId="urn:microsoft.com/office/officeart/2018/5/layout/CenteredIconLabelDescriptionList"/>
    <dgm:cxn modelId="{545A0263-74EF-401E-82C8-B58FEF1CFC98}" type="presParOf" srcId="{FB2D946A-2D80-400F-86CC-5C2313D7A0C6}" destId="{50151CF4-DC1B-4C6B-A90C-3452A504965C}" srcOrd="3" destOrd="0" presId="urn:microsoft.com/office/officeart/2018/5/layout/CenteredIconLabelDescriptionList"/>
    <dgm:cxn modelId="{36BD1DC8-3D76-4B5B-A237-F63D60C270ED}" type="presParOf" srcId="{FB2D946A-2D80-400F-86CC-5C2313D7A0C6}" destId="{2A9E8145-31B4-4016-9001-71B35C3B6DD7}" srcOrd="4" destOrd="0" presId="urn:microsoft.com/office/officeart/2018/5/layout/CenteredIconLabelDescriptionList"/>
    <dgm:cxn modelId="{EEA03354-3AAB-4FE3-B0D5-1434F689E099}" type="presParOf" srcId="{EBE730DE-8A15-4335-B262-DB404217B5EF}" destId="{42AC5A7D-70BB-4D61-AF61-2BBF92CA6351}" srcOrd="3" destOrd="0" presId="urn:microsoft.com/office/officeart/2018/5/layout/CenteredIconLabelDescriptionList"/>
    <dgm:cxn modelId="{F1EC738F-02B8-434F-8296-BDAD4A11E3CC}" type="presParOf" srcId="{EBE730DE-8A15-4335-B262-DB404217B5EF}" destId="{32734E31-AF52-4B8D-853E-DFB08DEF52AF}" srcOrd="4" destOrd="0" presId="urn:microsoft.com/office/officeart/2018/5/layout/CenteredIconLabelDescriptionList"/>
    <dgm:cxn modelId="{5C9DD5E5-2A79-4BA4-9465-0E2DC149E3FB}" type="presParOf" srcId="{32734E31-AF52-4B8D-853E-DFB08DEF52AF}" destId="{10D488DA-E34A-4025-B6FD-AF389963C9D5}" srcOrd="0" destOrd="0" presId="urn:microsoft.com/office/officeart/2018/5/layout/CenteredIconLabelDescriptionList"/>
    <dgm:cxn modelId="{677887A0-D1FF-4CEF-9118-1F306BB02C74}" type="presParOf" srcId="{32734E31-AF52-4B8D-853E-DFB08DEF52AF}" destId="{5AC228EC-0E33-46DE-9934-5F3AFFC3B6C9}" srcOrd="1" destOrd="0" presId="urn:microsoft.com/office/officeart/2018/5/layout/CenteredIconLabelDescriptionList"/>
    <dgm:cxn modelId="{CA72A6F3-1D48-4EE5-BFA8-374F995A98A5}" type="presParOf" srcId="{32734E31-AF52-4B8D-853E-DFB08DEF52AF}" destId="{163A789A-6D43-4670-8227-8CB621B39235}" srcOrd="2" destOrd="0" presId="urn:microsoft.com/office/officeart/2018/5/layout/CenteredIconLabelDescriptionList"/>
    <dgm:cxn modelId="{30F2682D-9B96-4E1B-8AC7-6DF9E62398C3}" type="presParOf" srcId="{32734E31-AF52-4B8D-853E-DFB08DEF52AF}" destId="{C55BE353-F346-4B1A-A15B-B9FF28DAA67D}" srcOrd="3" destOrd="0" presId="urn:microsoft.com/office/officeart/2018/5/layout/CenteredIconLabelDescriptionList"/>
    <dgm:cxn modelId="{A9F2AAC1-2641-4A80-BF25-4F1FEFBE1124}" type="presParOf" srcId="{32734E31-AF52-4B8D-853E-DFB08DEF52AF}" destId="{339CAD8B-5632-4129-8701-FE06A9CF7AA1}" srcOrd="4" destOrd="0" presId="urn:microsoft.com/office/officeart/2018/5/layout/CenteredIconLabelDescriptionList"/>
    <dgm:cxn modelId="{3AEA1D81-7D09-4B68-8861-332994CBE9D7}" type="presParOf" srcId="{EBE730DE-8A15-4335-B262-DB404217B5EF}" destId="{6EBC69DB-261A-4C6E-BA8E-144E712926D2}" srcOrd="5" destOrd="0" presId="urn:microsoft.com/office/officeart/2018/5/layout/CenteredIconLabelDescriptionList"/>
    <dgm:cxn modelId="{EB70C88C-64DB-4A21-83FD-38D6A1040FB9}" type="presParOf" srcId="{EBE730DE-8A15-4335-B262-DB404217B5EF}" destId="{D3B93E22-43AE-4C1E-8965-31DC0D2146E4}" srcOrd="6" destOrd="0" presId="urn:microsoft.com/office/officeart/2018/5/layout/CenteredIconLabelDescriptionList"/>
    <dgm:cxn modelId="{8D6947B3-5718-4B9F-9298-B0B85CD6A5DE}" type="presParOf" srcId="{D3B93E22-43AE-4C1E-8965-31DC0D2146E4}" destId="{680E57A5-7C80-4AB8-88EB-397FF1062DFD}" srcOrd="0" destOrd="0" presId="urn:microsoft.com/office/officeart/2018/5/layout/CenteredIconLabelDescriptionList"/>
    <dgm:cxn modelId="{20847630-21D9-4B50-88D0-EF94CE10BE78}" type="presParOf" srcId="{D3B93E22-43AE-4C1E-8965-31DC0D2146E4}" destId="{17C9B6FC-96AD-4204-A037-F53218AFD9DF}" srcOrd="1" destOrd="0" presId="urn:microsoft.com/office/officeart/2018/5/layout/CenteredIconLabelDescriptionList"/>
    <dgm:cxn modelId="{64FB9818-82B0-4BC5-BEF9-0DC64BDAD127}" type="presParOf" srcId="{D3B93E22-43AE-4C1E-8965-31DC0D2146E4}" destId="{C177409E-230F-4717-894B-3F44846A6DAE}" srcOrd="2" destOrd="0" presId="urn:microsoft.com/office/officeart/2018/5/layout/CenteredIconLabelDescriptionList"/>
    <dgm:cxn modelId="{F7B443C1-F266-4608-B9E8-5CF6939E9328}" type="presParOf" srcId="{D3B93E22-43AE-4C1E-8965-31DC0D2146E4}" destId="{9E0F2917-A789-4796-92C3-262CCC174577}" srcOrd="3" destOrd="0" presId="urn:microsoft.com/office/officeart/2018/5/layout/CenteredIconLabelDescriptionList"/>
    <dgm:cxn modelId="{B38E1A03-9BFE-46DA-984D-0708CFA53F9F}" type="presParOf" srcId="{D3B93E22-43AE-4C1E-8965-31DC0D2146E4}" destId="{DEAA707E-5BEF-46A2-BD46-D7D9A992FDBC}" srcOrd="4" destOrd="0" presId="urn:microsoft.com/office/officeart/2018/5/layout/CenteredIconLabelDescriptionList"/>
    <dgm:cxn modelId="{782321E7-B2B9-4D36-B1D6-07B62CDCD0DC}" type="presParOf" srcId="{EBE730DE-8A15-4335-B262-DB404217B5EF}" destId="{B215DA79-DFD3-43C1-8923-D7DD0838A900}" srcOrd="7" destOrd="0" presId="urn:microsoft.com/office/officeart/2018/5/layout/CenteredIconLabelDescriptionList"/>
    <dgm:cxn modelId="{622BFB4D-4A0E-4435-9D53-611CA7347A36}" type="presParOf" srcId="{EBE730DE-8A15-4335-B262-DB404217B5EF}" destId="{13C14461-7864-421B-8704-5DA5EC9AA46F}" srcOrd="8" destOrd="0" presId="urn:microsoft.com/office/officeart/2018/5/layout/CenteredIconLabelDescriptionList"/>
    <dgm:cxn modelId="{78CABC7D-E54E-4142-8C4F-2F4B8485D277}" type="presParOf" srcId="{13C14461-7864-421B-8704-5DA5EC9AA46F}" destId="{7BD5FD8F-094A-487C-9AF0-8C4B65A30D76}" srcOrd="0" destOrd="0" presId="urn:microsoft.com/office/officeart/2018/5/layout/CenteredIconLabelDescriptionList"/>
    <dgm:cxn modelId="{BDF063FB-1510-4C85-BB91-BB9B9F84488B}" type="presParOf" srcId="{13C14461-7864-421B-8704-5DA5EC9AA46F}" destId="{4A002843-3434-4E6E-B78A-61F0C072882F}" srcOrd="1" destOrd="0" presId="urn:microsoft.com/office/officeart/2018/5/layout/CenteredIconLabelDescriptionList"/>
    <dgm:cxn modelId="{2B2C970F-AF47-4782-A4BA-47E9A03C5331}" type="presParOf" srcId="{13C14461-7864-421B-8704-5DA5EC9AA46F}" destId="{E7872FBA-35E1-4750-AFCF-A450C272DD0C}" srcOrd="2" destOrd="0" presId="urn:microsoft.com/office/officeart/2018/5/layout/CenteredIconLabelDescriptionList"/>
    <dgm:cxn modelId="{50E79F54-1CD6-4F77-8B40-1C658AF3DD86}" type="presParOf" srcId="{13C14461-7864-421B-8704-5DA5EC9AA46F}" destId="{C5674C33-55EC-48E4-A9C5-8DFF0A58E1D8}" srcOrd="3" destOrd="0" presId="urn:microsoft.com/office/officeart/2018/5/layout/CenteredIconLabelDescriptionList"/>
    <dgm:cxn modelId="{7191F0CF-C820-446F-A5A4-4BAD73DE1EA4}" type="presParOf" srcId="{13C14461-7864-421B-8704-5DA5EC9AA46F}" destId="{122685CC-D7C1-4F44-8805-052B5561F251}"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30028A-925C-4051-97BB-1031BFA716F7}" type="doc">
      <dgm:prSet loTypeId="urn:microsoft.com/office/officeart/2009/3/layout/PieProcess" loCatId="process" qsTypeId="urn:microsoft.com/office/officeart/2005/8/quickstyle/simple1" qsCatId="simple" csTypeId="urn:microsoft.com/office/officeart/2005/8/colors/colorful1" csCatId="colorful" phldr="1"/>
      <dgm:spPr/>
      <dgm:t>
        <a:bodyPr/>
        <a:lstStyle/>
        <a:p>
          <a:endParaRPr lang="en-US"/>
        </a:p>
      </dgm:t>
    </dgm:pt>
    <dgm:pt modelId="{70F036E9-6FB8-45AA-974B-A2AA452A88AE}">
      <dgm:prSet phldrT="[Texte]"/>
      <dgm:spPr/>
      <dgm:t>
        <a:bodyPr/>
        <a:lstStyle/>
        <a:p>
          <a:r>
            <a:rPr lang="en-US" dirty="0"/>
            <a:t>Forces</a:t>
          </a:r>
        </a:p>
      </dgm:t>
    </dgm:pt>
    <dgm:pt modelId="{E5DCBD6A-B925-4939-BCBF-0B551808055C}" type="parTrans" cxnId="{89585C34-992A-4D46-AF0F-C00AE4257DD9}">
      <dgm:prSet/>
      <dgm:spPr/>
      <dgm:t>
        <a:bodyPr/>
        <a:lstStyle/>
        <a:p>
          <a:endParaRPr lang="en-US"/>
        </a:p>
      </dgm:t>
    </dgm:pt>
    <dgm:pt modelId="{757A3BAD-C8D6-4CD7-8625-D7B05F63FC2B}" type="sibTrans" cxnId="{89585C34-992A-4D46-AF0F-C00AE4257DD9}">
      <dgm:prSet/>
      <dgm:spPr/>
      <dgm:t>
        <a:bodyPr/>
        <a:lstStyle/>
        <a:p>
          <a:endParaRPr lang="en-US"/>
        </a:p>
      </dgm:t>
    </dgm:pt>
    <dgm:pt modelId="{6C587CF1-D3AC-40E5-BB04-6A7B6036C7C0}">
      <dgm:prSet phldrT="[Texte]" custT="1"/>
      <dgm:spPr/>
      <dgm:t>
        <a:bodyPr/>
        <a:lstStyle/>
        <a:p>
          <a:pPr algn="l">
            <a:buFont typeface="Wingdings" panose="05000000000000000000" pitchFamily="2" charset="2"/>
            <a:buChar char="§"/>
          </a:pPr>
          <a:r>
            <a:rPr lang="en-US" sz="1200" dirty="0"/>
            <a:t>Forte </a:t>
          </a:r>
          <a:r>
            <a:rPr lang="en-US" sz="1200" dirty="0" err="1"/>
            <a:t>notorité</a:t>
          </a:r>
          <a:r>
            <a:rPr lang="en-US" sz="1200" dirty="0"/>
            <a:t> de </a:t>
          </a:r>
          <a:r>
            <a:rPr lang="en-US" sz="1200" dirty="0" err="1"/>
            <a:t>l'organization</a:t>
          </a:r>
          <a:endParaRPr lang="en-US" sz="1200" dirty="0"/>
        </a:p>
      </dgm:t>
    </dgm:pt>
    <dgm:pt modelId="{1C3EE23A-053A-43DE-B962-E5D04B145AE8}" type="parTrans" cxnId="{5DA00CDE-C69F-4C82-B2C0-FBC533413A57}">
      <dgm:prSet/>
      <dgm:spPr/>
      <dgm:t>
        <a:bodyPr/>
        <a:lstStyle/>
        <a:p>
          <a:endParaRPr lang="en-US"/>
        </a:p>
      </dgm:t>
    </dgm:pt>
    <dgm:pt modelId="{63E1F190-0700-45F1-BCA5-91E00FB3D4E8}" type="sibTrans" cxnId="{5DA00CDE-C69F-4C82-B2C0-FBC533413A57}">
      <dgm:prSet/>
      <dgm:spPr/>
      <dgm:t>
        <a:bodyPr/>
        <a:lstStyle/>
        <a:p>
          <a:endParaRPr lang="en-US"/>
        </a:p>
      </dgm:t>
    </dgm:pt>
    <dgm:pt modelId="{7071E6E8-0AFF-471A-994E-631E88208EAA}">
      <dgm:prSet phldrT="[Texte]"/>
      <dgm:spPr/>
      <dgm:t>
        <a:bodyPr/>
        <a:lstStyle/>
        <a:p>
          <a:r>
            <a:rPr lang="en-US" dirty="0"/>
            <a:t>Faiblesses</a:t>
          </a:r>
        </a:p>
      </dgm:t>
    </dgm:pt>
    <dgm:pt modelId="{950E7643-69D1-4844-BB02-7CEEC755309C}" type="parTrans" cxnId="{CA9B2199-1B5E-47F7-A548-E62AC49F0F9F}">
      <dgm:prSet/>
      <dgm:spPr/>
      <dgm:t>
        <a:bodyPr/>
        <a:lstStyle/>
        <a:p>
          <a:endParaRPr lang="en-US"/>
        </a:p>
      </dgm:t>
    </dgm:pt>
    <dgm:pt modelId="{78B7829B-0B4C-44C2-BC73-79DD874E761F}" type="sibTrans" cxnId="{CA9B2199-1B5E-47F7-A548-E62AC49F0F9F}">
      <dgm:prSet/>
      <dgm:spPr/>
      <dgm:t>
        <a:bodyPr/>
        <a:lstStyle/>
        <a:p>
          <a:endParaRPr lang="en-US"/>
        </a:p>
      </dgm:t>
    </dgm:pt>
    <dgm:pt modelId="{13271598-3C65-4919-9171-4A4B6B1BB5E1}">
      <dgm:prSet phldrT="[Texte]" custT="1"/>
      <dgm:spPr/>
      <dgm:t>
        <a:bodyPr/>
        <a:lstStyle/>
        <a:p>
          <a:pPr>
            <a:buFont typeface="Arial" panose="020B0604020202020204" pitchFamily="34" charset="0"/>
            <a:buNone/>
          </a:pPr>
          <a:r>
            <a:rPr lang="en-US" sz="1300" dirty="0" err="1"/>
            <a:t>Notoriété</a:t>
          </a:r>
          <a:r>
            <a:rPr lang="en-US" sz="1300" dirty="0"/>
            <a:t> </a:t>
          </a:r>
          <a:r>
            <a:rPr lang="en-US" sz="1300" dirty="0" err="1"/>
            <a:t>mais</a:t>
          </a:r>
          <a:r>
            <a:rPr lang="en-US" sz="1300" dirty="0"/>
            <a:t> pas precise: le PNUD </a:t>
          </a:r>
          <a:r>
            <a:rPr lang="en-US" sz="1300" dirty="0" err="1"/>
            <a:t>est</a:t>
          </a:r>
          <a:r>
            <a:rPr lang="en-US" sz="1300" dirty="0"/>
            <a:t> </a:t>
          </a:r>
          <a:r>
            <a:rPr lang="en-US" sz="1300" dirty="0" err="1"/>
            <a:t>connu</a:t>
          </a:r>
          <a:r>
            <a:rPr lang="en-US" sz="1300" dirty="0"/>
            <a:t> </a:t>
          </a:r>
          <a:r>
            <a:rPr lang="en-US" sz="1300" dirty="0" err="1"/>
            <a:t>mais</a:t>
          </a:r>
          <a:r>
            <a:rPr lang="en-US" sz="1300" dirty="0"/>
            <a:t> confusion avec </a:t>
          </a:r>
          <a:r>
            <a:rPr lang="en-US" sz="1300" dirty="0" err="1"/>
            <a:t>l'ensemble</a:t>
          </a:r>
          <a:r>
            <a:rPr lang="en-US" sz="1300" dirty="0"/>
            <a:t> du SNU</a:t>
          </a:r>
        </a:p>
      </dgm:t>
    </dgm:pt>
    <dgm:pt modelId="{59ABE3CF-57FD-4E00-B543-BC334396EB7E}" type="parTrans" cxnId="{14663CB7-CFD3-4EA8-807B-8AE89DF5FDEA}">
      <dgm:prSet/>
      <dgm:spPr/>
      <dgm:t>
        <a:bodyPr/>
        <a:lstStyle/>
        <a:p>
          <a:endParaRPr lang="en-US"/>
        </a:p>
      </dgm:t>
    </dgm:pt>
    <dgm:pt modelId="{F553F105-0C5E-44A9-8F28-723995D58A18}" type="sibTrans" cxnId="{14663CB7-CFD3-4EA8-807B-8AE89DF5FDEA}">
      <dgm:prSet/>
      <dgm:spPr/>
      <dgm:t>
        <a:bodyPr/>
        <a:lstStyle/>
        <a:p>
          <a:endParaRPr lang="en-US"/>
        </a:p>
      </dgm:t>
    </dgm:pt>
    <dgm:pt modelId="{46B376D6-B6C8-4E2A-AF01-91577389C826}">
      <dgm:prSet phldrT="[Texte]"/>
      <dgm:spPr/>
      <dgm:t>
        <a:bodyPr/>
        <a:lstStyle/>
        <a:p>
          <a:r>
            <a:rPr lang="en-US"/>
            <a:t>Menaces</a:t>
          </a:r>
        </a:p>
      </dgm:t>
    </dgm:pt>
    <dgm:pt modelId="{5DB7A131-8314-4B2A-B8BD-34A991125E00}" type="parTrans" cxnId="{35503338-9529-4C82-8059-3AD33D38959B}">
      <dgm:prSet/>
      <dgm:spPr/>
      <dgm:t>
        <a:bodyPr/>
        <a:lstStyle/>
        <a:p>
          <a:endParaRPr lang="en-US"/>
        </a:p>
      </dgm:t>
    </dgm:pt>
    <dgm:pt modelId="{3178710C-F04E-4298-BBDA-4204E40DC817}" type="sibTrans" cxnId="{35503338-9529-4C82-8059-3AD33D38959B}">
      <dgm:prSet/>
      <dgm:spPr/>
      <dgm:t>
        <a:bodyPr/>
        <a:lstStyle/>
        <a:p>
          <a:endParaRPr lang="en-US"/>
        </a:p>
      </dgm:t>
    </dgm:pt>
    <dgm:pt modelId="{B9EAA7D6-36B9-41CF-A58C-E22B2B81359E}">
      <dgm:prSet phldrT="[Texte]"/>
      <dgm:spPr/>
      <dgm:t>
        <a:bodyPr/>
        <a:lstStyle/>
        <a:p>
          <a:r>
            <a:rPr lang="en-US"/>
            <a:t>Opportunités</a:t>
          </a:r>
        </a:p>
      </dgm:t>
    </dgm:pt>
    <dgm:pt modelId="{0861EEA8-4C81-4938-A383-C74D1774E8BB}" type="parTrans" cxnId="{640DE023-7AE5-452F-B726-CD1951C1BF60}">
      <dgm:prSet/>
      <dgm:spPr/>
      <dgm:t>
        <a:bodyPr/>
        <a:lstStyle/>
        <a:p>
          <a:endParaRPr lang="en-US"/>
        </a:p>
      </dgm:t>
    </dgm:pt>
    <dgm:pt modelId="{E0620697-F14C-4350-ACA3-89278ECAE85B}" type="sibTrans" cxnId="{640DE023-7AE5-452F-B726-CD1951C1BF60}">
      <dgm:prSet/>
      <dgm:spPr/>
      <dgm:t>
        <a:bodyPr/>
        <a:lstStyle/>
        <a:p>
          <a:endParaRPr lang="en-US"/>
        </a:p>
      </dgm:t>
    </dgm:pt>
    <dgm:pt modelId="{066B56C2-F519-477B-9521-9B4F36E45DC9}">
      <dgm:prSet phldrT="[Texte]" custT="1"/>
      <dgm:spPr/>
      <dgm:t>
        <a:bodyPr/>
        <a:lstStyle/>
        <a:p>
          <a:pPr algn="l">
            <a:buFont typeface="Wingdings" panose="05000000000000000000" pitchFamily="2" charset="2"/>
            <a:buChar char="§"/>
          </a:pPr>
          <a:r>
            <a:rPr lang="en-US" sz="1200" dirty="0" err="1"/>
            <a:t>Ancrage</a:t>
          </a:r>
          <a:r>
            <a:rPr lang="en-US" sz="1200" dirty="0"/>
            <a:t> dans les </a:t>
          </a:r>
          <a:r>
            <a:rPr lang="en-US" sz="1200" dirty="0" err="1"/>
            <a:t>îles</a:t>
          </a:r>
          <a:endParaRPr lang="en-US" sz="1200" dirty="0"/>
        </a:p>
      </dgm:t>
    </dgm:pt>
    <dgm:pt modelId="{DB441F2C-CD89-4020-A391-E76B8B91313B}" type="parTrans" cxnId="{ADDD832E-CC3A-42E6-B33D-50E10B959360}">
      <dgm:prSet/>
      <dgm:spPr/>
      <dgm:t>
        <a:bodyPr/>
        <a:lstStyle/>
        <a:p>
          <a:endParaRPr lang="en-US"/>
        </a:p>
      </dgm:t>
    </dgm:pt>
    <dgm:pt modelId="{D2A626EE-B6DE-4FC9-8CDC-32D0CB119A9D}" type="sibTrans" cxnId="{ADDD832E-CC3A-42E6-B33D-50E10B959360}">
      <dgm:prSet/>
      <dgm:spPr/>
      <dgm:t>
        <a:bodyPr/>
        <a:lstStyle/>
        <a:p>
          <a:endParaRPr lang="en-US"/>
        </a:p>
      </dgm:t>
    </dgm:pt>
    <dgm:pt modelId="{388FEA76-86CD-40EA-9EAD-734E7CE9EC78}">
      <dgm:prSet phldrT="[Texte]" custT="1"/>
      <dgm:spPr/>
      <dgm:t>
        <a:bodyPr/>
        <a:lstStyle/>
        <a:p>
          <a:pPr>
            <a:buFont typeface="Arial" panose="020B0604020202020204" pitchFamily="34" charset="0"/>
            <a:buNone/>
          </a:pPr>
          <a:r>
            <a:rPr lang="en-US" sz="1300" dirty="0" err="1"/>
            <a:t>Insuffisance</a:t>
          </a:r>
          <a:r>
            <a:rPr lang="en-US" sz="1300" dirty="0"/>
            <a:t> dans la communication des </a:t>
          </a:r>
          <a:r>
            <a:rPr lang="en-US" sz="1300" dirty="0" err="1"/>
            <a:t>activités</a:t>
          </a:r>
          <a:r>
            <a:rPr lang="en-US" sz="1300" dirty="0"/>
            <a:t> qui </a:t>
          </a:r>
          <a:r>
            <a:rPr lang="en-US" sz="1300" dirty="0" err="1"/>
            <a:t>ont</a:t>
          </a:r>
          <a:r>
            <a:rPr lang="en-US" sz="1300" dirty="0"/>
            <a:t> lieu dans les </a:t>
          </a:r>
          <a:r>
            <a:rPr lang="en-US" sz="1300" dirty="0" err="1"/>
            <a:t>îles</a:t>
          </a:r>
          <a:r>
            <a:rPr lang="en-US" sz="1300" dirty="0"/>
            <a:t> </a:t>
          </a:r>
        </a:p>
      </dgm:t>
    </dgm:pt>
    <dgm:pt modelId="{C3BA4BFA-EDCB-44AC-A9F2-4A464AF27B54}" type="parTrans" cxnId="{14368422-3485-4BBC-8C37-D40F1A0DACF7}">
      <dgm:prSet/>
      <dgm:spPr/>
      <dgm:t>
        <a:bodyPr/>
        <a:lstStyle/>
        <a:p>
          <a:endParaRPr lang="en-US"/>
        </a:p>
      </dgm:t>
    </dgm:pt>
    <dgm:pt modelId="{77E2989A-06B4-47AE-8889-33CFE3D85B9A}" type="sibTrans" cxnId="{14368422-3485-4BBC-8C37-D40F1A0DACF7}">
      <dgm:prSet/>
      <dgm:spPr/>
      <dgm:t>
        <a:bodyPr/>
        <a:lstStyle/>
        <a:p>
          <a:endParaRPr lang="en-US"/>
        </a:p>
      </dgm:t>
    </dgm:pt>
    <dgm:pt modelId="{9869EA49-9AD3-4F86-9ADE-3FC51BBEFBB3}">
      <dgm:prSet phldrT="[Texte]" custT="1"/>
      <dgm:spPr/>
      <dgm:t>
        <a:bodyPr/>
        <a:lstStyle/>
        <a:p>
          <a:pPr algn="l">
            <a:buFont typeface="Wingdings" panose="05000000000000000000" pitchFamily="2" charset="2"/>
            <a:buChar char="§"/>
          </a:pPr>
          <a:r>
            <a:rPr lang="en-US" sz="1200" dirty="0"/>
            <a:t>Grande organization avec un personnel </a:t>
          </a:r>
          <a:r>
            <a:rPr lang="en-US" sz="1200" dirty="0" err="1"/>
            <a:t>en</a:t>
          </a:r>
          <a:r>
            <a:rPr lang="en-US" sz="1200" dirty="0"/>
            <a:t> </a:t>
          </a:r>
          <a:r>
            <a:rPr lang="en-US" sz="1200" dirty="0" err="1"/>
            <a:t>nombre</a:t>
          </a:r>
          <a:endParaRPr lang="en-US" sz="1200" dirty="0"/>
        </a:p>
      </dgm:t>
    </dgm:pt>
    <dgm:pt modelId="{CF75BCBB-304B-4762-BCA4-CFD97DFC9223}" type="parTrans" cxnId="{BDD83212-51E2-49FF-BE6B-D5E78C1063F7}">
      <dgm:prSet/>
      <dgm:spPr/>
      <dgm:t>
        <a:bodyPr/>
        <a:lstStyle/>
        <a:p>
          <a:endParaRPr lang="en-US"/>
        </a:p>
      </dgm:t>
    </dgm:pt>
    <dgm:pt modelId="{DAAE2E8C-F353-4852-8C59-C8DA7F24429B}" type="sibTrans" cxnId="{BDD83212-51E2-49FF-BE6B-D5E78C1063F7}">
      <dgm:prSet/>
      <dgm:spPr/>
      <dgm:t>
        <a:bodyPr/>
        <a:lstStyle/>
        <a:p>
          <a:endParaRPr lang="en-US"/>
        </a:p>
      </dgm:t>
    </dgm:pt>
    <dgm:pt modelId="{BFBE1150-9AC6-423D-8C8A-8CFD46377C1A}">
      <dgm:prSet phldrT="[Texte]" custT="1"/>
      <dgm:spPr/>
      <dgm:t>
        <a:bodyPr/>
        <a:lstStyle/>
        <a:p>
          <a:pPr>
            <a:buFont typeface="Arial" panose="020B0604020202020204" pitchFamily="34" charset="0"/>
            <a:buNone/>
          </a:pPr>
          <a:r>
            <a:rPr lang="en-US" sz="1300" dirty="0" err="1"/>
            <a:t>Insuffisance</a:t>
          </a:r>
          <a:r>
            <a:rPr lang="en-US" sz="1300" dirty="0"/>
            <a:t> de la communication avec le personnel pour </a:t>
          </a:r>
          <a:r>
            <a:rPr lang="en-US" sz="1300" dirty="0" err="1"/>
            <a:t>qu'il</a:t>
          </a:r>
          <a:r>
            <a:rPr lang="en-US" sz="1300" dirty="0"/>
            <a:t> </a:t>
          </a:r>
          <a:r>
            <a:rPr lang="en-US" sz="1300" dirty="0" err="1"/>
            <a:t>connaisse</a:t>
          </a:r>
          <a:r>
            <a:rPr lang="en-US" sz="1300" dirty="0"/>
            <a:t> les </a:t>
          </a:r>
          <a:r>
            <a:rPr lang="en-US" sz="1300" dirty="0" err="1"/>
            <a:t>projets</a:t>
          </a:r>
          <a:r>
            <a:rPr lang="en-US" sz="1300" dirty="0"/>
            <a:t> et </a:t>
          </a:r>
          <a:r>
            <a:rPr lang="en-US" sz="1300" dirty="0" err="1"/>
            <a:t>programme</a:t>
          </a:r>
          <a:r>
            <a:rPr lang="en-US" sz="1300" dirty="0"/>
            <a:t> et </a:t>
          </a:r>
          <a:r>
            <a:rPr lang="en-US" sz="1300" dirty="0" err="1"/>
            <a:t>puisse</a:t>
          </a:r>
          <a:r>
            <a:rPr lang="en-US" sz="1300" dirty="0"/>
            <a:t> </a:t>
          </a:r>
          <a:r>
            <a:rPr lang="en-US" sz="1300" dirty="0" err="1"/>
            <a:t>en</a:t>
          </a:r>
          <a:r>
            <a:rPr lang="en-US" sz="1300" dirty="0"/>
            <a:t> </a:t>
          </a:r>
          <a:r>
            <a:rPr lang="en-US" sz="1300" dirty="0" err="1"/>
            <a:t>devenir</a:t>
          </a:r>
          <a:r>
            <a:rPr lang="en-US" sz="1300" dirty="0"/>
            <a:t> le </a:t>
          </a:r>
          <a:r>
            <a:rPr lang="en-US" sz="1300" dirty="0" err="1"/>
            <a:t>porte</a:t>
          </a:r>
          <a:r>
            <a:rPr lang="en-US" sz="1300" dirty="0"/>
            <a:t> parole</a:t>
          </a:r>
        </a:p>
      </dgm:t>
    </dgm:pt>
    <dgm:pt modelId="{F03AA407-492E-4502-98F1-0B1AD4984E8C}" type="parTrans" cxnId="{DD073216-D204-4164-86D1-153C1F18FE11}">
      <dgm:prSet/>
      <dgm:spPr/>
      <dgm:t>
        <a:bodyPr/>
        <a:lstStyle/>
        <a:p>
          <a:endParaRPr lang="en-US"/>
        </a:p>
      </dgm:t>
    </dgm:pt>
    <dgm:pt modelId="{60C52801-1EB7-4306-829D-5BB51F787A06}" type="sibTrans" cxnId="{DD073216-D204-4164-86D1-153C1F18FE11}">
      <dgm:prSet/>
      <dgm:spPr/>
      <dgm:t>
        <a:bodyPr/>
        <a:lstStyle/>
        <a:p>
          <a:endParaRPr lang="en-US"/>
        </a:p>
      </dgm:t>
    </dgm:pt>
    <dgm:pt modelId="{08A7E7CE-F4AE-4E93-A691-2E2DF6430BDD}">
      <dgm:prSet phldrT="[Texte]" custT="1"/>
      <dgm:spPr/>
      <dgm:t>
        <a:bodyPr/>
        <a:lstStyle/>
        <a:p>
          <a:pPr algn="l">
            <a:buFont typeface="Wingdings" panose="05000000000000000000" pitchFamily="2" charset="2"/>
            <a:buChar char="§"/>
          </a:pPr>
          <a:r>
            <a:rPr lang="en-US" sz="1200" dirty="0"/>
            <a:t>Usage des </a:t>
          </a:r>
          <a:r>
            <a:rPr lang="en-US" sz="1200" dirty="0" err="1"/>
            <a:t>réseaux</a:t>
          </a:r>
          <a:r>
            <a:rPr lang="en-US" sz="1200" dirty="0"/>
            <a:t> </a:t>
          </a:r>
          <a:r>
            <a:rPr lang="en-US" sz="1200" dirty="0" err="1"/>
            <a:t>sociaux</a:t>
          </a:r>
          <a:r>
            <a:rPr lang="en-US" sz="1200" dirty="0"/>
            <a:t> par le PNUD et </a:t>
          </a:r>
          <a:r>
            <a:rPr lang="en-US" sz="1200" dirty="0" err="1"/>
            <a:t>ses</a:t>
          </a:r>
          <a:r>
            <a:rPr lang="en-US" sz="1200" dirty="0"/>
            <a:t> </a:t>
          </a:r>
          <a:r>
            <a:rPr lang="en-US" sz="1200" dirty="0" err="1"/>
            <a:t>partenaires</a:t>
          </a:r>
          <a:r>
            <a:rPr lang="en-US" sz="1200" dirty="0"/>
            <a:t> aux </a:t>
          </a:r>
          <a:r>
            <a:rPr lang="en-US" sz="1200" dirty="0" err="1"/>
            <a:t>Comores</a:t>
          </a:r>
          <a:endParaRPr lang="en-US" sz="1200" dirty="0"/>
        </a:p>
      </dgm:t>
    </dgm:pt>
    <dgm:pt modelId="{3BD305FC-AA40-4932-8867-11A8ABA08C3C}" type="parTrans" cxnId="{B27C05BB-A224-4866-948C-4CBC55F1509F}">
      <dgm:prSet/>
      <dgm:spPr/>
      <dgm:t>
        <a:bodyPr/>
        <a:lstStyle/>
        <a:p>
          <a:endParaRPr lang="en-US"/>
        </a:p>
      </dgm:t>
    </dgm:pt>
    <dgm:pt modelId="{2954D783-4207-4EB4-B026-9A3CC0378F2F}" type="sibTrans" cxnId="{B27C05BB-A224-4866-948C-4CBC55F1509F}">
      <dgm:prSet/>
      <dgm:spPr/>
      <dgm:t>
        <a:bodyPr/>
        <a:lstStyle/>
        <a:p>
          <a:endParaRPr lang="en-US"/>
        </a:p>
      </dgm:t>
    </dgm:pt>
    <dgm:pt modelId="{053215CD-A487-4D2F-BE80-DF3035F11331}">
      <dgm:prSet phldrT="[Texte]" custT="1"/>
      <dgm:spPr/>
      <dgm:t>
        <a:bodyPr/>
        <a:lstStyle/>
        <a:p>
          <a:pPr algn="l">
            <a:buFont typeface="Wingdings" panose="05000000000000000000" pitchFamily="2" charset="2"/>
            <a:buChar char="§"/>
          </a:pPr>
          <a:r>
            <a:rPr lang="en-US" sz="1200" dirty="0" err="1"/>
            <a:t>Membre</a:t>
          </a:r>
          <a:r>
            <a:rPr lang="en-US" sz="1200" dirty="0"/>
            <a:t> d'un </a:t>
          </a:r>
          <a:r>
            <a:rPr lang="en-US" sz="1200" dirty="0" err="1"/>
            <a:t>groupe</a:t>
          </a:r>
          <a:r>
            <a:rPr lang="en-US" sz="1200" dirty="0"/>
            <a:t> de communication (UNCG)</a:t>
          </a:r>
        </a:p>
      </dgm:t>
    </dgm:pt>
    <dgm:pt modelId="{CCF71E1E-B0F9-4020-899B-650064A08DDE}" type="parTrans" cxnId="{6E4A569C-F72F-407C-AC67-5CC79D3A56B6}">
      <dgm:prSet/>
      <dgm:spPr/>
      <dgm:t>
        <a:bodyPr/>
        <a:lstStyle/>
        <a:p>
          <a:endParaRPr lang="en-US"/>
        </a:p>
      </dgm:t>
    </dgm:pt>
    <dgm:pt modelId="{53323E9A-2115-4FEB-8224-6FAE2E10697B}" type="sibTrans" cxnId="{6E4A569C-F72F-407C-AC67-5CC79D3A56B6}">
      <dgm:prSet/>
      <dgm:spPr/>
      <dgm:t>
        <a:bodyPr/>
        <a:lstStyle/>
        <a:p>
          <a:endParaRPr lang="en-US"/>
        </a:p>
      </dgm:t>
    </dgm:pt>
    <dgm:pt modelId="{D2483ACC-D317-4346-A8DE-3391047B715F}">
      <dgm:prSet phldrT="[Texte]" custT="1"/>
      <dgm:spPr/>
      <dgm:t>
        <a:bodyPr/>
        <a:lstStyle/>
        <a:p>
          <a:pPr algn="l">
            <a:buFont typeface="Wingdings" panose="05000000000000000000" pitchFamily="2" charset="2"/>
            <a:buChar char="§"/>
          </a:pPr>
          <a:r>
            <a:rPr lang="en-US" sz="1200" dirty="0"/>
            <a:t>Efforts pour </a:t>
          </a:r>
          <a:r>
            <a:rPr lang="en-US" sz="1200" dirty="0" err="1"/>
            <a:t>renforcer</a:t>
          </a:r>
          <a:r>
            <a:rPr lang="en-US" sz="1200" dirty="0"/>
            <a:t> la communication interne (</a:t>
          </a:r>
          <a:r>
            <a:rPr lang="en-US" sz="1200" dirty="0" err="1"/>
            <a:t>sondages</a:t>
          </a:r>
          <a:r>
            <a:rPr lang="en-US" sz="1200" dirty="0"/>
            <a:t>, emails RH dans le context de la COVID-19…)</a:t>
          </a:r>
        </a:p>
      </dgm:t>
    </dgm:pt>
    <dgm:pt modelId="{5596620D-DDD8-404D-A03B-8123D4BBB86D}" type="parTrans" cxnId="{6791B852-736D-44EB-8B28-D647FFE040A0}">
      <dgm:prSet/>
      <dgm:spPr/>
      <dgm:t>
        <a:bodyPr/>
        <a:lstStyle/>
        <a:p>
          <a:endParaRPr lang="en-US"/>
        </a:p>
      </dgm:t>
    </dgm:pt>
    <dgm:pt modelId="{4202458F-00E5-4665-B6D5-EAF88815C4A9}" type="sibTrans" cxnId="{6791B852-736D-44EB-8B28-D647FFE040A0}">
      <dgm:prSet/>
      <dgm:spPr/>
      <dgm:t>
        <a:bodyPr/>
        <a:lstStyle/>
        <a:p>
          <a:endParaRPr lang="en-US"/>
        </a:p>
      </dgm:t>
    </dgm:pt>
    <dgm:pt modelId="{3207F486-429B-4782-B43D-7C6081B8402E}">
      <dgm:prSet phldrT="[Texte]" custT="1"/>
      <dgm:spPr/>
      <dgm:t>
        <a:bodyPr/>
        <a:lstStyle/>
        <a:p>
          <a:pPr>
            <a:buFont typeface="Arial" panose="020B0604020202020204" pitchFamily="34" charset="0"/>
            <a:buNone/>
          </a:pPr>
          <a:r>
            <a:rPr lang="en-US" sz="1300" dirty="0" err="1"/>
            <a:t>Insuffisance</a:t>
          </a:r>
          <a:r>
            <a:rPr lang="en-US" sz="1300" dirty="0"/>
            <a:t> de la communication avec les </a:t>
          </a:r>
          <a:r>
            <a:rPr lang="en-US" sz="1300" dirty="0" err="1"/>
            <a:t>médias</a:t>
          </a:r>
          <a:r>
            <a:rPr lang="en-US" sz="1300" dirty="0"/>
            <a:t> </a:t>
          </a:r>
          <a:r>
            <a:rPr lang="en-US" sz="1300" dirty="0" err="1"/>
            <a:t>internationaux</a:t>
          </a:r>
          <a:r>
            <a:rPr lang="en-US" sz="1300" dirty="0"/>
            <a:t> </a:t>
          </a:r>
        </a:p>
      </dgm:t>
    </dgm:pt>
    <dgm:pt modelId="{D3C0AF1E-C414-45ED-A96B-A9826A4002A4}" type="parTrans" cxnId="{FE6D71B2-28EC-45CC-BB86-25A2BC998384}">
      <dgm:prSet/>
      <dgm:spPr/>
      <dgm:t>
        <a:bodyPr/>
        <a:lstStyle/>
        <a:p>
          <a:endParaRPr lang="en-US"/>
        </a:p>
      </dgm:t>
    </dgm:pt>
    <dgm:pt modelId="{5D4040E7-7A7A-4D22-B029-95D7AEF307A6}" type="sibTrans" cxnId="{FE6D71B2-28EC-45CC-BB86-25A2BC998384}">
      <dgm:prSet/>
      <dgm:spPr/>
      <dgm:t>
        <a:bodyPr/>
        <a:lstStyle/>
        <a:p>
          <a:endParaRPr lang="en-US"/>
        </a:p>
      </dgm:t>
    </dgm:pt>
    <dgm:pt modelId="{487F3FE4-D406-4BAB-8EB0-6CB2B6D19230}">
      <dgm:prSet phldrT="[Texte]" custT="1"/>
      <dgm:spPr/>
      <dgm:t>
        <a:bodyPr/>
        <a:lstStyle/>
        <a:p>
          <a:pPr>
            <a:buFont typeface="Wingdings" panose="05000000000000000000" pitchFamily="2" charset="2"/>
            <a:buChar char="§"/>
          </a:pPr>
          <a:r>
            <a:rPr lang="en-US" sz="1100" dirty="0"/>
            <a:t>Les </a:t>
          </a:r>
          <a:r>
            <a:rPr lang="en-US" sz="1100" dirty="0" err="1"/>
            <a:t>nombreux</a:t>
          </a:r>
          <a:r>
            <a:rPr lang="en-US" sz="1100" dirty="0"/>
            <a:t> </a:t>
          </a:r>
          <a:r>
            <a:rPr lang="en-US" sz="1100" dirty="0" err="1"/>
            <a:t>projets</a:t>
          </a:r>
          <a:r>
            <a:rPr lang="en-US" sz="1100" dirty="0"/>
            <a:t> mis </a:t>
          </a:r>
          <a:r>
            <a:rPr lang="en-US" sz="1100" dirty="0" err="1"/>
            <a:t>en</a:t>
          </a:r>
          <a:r>
            <a:rPr lang="en-US" sz="1100" dirty="0"/>
            <a:t> place par le PNUD </a:t>
          </a:r>
          <a:r>
            <a:rPr lang="en-US" sz="1100" dirty="0" err="1"/>
            <a:t>peuvent</a:t>
          </a:r>
          <a:r>
            <a:rPr lang="en-US" sz="1100" dirty="0"/>
            <a:t> faire </a:t>
          </a:r>
          <a:r>
            <a:rPr lang="en-US" sz="1100" dirty="0" err="1"/>
            <a:t>l'objet</a:t>
          </a:r>
          <a:r>
            <a:rPr lang="en-US" sz="1100" dirty="0"/>
            <a:t> de communication </a:t>
          </a:r>
          <a:r>
            <a:rPr lang="en-US" sz="1100" dirty="0" err="1"/>
            <a:t>spécifique</a:t>
          </a:r>
          <a:r>
            <a:rPr lang="en-US" sz="1100" dirty="0"/>
            <a:t> qui </a:t>
          </a:r>
          <a:r>
            <a:rPr lang="en-US" sz="1100" dirty="0" err="1"/>
            <a:t>renforceront</a:t>
          </a:r>
          <a:r>
            <a:rPr lang="en-US" sz="1100" dirty="0"/>
            <a:t> </a:t>
          </a:r>
          <a:r>
            <a:rPr lang="en-US" sz="1100" dirty="0" err="1"/>
            <a:t>l'image</a:t>
          </a:r>
          <a:r>
            <a:rPr lang="en-US" sz="1100" dirty="0"/>
            <a:t> de </a:t>
          </a:r>
          <a:r>
            <a:rPr lang="en-US" sz="1100" dirty="0" err="1"/>
            <a:t>l'organisation</a:t>
          </a:r>
          <a:r>
            <a:rPr lang="en-US" sz="1100" dirty="0"/>
            <a:t> </a:t>
          </a:r>
          <a:r>
            <a:rPr lang="en-US" sz="1100" dirty="0" err="1"/>
            <a:t>en</a:t>
          </a:r>
          <a:r>
            <a:rPr lang="en-US" sz="1100" dirty="0"/>
            <a:t> </a:t>
          </a:r>
          <a:r>
            <a:rPr lang="en-US" sz="1100" dirty="0" err="1"/>
            <a:t>mettant</a:t>
          </a:r>
          <a:r>
            <a:rPr lang="en-US" sz="1100" dirty="0"/>
            <a:t> </a:t>
          </a:r>
          <a:r>
            <a:rPr lang="en-US" sz="1100" dirty="0" err="1"/>
            <a:t>en</a:t>
          </a:r>
          <a:r>
            <a:rPr lang="en-US" sz="1100" dirty="0"/>
            <a:t> </a:t>
          </a:r>
          <a:r>
            <a:rPr lang="en-US" sz="1100" dirty="0" err="1"/>
            <a:t>avant</a:t>
          </a:r>
          <a:r>
            <a:rPr lang="en-US" sz="1100" dirty="0"/>
            <a:t> les </a:t>
          </a:r>
          <a:r>
            <a:rPr lang="en-US" sz="1100" dirty="0" err="1"/>
            <a:t>partenaires</a:t>
          </a:r>
          <a:endParaRPr lang="en-US" sz="1100" dirty="0"/>
        </a:p>
      </dgm:t>
    </dgm:pt>
    <dgm:pt modelId="{AB4E4CD2-0E4F-405C-A8FA-91ADCAD3F755}" type="sibTrans" cxnId="{C981EE0D-949D-4CBD-8757-6216C0270349}">
      <dgm:prSet/>
      <dgm:spPr/>
      <dgm:t>
        <a:bodyPr/>
        <a:lstStyle/>
        <a:p>
          <a:endParaRPr lang="en-US"/>
        </a:p>
      </dgm:t>
    </dgm:pt>
    <dgm:pt modelId="{CA555477-316D-4ACF-8A6D-E446F12CEC9E}" type="parTrans" cxnId="{C981EE0D-949D-4CBD-8757-6216C0270349}">
      <dgm:prSet/>
      <dgm:spPr/>
      <dgm:t>
        <a:bodyPr/>
        <a:lstStyle/>
        <a:p>
          <a:endParaRPr lang="en-US"/>
        </a:p>
      </dgm:t>
    </dgm:pt>
    <dgm:pt modelId="{ECA6BD3D-39EA-4655-A14F-D61EC585CB42}">
      <dgm:prSet phldrT="[Texte]" custT="1"/>
      <dgm:spPr/>
      <dgm:t>
        <a:bodyPr/>
        <a:lstStyle/>
        <a:p>
          <a:pPr>
            <a:buFont typeface="Wingdings" panose="05000000000000000000" pitchFamily="2" charset="2"/>
            <a:buChar char="§"/>
          </a:pPr>
          <a:r>
            <a:rPr lang="en-US" sz="1100" dirty="0"/>
            <a:t>Une culture de </a:t>
          </a:r>
          <a:r>
            <a:rPr lang="en-US" sz="1100" dirty="0" err="1"/>
            <a:t>l'innovation</a:t>
          </a:r>
          <a:r>
            <a:rPr lang="en-US" sz="1100" dirty="0"/>
            <a:t>  </a:t>
          </a:r>
          <a:r>
            <a:rPr lang="en-US" sz="1100" dirty="0" err="1"/>
            <a:t>permet</a:t>
          </a:r>
          <a:r>
            <a:rPr lang="en-US" sz="1100" dirty="0"/>
            <a:t> </a:t>
          </a:r>
          <a:r>
            <a:rPr lang="en-US" sz="1100" dirty="0" err="1"/>
            <a:t>l'introduction</a:t>
          </a:r>
          <a:r>
            <a:rPr lang="en-US" sz="1100" dirty="0"/>
            <a:t> de nouveaux modes de communication</a:t>
          </a:r>
        </a:p>
      </dgm:t>
    </dgm:pt>
    <dgm:pt modelId="{492218DC-D41E-42BB-B795-377C93645FF2}" type="sibTrans" cxnId="{5C8D8D16-0672-4B39-B53D-70E190589201}">
      <dgm:prSet/>
      <dgm:spPr/>
      <dgm:t>
        <a:bodyPr/>
        <a:lstStyle/>
        <a:p>
          <a:endParaRPr lang="en-US"/>
        </a:p>
      </dgm:t>
    </dgm:pt>
    <dgm:pt modelId="{3822162E-5361-442B-B469-F60846CDDBFD}" type="parTrans" cxnId="{5C8D8D16-0672-4B39-B53D-70E190589201}">
      <dgm:prSet/>
      <dgm:spPr/>
      <dgm:t>
        <a:bodyPr/>
        <a:lstStyle/>
        <a:p>
          <a:endParaRPr lang="en-US"/>
        </a:p>
      </dgm:t>
    </dgm:pt>
    <dgm:pt modelId="{9154B550-2A69-4CD9-9C10-C06607717E11}">
      <dgm:prSet phldrT="[Texte]" custT="1"/>
      <dgm:spPr/>
      <dgm:t>
        <a:bodyPr/>
        <a:lstStyle/>
        <a:p>
          <a:pPr>
            <a:buFont typeface="Wingdings" panose="05000000000000000000" pitchFamily="2" charset="2"/>
            <a:buChar char="§"/>
          </a:pPr>
          <a:r>
            <a:rPr lang="en-US" sz="1100" dirty="0" err="1"/>
            <a:t>Existance</a:t>
          </a:r>
          <a:r>
            <a:rPr lang="en-US" sz="1100" dirty="0"/>
            <a:t> </a:t>
          </a:r>
          <a:r>
            <a:rPr lang="en-US" sz="1100" dirty="0" err="1"/>
            <a:t>d'une</a:t>
          </a:r>
          <a:r>
            <a:rPr lang="en-US" sz="1100" dirty="0"/>
            <a:t> association du personnel </a:t>
          </a:r>
          <a:r>
            <a:rPr lang="en-US" sz="1100" dirty="0" err="1"/>
            <a:t>comme</a:t>
          </a:r>
          <a:r>
            <a:rPr lang="en-US" sz="1100" dirty="0"/>
            <a:t> </a:t>
          </a:r>
          <a:r>
            <a:rPr lang="en-US" sz="1100" dirty="0" err="1"/>
            <a:t>porte</a:t>
          </a:r>
          <a:r>
            <a:rPr lang="en-US" sz="1100" dirty="0"/>
            <a:t>-parole des </a:t>
          </a:r>
          <a:r>
            <a:rPr lang="en-US" sz="1100" dirty="0" err="1"/>
            <a:t>besoins</a:t>
          </a:r>
          <a:r>
            <a:rPr lang="en-US" sz="1100" dirty="0"/>
            <a:t> du personnel</a:t>
          </a:r>
        </a:p>
      </dgm:t>
    </dgm:pt>
    <dgm:pt modelId="{11D6D061-CAEF-4D48-B8E8-8167010467CC}" type="sibTrans" cxnId="{78DB45BA-6AE8-44F1-BC4A-E12D9E0AD580}">
      <dgm:prSet/>
      <dgm:spPr/>
      <dgm:t>
        <a:bodyPr/>
        <a:lstStyle/>
        <a:p>
          <a:endParaRPr lang="en-US"/>
        </a:p>
      </dgm:t>
    </dgm:pt>
    <dgm:pt modelId="{15B450B4-CD49-4018-9001-16C9971FD4CB}" type="parTrans" cxnId="{78DB45BA-6AE8-44F1-BC4A-E12D9E0AD580}">
      <dgm:prSet/>
      <dgm:spPr/>
      <dgm:t>
        <a:bodyPr/>
        <a:lstStyle/>
        <a:p>
          <a:endParaRPr lang="en-US"/>
        </a:p>
      </dgm:t>
    </dgm:pt>
    <dgm:pt modelId="{3A7ACBF7-A29A-4941-AA1E-FD68F54CDE84}">
      <dgm:prSet phldrT="[Texte]" custT="1"/>
      <dgm:spPr/>
      <dgm:t>
        <a:bodyPr/>
        <a:lstStyle/>
        <a:p>
          <a:pPr>
            <a:buFont typeface="Wingdings" panose="05000000000000000000" pitchFamily="2" charset="2"/>
            <a:buChar char="q"/>
          </a:pPr>
          <a:r>
            <a:rPr lang="en-US" sz="1200" dirty="0"/>
            <a:t>Sentiment des </a:t>
          </a:r>
          <a:r>
            <a:rPr lang="en-US" sz="1200" dirty="0" err="1"/>
            <a:t>partenaires</a:t>
          </a:r>
          <a:r>
            <a:rPr lang="en-US" sz="1200" dirty="0"/>
            <a:t>  SNU </a:t>
          </a:r>
          <a:r>
            <a:rPr lang="en-US" sz="1200" dirty="0" err="1"/>
            <a:t>qu'on</a:t>
          </a:r>
          <a:r>
            <a:rPr lang="en-US" sz="1200" dirty="0"/>
            <a:t> ne </a:t>
          </a:r>
          <a:r>
            <a:rPr lang="en-US" sz="1200" dirty="0" err="1"/>
            <a:t>parle</a:t>
          </a:r>
          <a:r>
            <a:rPr lang="en-US" sz="1200" dirty="0"/>
            <a:t> que du PNUD et non pas des </a:t>
          </a:r>
          <a:r>
            <a:rPr lang="en-US" sz="1200" dirty="0" err="1"/>
            <a:t>autres</a:t>
          </a:r>
          <a:r>
            <a:rPr lang="en-US" sz="1200" dirty="0"/>
            <a:t> </a:t>
          </a:r>
          <a:r>
            <a:rPr lang="en-US" sz="1200" dirty="0" err="1"/>
            <a:t>agences</a:t>
          </a:r>
          <a:r>
            <a:rPr lang="en-US" sz="1200" dirty="0"/>
            <a:t> des Nations </a:t>
          </a:r>
          <a:r>
            <a:rPr lang="en-US" sz="1200" dirty="0" err="1"/>
            <a:t>Unies</a:t>
          </a:r>
          <a:endParaRPr lang="en-US" sz="1200" dirty="0"/>
        </a:p>
        <a:p>
          <a:pPr>
            <a:buFont typeface="Wingdings" panose="05000000000000000000" pitchFamily="2" charset="2"/>
            <a:buChar char="q"/>
          </a:pPr>
          <a:endParaRPr lang="en-US" sz="1200" dirty="0"/>
        </a:p>
      </dgm:t>
    </dgm:pt>
    <dgm:pt modelId="{2C06F2FF-174C-48B8-92FD-D6478160509A}" type="sibTrans" cxnId="{6038A1DC-F51B-4BD8-9E10-7BBD782AE9A3}">
      <dgm:prSet/>
      <dgm:spPr/>
      <dgm:t>
        <a:bodyPr/>
        <a:lstStyle/>
        <a:p>
          <a:endParaRPr lang="en-US"/>
        </a:p>
      </dgm:t>
    </dgm:pt>
    <dgm:pt modelId="{A42DA3F0-9950-4CCE-96D2-929B8793C26B}" type="parTrans" cxnId="{6038A1DC-F51B-4BD8-9E10-7BBD782AE9A3}">
      <dgm:prSet/>
      <dgm:spPr/>
      <dgm:t>
        <a:bodyPr/>
        <a:lstStyle/>
        <a:p>
          <a:endParaRPr lang="en-US"/>
        </a:p>
      </dgm:t>
    </dgm:pt>
    <dgm:pt modelId="{B45C317F-8916-4FF2-BAE5-5038B93B83DD}">
      <dgm:prSet phldrT="[Texte]" custT="1"/>
      <dgm:spPr/>
      <dgm:t>
        <a:bodyPr/>
        <a:lstStyle/>
        <a:p>
          <a:pPr>
            <a:buFont typeface="Wingdings" panose="05000000000000000000" pitchFamily="2" charset="2"/>
            <a:buChar char="q"/>
          </a:pPr>
          <a:r>
            <a:rPr lang="en-US" sz="1200" dirty="0" err="1"/>
            <a:t>Risque</a:t>
          </a:r>
          <a:r>
            <a:rPr lang="en-US" sz="1200" dirty="0"/>
            <a:t> </a:t>
          </a:r>
          <a:r>
            <a:rPr lang="en-US" sz="1200" dirty="0" err="1"/>
            <a:t>d'éparpillement</a:t>
          </a:r>
          <a:r>
            <a:rPr lang="en-US" sz="1200" dirty="0"/>
            <a:t> de la communication et de confusion des messages (</a:t>
          </a:r>
          <a:r>
            <a:rPr lang="en-US" sz="1200" dirty="0" err="1"/>
            <a:t>existance</a:t>
          </a:r>
          <a:r>
            <a:rPr lang="en-US" sz="1200" dirty="0"/>
            <a:t> de </a:t>
          </a:r>
          <a:r>
            <a:rPr lang="en-US" sz="1200" dirty="0" err="1"/>
            <a:t>compte</a:t>
          </a:r>
          <a:r>
            <a:rPr lang="en-US" sz="1200" dirty="0"/>
            <a:t> </a:t>
          </a:r>
          <a:r>
            <a:rPr lang="en-US" sz="1200" dirty="0" err="1"/>
            <a:t>projets</a:t>
          </a:r>
          <a:r>
            <a:rPr lang="en-US" sz="1200" dirty="0"/>
            <a:t> par </a:t>
          </a:r>
          <a:r>
            <a:rPr lang="en-US" sz="1200" dirty="0" err="1"/>
            <a:t>exemple</a:t>
          </a:r>
          <a:r>
            <a:rPr lang="en-US" sz="1200" dirty="0"/>
            <a:t> et de </a:t>
          </a:r>
          <a:r>
            <a:rPr lang="en-US" sz="1200" dirty="0" err="1"/>
            <a:t>stratégies</a:t>
          </a:r>
          <a:r>
            <a:rPr lang="en-US" sz="1200" dirty="0"/>
            <a:t> par </a:t>
          </a:r>
          <a:r>
            <a:rPr lang="en-US" sz="1200" dirty="0" err="1"/>
            <a:t>projet</a:t>
          </a:r>
          <a:r>
            <a:rPr lang="en-US" sz="1200" dirty="0"/>
            <a:t>)</a:t>
          </a:r>
        </a:p>
        <a:p>
          <a:pPr>
            <a:buFont typeface="Wingdings" panose="05000000000000000000" pitchFamily="2" charset="2"/>
            <a:buChar char="q"/>
          </a:pPr>
          <a:endParaRPr lang="en-US" sz="1200" dirty="0"/>
        </a:p>
        <a:p>
          <a:pPr>
            <a:buFont typeface="Wingdings" panose="05000000000000000000" pitchFamily="2" charset="2"/>
            <a:buChar char="q"/>
          </a:pPr>
          <a:r>
            <a:rPr lang="en-US" sz="1200" dirty="0"/>
            <a:t>Communication </a:t>
          </a:r>
          <a:r>
            <a:rPr lang="en-US" sz="1200" dirty="0" err="1"/>
            <a:t>peu</a:t>
          </a:r>
          <a:r>
            <a:rPr lang="en-US" sz="1200" dirty="0"/>
            <a:t> </a:t>
          </a:r>
          <a:r>
            <a:rPr lang="en-US" sz="1200" dirty="0" err="1"/>
            <a:t>orientée</a:t>
          </a:r>
          <a:r>
            <a:rPr lang="en-US" sz="1200" dirty="0"/>
            <a:t> </a:t>
          </a:r>
          <a:r>
            <a:rPr lang="en-US" sz="1200" dirty="0" err="1"/>
            <a:t>vers</a:t>
          </a:r>
          <a:r>
            <a:rPr lang="en-US" sz="1200" dirty="0"/>
            <a:t> la mobilization de </a:t>
          </a:r>
          <a:r>
            <a:rPr lang="en-US" sz="1200" dirty="0" err="1"/>
            <a:t>ressources</a:t>
          </a:r>
          <a:endParaRPr lang="en-US" sz="1200" dirty="0"/>
        </a:p>
      </dgm:t>
    </dgm:pt>
    <dgm:pt modelId="{89FAF0F7-B48C-4DAA-B626-066D14A68719}" type="sibTrans" cxnId="{915E6A68-7A5D-44DF-9D98-00E43DF6416C}">
      <dgm:prSet/>
      <dgm:spPr/>
      <dgm:t>
        <a:bodyPr/>
        <a:lstStyle/>
        <a:p>
          <a:endParaRPr lang="en-US"/>
        </a:p>
      </dgm:t>
    </dgm:pt>
    <dgm:pt modelId="{63CE95E0-441E-4022-BF92-5262409E0185}" type="parTrans" cxnId="{915E6A68-7A5D-44DF-9D98-00E43DF6416C}">
      <dgm:prSet/>
      <dgm:spPr/>
      <dgm:t>
        <a:bodyPr/>
        <a:lstStyle/>
        <a:p>
          <a:endParaRPr lang="en-US"/>
        </a:p>
      </dgm:t>
    </dgm:pt>
    <dgm:pt modelId="{FDC33E25-6808-4269-AD08-C2F4E7B71213}">
      <dgm:prSet phldrT="[Texte]" custT="1"/>
      <dgm:spPr/>
      <dgm:t>
        <a:bodyPr/>
        <a:lstStyle/>
        <a:p>
          <a:pPr>
            <a:buFont typeface="Wingdings" panose="05000000000000000000" pitchFamily="2" charset="2"/>
            <a:buChar char="§"/>
          </a:pPr>
          <a:r>
            <a:rPr lang="en-US" sz="1100" dirty="0" err="1"/>
            <a:t>L'amélioration</a:t>
          </a:r>
          <a:r>
            <a:rPr lang="en-US" sz="1100" dirty="0"/>
            <a:t> de la </a:t>
          </a:r>
          <a:r>
            <a:rPr lang="en-US" sz="1100" dirty="0" err="1"/>
            <a:t>cmmunication</a:t>
          </a:r>
          <a:r>
            <a:rPr lang="en-US" sz="1100" dirty="0"/>
            <a:t> avec le personnel </a:t>
          </a:r>
          <a:r>
            <a:rPr lang="en-US" sz="1100" dirty="0" err="1"/>
            <a:t>renforcera</a:t>
          </a:r>
          <a:r>
            <a:rPr lang="en-US" sz="1100" dirty="0"/>
            <a:t> el sentiment </a:t>
          </a:r>
          <a:r>
            <a:rPr lang="en-US" sz="1100" dirty="0" err="1"/>
            <a:t>d'appartenance</a:t>
          </a:r>
          <a:r>
            <a:rPr lang="en-US" sz="1100" dirty="0"/>
            <a:t> et </a:t>
          </a:r>
          <a:r>
            <a:rPr lang="en-US" sz="1100" dirty="0" err="1"/>
            <a:t>fera</a:t>
          </a:r>
          <a:r>
            <a:rPr lang="en-US" sz="1100" dirty="0"/>
            <a:t> du personnel</a:t>
          </a:r>
        </a:p>
        <a:p>
          <a:pPr>
            <a:buFont typeface="Wingdings" panose="05000000000000000000" pitchFamily="2" charset="2"/>
            <a:buChar char="§"/>
          </a:pPr>
          <a:r>
            <a:rPr lang="en-US" sz="1100" dirty="0"/>
            <a:t>Des liens de longue durée et de </a:t>
          </a:r>
          <a:r>
            <a:rPr lang="en-US" sz="1100" dirty="0" err="1"/>
            <a:t>confiance</a:t>
          </a:r>
          <a:r>
            <a:rPr lang="en-US" sz="1100" dirty="0"/>
            <a:t> avec les </a:t>
          </a:r>
          <a:r>
            <a:rPr lang="en-US" sz="1100" dirty="0" err="1"/>
            <a:t>médias</a:t>
          </a:r>
          <a:r>
            <a:rPr lang="en-US" sz="1100" dirty="0"/>
            <a:t> </a:t>
          </a:r>
          <a:r>
            <a:rPr lang="en-US" sz="1100" dirty="0" err="1"/>
            <a:t>locaux</a:t>
          </a:r>
          <a:r>
            <a:rPr lang="en-US" sz="1100" dirty="0"/>
            <a:t> </a:t>
          </a:r>
          <a:r>
            <a:rPr lang="en-US" sz="1100" dirty="0" err="1"/>
            <a:t>renforcent</a:t>
          </a:r>
          <a:r>
            <a:rPr lang="en-US" sz="1100" dirty="0"/>
            <a:t> </a:t>
          </a:r>
          <a:r>
            <a:rPr lang="en-US" sz="1100" dirty="0" err="1"/>
            <a:t>l’image</a:t>
          </a:r>
          <a:endParaRPr lang="en-US" sz="1100" dirty="0"/>
        </a:p>
      </dgm:t>
    </dgm:pt>
    <dgm:pt modelId="{93FF1B6C-98CF-4623-A477-AB040492ACA4}" type="parTrans" cxnId="{CBEE189B-2D52-491C-9852-B741C7C45B59}">
      <dgm:prSet/>
      <dgm:spPr/>
      <dgm:t>
        <a:bodyPr/>
        <a:lstStyle/>
        <a:p>
          <a:endParaRPr lang="en-US"/>
        </a:p>
      </dgm:t>
    </dgm:pt>
    <dgm:pt modelId="{CE7AE5D5-4CA5-478E-A8E8-5AB3CF634E36}" type="sibTrans" cxnId="{CBEE189B-2D52-491C-9852-B741C7C45B59}">
      <dgm:prSet/>
      <dgm:spPr/>
      <dgm:t>
        <a:bodyPr/>
        <a:lstStyle/>
        <a:p>
          <a:endParaRPr lang="en-US"/>
        </a:p>
      </dgm:t>
    </dgm:pt>
    <dgm:pt modelId="{B38F4A21-A62F-4274-8AE6-23AA66A5F578}">
      <dgm:prSet phldrT="[Texte]" custT="1"/>
      <dgm:spPr/>
      <dgm:t>
        <a:bodyPr/>
        <a:lstStyle/>
        <a:p>
          <a:pPr algn="l">
            <a:buFont typeface="Wingdings" panose="05000000000000000000" pitchFamily="2" charset="2"/>
            <a:buChar char="§"/>
          </a:pPr>
          <a:r>
            <a:rPr lang="en-US" sz="1200" dirty="0"/>
            <a:t>Relations fortes et de longue durée avec les </a:t>
          </a:r>
          <a:r>
            <a:rPr lang="en-US" sz="1200" dirty="0" err="1"/>
            <a:t>partenaires</a:t>
          </a:r>
          <a:r>
            <a:rPr lang="en-US" sz="1200" dirty="0"/>
            <a:t> du </a:t>
          </a:r>
          <a:r>
            <a:rPr lang="en-US" sz="1200" dirty="0" err="1"/>
            <a:t>gouvernement</a:t>
          </a:r>
          <a:r>
            <a:rPr lang="en-US" sz="1200" dirty="0"/>
            <a:t> </a:t>
          </a:r>
        </a:p>
      </dgm:t>
    </dgm:pt>
    <dgm:pt modelId="{FB31BBD9-3404-4EA8-BA59-563FBE6A7AFB}" type="parTrans" cxnId="{402765D6-D914-4F4E-B149-91FB70C7D433}">
      <dgm:prSet/>
      <dgm:spPr/>
      <dgm:t>
        <a:bodyPr/>
        <a:lstStyle/>
        <a:p>
          <a:endParaRPr lang="en-US"/>
        </a:p>
      </dgm:t>
    </dgm:pt>
    <dgm:pt modelId="{2F08F639-216A-4AD8-9A87-2C48F333BD7C}" type="sibTrans" cxnId="{402765D6-D914-4F4E-B149-91FB70C7D433}">
      <dgm:prSet/>
      <dgm:spPr/>
      <dgm:t>
        <a:bodyPr/>
        <a:lstStyle/>
        <a:p>
          <a:endParaRPr lang="en-US"/>
        </a:p>
      </dgm:t>
    </dgm:pt>
    <dgm:pt modelId="{644C3E24-3BAA-4B23-A314-1D423FA520AA}" type="pres">
      <dgm:prSet presAssocID="{8530028A-925C-4051-97BB-1031BFA716F7}" presName="Name0" presStyleCnt="0">
        <dgm:presLayoutVars>
          <dgm:chMax val="7"/>
          <dgm:chPref val="7"/>
          <dgm:dir/>
          <dgm:animOne val="branch"/>
          <dgm:animLvl val="lvl"/>
        </dgm:presLayoutVars>
      </dgm:prSet>
      <dgm:spPr/>
    </dgm:pt>
    <dgm:pt modelId="{9BC5D2EF-83D5-4892-8C2D-4171D0E9A70C}" type="pres">
      <dgm:prSet presAssocID="{70F036E9-6FB8-45AA-974B-A2AA452A88AE}" presName="ParentComposite" presStyleCnt="0"/>
      <dgm:spPr/>
    </dgm:pt>
    <dgm:pt modelId="{3728035C-4EF1-4C61-A054-C17DBC47930B}" type="pres">
      <dgm:prSet presAssocID="{70F036E9-6FB8-45AA-974B-A2AA452A88AE}" presName="Chord" presStyleLbl="bgShp" presStyleIdx="0" presStyleCnt="4"/>
      <dgm:spPr/>
    </dgm:pt>
    <dgm:pt modelId="{EA3F9571-FFB0-415C-8C0E-C595D34CD0DF}" type="pres">
      <dgm:prSet presAssocID="{70F036E9-6FB8-45AA-974B-A2AA452A88AE}" presName="Pie" presStyleLbl="alignNode1" presStyleIdx="0" presStyleCnt="4"/>
      <dgm:spPr/>
    </dgm:pt>
    <dgm:pt modelId="{F5ABF8EE-59C8-4A96-81CF-9571E6B46F52}" type="pres">
      <dgm:prSet presAssocID="{70F036E9-6FB8-45AA-974B-A2AA452A88AE}" presName="Parent" presStyleLbl="revTx" presStyleIdx="0" presStyleCnt="8">
        <dgm:presLayoutVars>
          <dgm:chMax val="1"/>
          <dgm:chPref val="1"/>
          <dgm:bulletEnabled val="1"/>
        </dgm:presLayoutVars>
      </dgm:prSet>
      <dgm:spPr/>
    </dgm:pt>
    <dgm:pt modelId="{1216774A-0313-4451-9951-304946C692F2}" type="pres">
      <dgm:prSet presAssocID="{63E1F190-0700-45F1-BCA5-91E00FB3D4E8}" presName="negSibTrans" presStyleCnt="0"/>
      <dgm:spPr/>
    </dgm:pt>
    <dgm:pt modelId="{7D4B0C61-76D4-4186-AF05-C0F058C739EC}" type="pres">
      <dgm:prSet presAssocID="{70F036E9-6FB8-45AA-974B-A2AA452A88AE}" presName="composite" presStyleCnt="0"/>
      <dgm:spPr/>
    </dgm:pt>
    <dgm:pt modelId="{1F5CBE02-2358-4C01-AAA3-ADB1BBA1CC83}" type="pres">
      <dgm:prSet presAssocID="{70F036E9-6FB8-45AA-974B-A2AA452A88AE}" presName="Child" presStyleLbl="revTx" presStyleIdx="1" presStyleCnt="8">
        <dgm:presLayoutVars>
          <dgm:chMax val="0"/>
          <dgm:chPref val="0"/>
          <dgm:bulletEnabled val="1"/>
        </dgm:presLayoutVars>
      </dgm:prSet>
      <dgm:spPr/>
    </dgm:pt>
    <dgm:pt modelId="{E6731AD5-F6D9-4FE8-B8E9-E3ED0815EA7B}" type="pres">
      <dgm:prSet presAssocID="{757A3BAD-C8D6-4CD7-8625-D7B05F63FC2B}" presName="sibTrans" presStyleCnt="0"/>
      <dgm:spPr/>
    </dgm:pt>
    <dgm:pt modelId="{0A8E662B-2DD2-415F-ACC8-0D89E969DA9D}" type="pres">
      <dgm:prSet presAssocID="{7071E6E8-0AFF-471A-994E-631E88208EAA}" presName="ParentComposite" presStyleCnt="0"/>
      <dgm:spPr/>
    </dgm:pt>
    <dgm:pt modelId="{A2A74791-1DE6-4520-BF12-FF8A2AF594DF}" type="pres">
      <dgm:prSet presAssocID="{7071E6E8-0AFF-471A-994E-631E88208EAA}" presName="Chord" presStyleLbl="bgShp" presStyleIdx="1" presStyleCnt="4"/>
      <dgm:spPr/>
    </dgm:pt>
    <dgm:pt modelId="{637C26A4-6E81-4EC4-A652-17B5E8FB7C3F}" type="pres">
      <dgm:prSet presAssocID="{7071E6E8-0AFF-471A-994E-631E88208EAA}" presName="Pie" presStyleLbl="alignNode1" presStyleIdx="1" presStyleCnt="4"/>
      <dgm:spPr/>
    </dgm:pt>
    <dgm:pt modelId="{8DDCAA69-1206-425B-921B-AEC7B1D1831D}" type="pres">
      <dgm:prSet presAssocID="{7071E6E8-0AFF-471A-994E-631E88208EAA}" presName="Parent" presStyleLbl="revTx" presStyleIdx="2" presStyleCnt="8">
        <dgm:presLayoutVars>
          <dgm:chMax val="1"/>
          <dgm:chPref val="1"/>
          <dgm:bulletEnabled val="1"/>
        </dgm:presLayoutVars>
      </dgm:prSet>
      <dgm:spPr/>
    </dgm:pt>
    <dgm:pt modelId="{207043BF-4B39-49A5-94F1-BE35935804B1}" type="pres">
      <dgm:prSet presAssocID="{F553F105-0C5E-44A9-8F28-723995D58A18}" presName="negSibTrans" presStyleCnt="0"/>
      <dgm:spPr/>
    </dgm:pt>
    <dgm:pt modelId="{0B42E449-32E4-481B-AC2F-A5304E1DA75E}" type="pres">
      <dgm:prSet presAssocID="{7071E6E8-0AFF-471A-994E-631E88208EAA}" presName="composite" presStyleCnt="0"/>
      <dgm:spPr/>
    </dgm:pt>
    <dgm:pt modelId="{5F786829-637C-4910-A4FE-139080CA04BB}" type="pres">
      <dgm:prSet presAssocID="{7071E6E8-0AFF-471A-994E-631E88208EAA}" presName="Child" presStyleLbl="revTx" presStyleIdx="3" presStyleCnt="8">
        <dgm:presLayoutVars>
          <dgm:chMax val="0"/>
          <dgm:chPref val="0"/>
          <dgm:bulletEnabled val="1"/>
        </dgm:presLayoutVars>
      </dgm:prSet>
      <dgm:spPr/>
    </dgm:pt>
    <dgm:pt modelId="{BA5016D7-0269-4CA2-BCF8-C6C709D2A375}" type="pres">
      <dgm:prSet presAssocID="{78B7829B-0B4C-44C2-BC73-79DD874E761F}" presName="sibTrans" presStyleCnt="0"/>
      <dgm:spPr/>
    </dgm:pt>
    <dgm:pt modelId="{2DD4FD27-392D-4B50-AF4D-AB496AB2D041}" type="pres">
      <dgm:prSet presAssocID="{B9EAA7D6-36B9-41CF-A58C-E22B2B81359E}" presName="ParentComposite" presStyleCnt="0"/>
      <dgm:spPr/>
    </dgm:pt>
    <dgm:pt modelId="{E530D2B2-4716-42F6-8B74-5AEEADFF28F2}" type="pres">
      <dgm:prSet presAssocID="{B9EAA7D6-36B9-41CF-A58C-E22B2B81359E}" presName="Chord" presStyleLbl="bgShp" presStyleIdx="2" presStyleCnt="4"/>
      <dgm:spPr/>
    </dgm:pt>
    <dgm:pt modelId="{06347C99-37CB-4641-B300-ADAB05CDC7EE}" type="pres">
      <dgm:prSet presAssocID="{B9EAA7D6-36B9-41CF-A58C-E22B2B81359E}" presName="Pie" presStyleLbl="alignNode1" presStyleIdx="2" presStyleCnt="4"/>
      <dgm:spPr/>
    </dgm:pt>
    <dgm:pt modelId="{8A38B956-4982-4C60-ACF4-CAD66E6A83A2}" type="pres">
      <dgm:prSet presAssocID="{B9EAA7D6-36B9-41CF-A58C-E22B2B81359E}" presName="Parent" presStyleLbl="revTx" presStyleIdx="4" presStyleCnt="8">
        <dgm:presLayoutVars>
          <dgm:chMax val="1"/>
          <dgm:chPref val="1"/>
          <dgm:bulletEnabled val="1"/>
        </dgm:presLayoutVars>
      </dgm:prSet>
      <dgm:spPr/>
    </dgm:pt>
    <dgm:pt modelId="{E4CF2734-CB4F-46A6-A30C-55CA2EA345CB}" type="pres">
      <dgm:prSet presAssocID="{AB4E4CD2-0E4F-405C-A8FA-91ADCAD3F755}" presName="negSibTrans" presStyleCnt="0"/>
      <dgm:spPr/>
    </dgm:pt>
    <dgm:pt modelId="{EB42ED28-2510-430A-8469-893E3FF8A6E5}" type="pres">
      <dgm:prSet presAssocID="{B9EAA7D6-36B9-41CF-A58C-E22B2B81359E}" presName="composite" presStyleCnt="0"/>
      <dgm:spPr/>
    </dgm:pt>
    <dgm:pt modelId="{BD1EFA4D-2755-47BD-8DD1-27882D3AD073}" type="pres">
      <dgm:prSet presAssocID="{B9EAA7D6-36B9-41CF-A58C-E22B2B81359E}" presName="Child" presStyleLbl="revTx" presStyleIdx="5" presStyleCnt="8">
        <dgm:presLayoutVars>
          <dgm:chMax val="0"/>
          <dgm:chPref val="0"/>
          <dgm:bulletEnabled val="1"/>
        </dgm:presLayoutVars>
      </dgm:prSet>
      <dgm:spPr/>
    </dgm:pt>
    <dgm:pt modelId="{EB7EB3FE-BE66-44C7-8B2C-2451DC17214E}" type="pres">
      <dgm:prSet presAssocID="{E0620697-F14C-4350-ACA3-89278ECAE85B}" presName="sibTrans" presStyleCnt="0"/>
      <dgm:spPr/>
    </dgm:pt>
    <dgm:pt modelId="{D5A1AF02-DCA1-4BE7-B49C-1E105901A574}" type="pres">
      <dgm:prSet presAssocID="{46B376D6-B6C8-4E2A-AF01-91577389C826}" presName="ParentComposite" presStyleCnt="0"/>
      <dgm:spPr/>
    </dgm:pt>
    <dgm:pt modelId="{2D8AB89B-2C5E-413E-977E-4311FBC1FF60}" type="pres">
      <dgm:prSet presAssocID="{46B376D6-B6C8-4E2A-AF01-91577389C826}" presName="Chord" presStyleLbl="bgShp" presStyleIdx="3" presStyleCnt="4"/>
      <dgm:spPr/>
    </dgm:pt>
    <dgm:pt modelId="{EECEC77B-892F-4B1B-A79D-613A8377676E}" type="pres">
      <dgm:prSet presAssocID="{46B376D6-B6C8-4E2A-AF01-91577389C826}" presName="Pie" presStyleLbl="alignNode1" presStyleIdx="3" presStyleCnt="4"/>
      <dgm:spPr/>
    </dgm:pt>
    <dgm:pt modelId="{D13CEEFE-1730-4D28-ADC6-76A25AC7F65F}" type="pres">
      <dgm:prSet presAssocID="{46B376D6-B6C8-4E2A-AF01-91577389C826}" presName="Parent" presStyleLbl="revTx" presStyleIdx="6" presStyleCnt="8">
        <dgm:presLayoutVars>
          <dgm:chMax val="1"/>
          <dgm:chPref val="1"/>
          <dgm:bulletEnabled val="1"/>
        </dgm:presLayoutVars>
      </dgm:prSet>
      <dgm:spPr/>
    </dgm:pt>
    <dgm:pt modelId="{03940F4C-6923-4506-A60B-1470FE90C236}" type="pres">
      <dgm:prSet presAssocID="{2C06F2FF-174C-48B8-92FD-D6478160509A}" presName="negSibTrans" presStyleCnt="0"/>
      <dgm:spPr/>
    </dgm:pt>
    <dgm:pt modelId="{4C8E513E-B238-418F-AD43-5A5EFEB1C7D9}" type="pres">
      <dgm:prSet presAssocID="{46B376D6-B6C8-4E2A-AF01-91577389C826}" presName="composite" presStyleCnt="0"/>
      <dgm:spPr/>
    </dgm:pt>
    <dgm:pt modelId="{BD3843F8-F641-456A-8746-2461357B350A}" type="pres">
      <dgm:prSet presAssocID="{46B376D6-B6C8-4E2A-AF01-91577389C826}" presName="Child" presStyleLbl="revTx" presStyleIdx="7" presStyleCnt="8">
        <dgm:presLayoutVars>
          <dgm:chMax val="0"/>
          <dgm:chPref val="0"/>
          <dgm:bulletEnabled val="1"/>
        </dgm:presLayoutVars>
      </dgm:prSet>
      <dgm:spPr/>
    </dgm:pt>
  </dgm:ptLst>
  <dgm:cxnLst>
    <dgm:cxn modelId="{C981EE0D-949D-4CBD-8757-6216C0270349}" srcId="{B9EAA7D6-36B9-41CF-A58C-E22B2B81359E}" destId="{487F3FE4-D406-4BAB-8EB0-6CB2B6D19230}" srcOrd="0" destOrd="0" parTransId="{CA555477-316D-4ACF-8A6D-E446F12CEC9E}" sibTransId="{AB4E4CD2-0E4F-405C-A8FA-91ADCAD3F755}"/>
    <dgm:cxn modelId="{BDD83212-51E2-49FF-BE6B-D5E78C1063F7}" srcId="{70F036E9-6FB8-45AA-974B-A2AA452A88AE}" destId="{9869EA49-9AD3-4F86-9ADE-3FC51BBEFBB3}" srcOrd="3" destOrd="0" parTransId="{CF75BCBB-304B-4762-BCA4-CFD97DFC9223}" sibTransId="{DAAE2E8C-F353-4852-8C59-C8DA7F24429B}"/>
    <dgm:cxn modelId="{DD073216-D204-4164-86D1-153C1F18FE11}" srcId="{7071E6E8-0AFF-471A-994E-631E88208EAA}" destId="{BFBE1150-9AC6-423D-8C8A-8CFD46377C1A}" srcOrd="2" destOrd="0" parTransId="{F03AA407-492E-4502-98F1-0B1AD4984E8C}" sibTransId="{60C52801-1EB7-4306-829D-5BB51F787A06}"/>
    <dgm:cxn modelId="{5C8D8D16-0672-4B39-B53D-70E190589201}" srcId="{B9EAA7D6-36B9-41CF-A58C-E22B2B81359E}" destId="{ECA6BD3D-39EA-4655-A14F-D61EC585CB42}" srcOrd="2" destOrd="0" parTransId="{3822162E-5361-442B-B469-F60846CDDBFD}" sibTransId="{492218DC-D41E-42BB-B795-377C93645FF2}"/>
    <dgm:cxn modelId="{B67A921D-72A7-413C-9451-B88D764A39E7}" type="presOf" srcId="{053215CD-A487-4D2F-BE80-DF3035F11331}" destId="{1F5CBE02-2358-4C01-AAA3-ADB1BBA1CC83}" srcOrd="0" destOrd="5" presId="urn:microsoft.com/office/officeart/2009/3/layout/PieProcess"/>
    <dgm:cxn modelId="{14368422-3485-4BBC-8C37-D40F1A0DACF7}" srcId="{7071E6E8-0AFF-471A-994E-631E88208EAA}" destId="{388FEA76-86CD-40EA-9EAD-734E7CE9EC78}" srcOrd="1" destOrd="0" parTransId="{C3BA4BFA-EDCB-44AC-A9F2-4A464AF27B54}" sibTransId="{77E2989A-06B4-47AE-8889-33CFE3D85B9A}"/>
    <dgm:cxn modelId="{640DE023-7AE5-452F-B726-CD1951C1BF60}" srcId="{8530028A-925C-4051-97BB-1031BFA716F7}" destId="{B9EAA7D6-36B9-41CF-A58C-E22B2B81359E}" srcOrd="2" destOrd="0" parTransId="{0861EEA8-4C81-4938-A383-C74D1774E8BB}" sibTransId="{E0620697-F14C-4350-ACA3-89278ECAE85B}"/>
    <dgm:cxn modelId="{744D1427-44F9-452E-BB10-74D4EE77F75C}" type="presOf" srcId="{BFBE1150-9AC6-423D-8C8A-8CFD46377C1A}" destId="{5F786829-637C-4910-A4FE-139080CA04BB}" srcOrd="0" destOrd="2" presId="urn:microsoft.com/office/officeart/2009/3/layout/PieProcess"/>
    <dgm:cxn modelId="{ADDD832E-CC3A-42E6-B33D-50E10B959360}" srcId="{70F036E9-6FB8-45AA-974B-A2AA452A88AE}" destId="{066B56C2-F519-477B-9521-9B4F36E45DC9}" srcOrd="2" destOrd="0" parTransId="{DB441F2C-CD89-4020-A391-E76B8B91313B}" sibTransId="{D2A626EE-B6DE-4FC9-8CDC-32D0CB119A9D}"/>
    <dgm:cxn modelId="{AB3C7E2F-B857-4445-92E8-C25E03A26FCF}" type="presOf" srcId="{B9EAA7D6-36B9-41CF-A58C-E22B2B81359E}" destId="{8A38B956-4982-4C60-ACF4-CAD66E6A83A2}" srcOrd="0" destOrd="0" presId="urn:microsoft.com/office/officeart/2009/3/layout/PieProcess"/>
    <dgm:cxn modelId="{222D6C31-785E-4325-95E7-DD160C213A20}" type="presOf" srcId="{7071E6E8-0AFF-471A-994E-631E88208EAA}" destId="{8DDCAA69-1206-425B-921B-AEC7B1D1831D}" srcOrd="0" destOrd="0" presId="urn:microsoft.com/office/officeart/2009/3/layout/PieProcess"/>
    <dgm:cxn modelId="{89585C34-992A-4D46-AF0F-C00AE4257DD9}" srcId="{8530028A-925C-4051-97BB-1031BFA716F7}" destId="{70F036E9-6FB8-45AA-974B-A2AA452A88AE}" srcOrd="0" destOrd="0" parTransId="{E5DCBD6A-B925-4939-BCBF-0B551808055C}" sibTransId="{757A3BAD-C8D6-4CD7-8625-D7B05F63FC2B}"/>
    <dgm:cxn modelId="{35503338-9529-4C82-8059-3AD33D38959B}" srcId="{8530028A-925C-4051-97BB-1031BFA716F7}" destId="{46B376D6-B6C8-4E2A-AF01-91577389C826}" srcOrd="3" destOrd="0" parTransId="{5DB7A131-8314-4B2A-B8BD-34A991125E00}" sibTransId="{3178710C-F04E-4298-BBDA-4204E40DC817}"/>
    <dgm:cxn modelId="{1D5C0F39-69AB-4F47-94E6-07D6F8FEA27E}" type="presOf" srcId="{388FEA76-86CD-40EA-9EAD-734E7CE9EC78}" destId="{5F786829-637C-4910-A4FE-139080CA04BB}" srcOrd="0" destOrd="1" presId="urn:microsoft.com/office/officeart/2009/3/layout/PieProcess"/>
    <dgm:cxn modelId="{97688E63-26E1-4771-81EB-8B52DAE07E14}" type="presOf" srcId="{70F036E9-6FB8-45AA-974B-A2AA452A88AE}" destId="{F5ABF8EE-59C8-4A96-81CF-9571E6B46F52}" srcOrd="0" destOrd="0" presId="urn:microsoft.com/office/officeart/2009/3/layout/PieProcess"/>
    <dgm:cxn modelId="{C3D2FC43-A3C4-4748-B138-7E13E82BCB4B}" type="presOf" srcId="{46B376D6-B6C8-4E2A-AF01-91577389C826}" destId="{D13CEEFE-1730-4D28-ADC6-76A25AC7F65F}" srcOrd="0" destOrd="0" presId="urn:microsoft.com/office/officeart/2009/3/layout/PieProcess"/>
    <dgm:cxn modelId="{FDFFFB64-A856-4229-B841-584B6FDF0733}" type="presOf" srcId="{ECA6BD3D-39EA-4655-A14F-D61EC585CB42}" destId="{BD1EFA4D-2755-47BD-8DD1-27882D3AD073}" srcOrd="0" destOrd="2" presId="urn:microsoft.com/office/officeart/2009/3/layout/PieProcess"/>
    <dgm:cxn modelId="{915E6A68-7A5D-44DF-9D98-00E43DF6416C}" srcId="{46B376D6-B6C8-4E2A-AF01-91577389C826}" destId="{B45C317F-8916-4FF2-BAE5-5038B93B83DD}" srcOrd="1" destOrd="0" parTransId="{63CE95E0-441E-4022-BF92-5262409E0185}" sibTransId="{89FAF0F7-B48C-4DAA-B626-066D14A68719}"/>
    <dgm:cxn modelId="{060F2B6C-0D4D-4201-9962-2A2294A499CD}" type="presOf" srcId="{9869EA49-9AD3-4F86-9ADE-3FC51BBEFBB3}" destId="{1F5CBE02-2358-4C01-AAA3-ADB1BBA1CC83}" srcOrd="0" destOrd="3" presId="urn:microsoft.com/office/officeart/2009/3/layout/PieProcess"/>
    <dgm:cxn modelId="{6791B852-736D-44EB-8B28-D647FFE040A0}" srcId="{70F036E9-6FB8-45AA-974B-A2AA452A88AE}" destId="{D2483ACC-D317-4346-A8DE-3391047B715F}" srcOrd="6" destOrd="0" parTransId="{5596620D-DDD8-404D-A03B-8123D4BBB86D}" sibTransId="{4202458F-00E5-4665-B6D5-EAF88815C4A9}"/>
    <dgm:cxn modelId="{C4C6C98D-92A0-45E7-AEB1-C98F3F00185E}" type="presOf" srcId="{B45C317F-8916-4FF2-BAE5-5038B93B83DD}" destId="{BD3843F8-F641-456A-8746-2461357B350A}" srcOrd="0" destOrd="1" presId="urn:microsoft.com/office/officeart/2009/3/layout/PieProcess"/>
    <dgm:cxn modelId="{C8E1ED91-6A0E-4894-A85F-862BBE46ACF5}" type="presOf" srcId="{487F3FE4-D406-4BAB-8EB0-6CB2B6D19230}" destId="{BD1EFA4D-2755-47BD-8DD1-27882D3AD073}" srcOrd="0" destOrd="0" presId="urn:microsoft.com/office/officeart/2009/3/layout/PieProcess"/>
    <dgm:cxn modelId="{AFB21092-9876-46F1-8567-87A91D0CD17C}" type="presOf" srcId="{FDC33E25-6808-4269-AD08-C2F4E7B71213}" destId="{BD1EFA4D-2755-47BD-8DD1-27882D3AD073}" srcOrd="0" destOrd="1" presId="urn:microsoft.com/office/officeart/2009/3/layout/PieProcess"/>
    <dgm:cxn modelId="{CA9B2199-1B5E-47F7-A548-E62AC49F0F9F}" srcId="{8530028A-925C-4051-97BB-1031BFA716F7}" destId="{7071E6E8-0AFF-471A-994E-631E88208EAA}" srcOrd="1" destOrd="0" parTransId="{950E7643-69D1-4844-BB02-7CEEC755309C}" sibTransId="{78B7829B-0B4C-44C2-BC73-79DD874E761F}"/>
    <dgm:cxn modelId="{CBEE189B-2D52-491C-9852-B741C7C45B59}" srcId="{B9EAA7D6-36B9-41CF-A58C-E22B2B81359E}" destId="{FDC33E25-6808-4269-AD08-C2F4E7B71213}" srcOrd="1" destOrd="0" parTransId="{93FF1B6C-98CF-4623-A477-AB040492ACA4}" sibTransId="{CE7AE5D5-4CA5-478E-A8E8-5AB3CF634E36}"/>
    <dgm:cxn modelId="{6E4A569C-F72F-407C-AC67-5CC79D3A56B6}" srcId="{70F036E9-6FB8-45AA-974B-A2AA452A88AE}" destId="{053215CD-A487-4D2F-BE80-DF3035F11331}" srcOrd="5" destOrd="0" parTransId="{CCF71E1E-B0F9-4020-899B-650064A08DDE}" sibTransId="{53323E9A-2115-4FEB-8224-6FAE2E10697B}"/>
    <dgm:cxn modelId="{CB319EAE-697E-4798-9627-185FCC1DD1D7}" type="presOf" srcId="{8530028A-925C-4051-97BB-1031BFA716F7}" destId="{644C3E24-3BAA-4B23-A314-1D423FA520AA}" srcOrd="0" destOrd="0" presId="urn:microsoft.com/office/officeart/2009/3/layout/PieProcess"/>
    <dgm:cxn modelId="{9BEB5DAF-50A9-48BC-84ED-EABD40EB6A63}" type="presOf" srcId="{3207F486-429B-4782-B43D-7C6081B8402E}" destId="{5F786829-637C-4910-A4FE-139080CA04BB}" srcOrd="0" destOrd="3" presId="urn:microsoft.com/office/officeart/2009/3/layout/PieProcess"/>
    <dgm:cxn modelId="{FE6D71B2-28EC-45CC-BB86-25A2BC998384}" srcId="{7071E6E8-0AFF-471A-994E-631E88208EAA}" destId="{3207F486-429B-4782-B43D-7C6081B8402E}" srcOrd="3" destOrd="0" parTransId="{D3C0AF1E-C414-45ED-A96B-A9826A4002A4}" sibTransId="{5D4040E7-7A7A-4D22-B029-95D7AEF307A6}"/>
    <dgm:cxn modelId="{14663CB7-CFD3-4EA8-807B-8AE89DF5FDEA}" srcId="{7071E6E8-0AFF-471A-994E-631E88208EAA}" destId="{13271598-3C65-4919-9171-4A4B6B1BB5E1}" srcOrd="0" destOrd="0" parTransId="{59ABE3CF-57FD-4E00-B543-BC334396EB7E}" sibTransId="{F553F105-0C5E-44A9-8F28-723995D58A18}"/>
    <dgm:cxn modelId="{78DB45BA-6AE8-44F1-BC4A-E12D9E0AD580}" srcId="{B9EAA7D6-36B9-41CF-A58C-E22B2B81359E}" destId="{9154B550-2A69-4CD9-9C10-C06607717E11}" srcOrd="3" destOrd="0" parTransId="{15B450B4-CD49-4018-9001-16C9971FD4CB}" sibTransId="{11D6D061-CAEF-4D48-B8E8-8167010467CC}"/>
    <dgm:cxn modelId="{B27C05BB-A224-4866-948C-4CBC55F1509F}" srcId="{70F036E9-6FB8-45AA-974B-A2AA452A88AE}" destId="{08A7E7CE-F4AE-4E93-A691-2E2DF6430BDD}" srcOrd="4" destOrd="0" parTransId="{3BD305FC-AA40-4932-8867-11A8ABA08C3C}" sibTransId="{2954D783-4207-4EB4-B026-9A3CC0378F2F}"/>
    <dgm:cxn modelId="{8A845FBB-7231-4101-B6B1-7BD116C23EA1}" type="presOf" srcId="{9154B550-2A69-4CD9-9C10-C06607717E11}" destId="{BD1EFA4D-2755-47BD-8DD1-27882D3AD073}" srcOrd="0" destOrd="3" presId="urn:microsoft.com/office/officeart/2009/3/layout/PieProcess"/>
    <dgm:cxn modelId="{6F284CC5-0067-4CE8-A9A6-EB3A5222556D}" type="presOf" srcId="{066B56C2-F519-477B-9521-9B4F36E45DC9}" destId="{1F5CBE02-2358-4C01-AAA3-ADB1BBA1CC83}" srcOrd="0" destOrd="2" presId="urn:microsoft.com/office/officeart/2009/3/layout/PieProcess"/>
    <dgm:cxn modelId="{402765D6-D914-4F4E-B149-91FB70C7D433}" srcId="{70F036E9-6FB8-45AA-974B-A2AA452A88AE}" destId="{B38F4A21-A62F-4274-8AE6-23AA66A5F578}" srcOrd="1" destOrd="0" parTransId="{FB31BBD9-3404-4EA8-BA59-563FBE6A7AFB}" sibTransId="{2F08F639-216A-4AD8-9A87-2C48F333BD7C}"/>
    <dgm:cxn modelId="{0FB0CFD7-7416-481C-8EFA-429F55B41758}" type="presOf" srcId="{13271598-3C65-4919-9171-4A4B6B1BB5E1}" destId="{5F786829-637C-4910-A4FE-139080CA04BB}" srcOrd="0" destOrd="0" presId="urn:microsoft.com/office/officeart/2009/3/layout/PieProcess"/>
    <dgm:cxn modelId="{6038A1DC-F51B-4BD8-9E10-7BBD782AE9A3}" srcId="{46B376D6-B6C8-4E2A-AF01-91577389C826}" destId="{3A7ACBF7-A29A-4941-AA1E-FD68F54CDE84}" srcOrd="0" destOrd="0" parTransId="{A42DA3F0-9950-4CCE-96D2-929B8793C26B}" sibTransId="{2C06F2FF-174C-48B8-92FD-D6478160509A}"/>
    <dgm:cxn modelId="{5DA00CDE-C69F-4C82-B2C0-FBC533413A57}" srcId="{70F036E9-6FB8-45AA-974B-A2AA452A88AE}" destId="{6C587CF1-D3AC-40E5-BB04-6A7B6036C7C0}" srcOrd="0" destOrd="0" parTransId="{1C3EE23A-053A-43DE-B962-E5D04B145AE8}" sibTransId="{63E1F190-0700-45F1-BCA5-91E00FB3D4E8}"/>
    <dgm:cxn modelId="{246056E4-36ED-45D0-B09B-4016BB9106C8}" type="presOf" srcId="{08A7E7CE-F4AE-4E93-A691-2E2DF6430BDD}" destId="{1F5CBE02-2358-4C01-AAA3-ADB1BBA1CC83}" srcOrd="0" destOrd="4" presId="urn:microsoft.com/office/officeart/2009/3/layout/PieProcess"/>
    <dgm:cxn modelId="{CE8368E8-9C4D-4D3B-96CF-C7B1F7739DD7}" type="presOf" srcId="{B38F4A21-A62F-4274-8AE6-23AA66A5F578}" destId="{1F5CBE02-2358-4C01-AAA3-ADB1BBA1CC83}" srcOrd="0" destOrd="1" presId="urn:microsoft.com/office/officeart/2009/3/layout/PieProcess"/>
    <dgm:cxn modelId="{4D8562EB-0C08-468A-A6C0-7034D37F2B51}" type="presOf" srcId="{3A7ACBF7-A29A-4941-AA1E-FD68F54CDE84}" destId="{BD3843F8-F641-456A-8746-2461357B350A}" srcOrd="0" destOrd="0" presId="urn:microsoft.com/office/officeart/2009/3/layout/PieProcess"/>
    <dgm:cxn modelId="{255C0EF5-8FE9-4189-A129-219C55C94E78}" type="presOf" srcId="{D2483ACC-D317-4346-A8DE-3391047B715F}" destId="{1F5CBE02-2358-4C01-AAA3-ADB1BBA1CC83}" srcOrd="0" destOrd="6" presId="urn:microsoft.com/office/officeart/2009/3/layout/PieProcess"/>
    <dgm:cxn modelId="{BE134FFF-0635-49A9-A80E-80E18A6B706D}" type="presOf" srcId="{6C587CF1-D3AC-40E5-BB04-6A7B6036C7C0}" destId="{1F5CBE02-2358-4C01-AAA3-ADB1BBA1CC83}" srcOrd="0" destOrd="0" presId="urn:microsoft.com/office/officeart/2009/3/layout/PieProcess"/>
    <dgm:cxn modelId="{A3C5677D-528C-48CE-B9FE-820F81659249}" type="presParOf" srcId="{644C3E24-3BAA-4B23-A314-1D423FA520AA}" destId="{9BC5D2EF-83D5-4892-8C2D-4171D0E9A70C}" srcOrd="0" destOrd="0" presId="urn:microsoft.com/office/officeart/2009/3/layout/PieProcess"/>
    <dgm:cxn modelId="{FBAE00E4-565E-4C2A-AE96-F5B11DC32CB3}" type="presParOf" srcId="{9BC5D2EF-83D5-4892-8C2D-4171D0E9A70C}" destId="{3728035C-4EF1-4C61-A054-C17DBC47930B}" srcOrd="0" destOrd="0" presId="urn:microsoft.com/office/officeart/2009/3/layout/PieProcess"/>
    <dgm:cxn modelId="{E18A3C4D-86EF-45EA-BF1E-E74F2B203943}" type="presParOf" srcId="{9BC5D2EF-83D5-4892-8C2D-4171D0E9A70C}" destId="{EA3F9571-FFB0-415C-8C0E-C595D34CD0DF}" srcOrd="1" destOrd="0" presId="urn:microsoft.com/office/officeart/2009/3/layout/PieProcess"/>
    <dgm:cxn modelId="{20B9998E-875A-4A2C-AD38-E472B29B47BA}" type="presParOf" srcId="{9BC5D2EF-83D5-4892-8C2D-4171D0E9A70C}" destId="{F5ABF8EE-59C8-4A96-81CF-9571E6B46F52}" srcOrd="2" destOrd="0" presId="urn:microsoft.com/office/officeart/2009/3/layout/PieProcess"/>
    <dgm:cxn modelId="{93E1752F-97FC-4E38-8EE7-C08FB61A4B08}" type="presParOf" srcId="{644C3E24-3BAA-4B23-A314-1D423FA520AA}" destId="{1216774A-0313-4451-9951-304946C692F2}" srcOrd="1" destOrd="0" presId="urn:microsoft.com/office/officeart/2009/3/layout/PieProcess"/>
    <dgm:cxn modelId="{039123DF-BE22-46F3-8554-6CD9B3716053}" type="presParOf" srcId="{644C3E24-3BAA-4B23-A314-1D423FA520AA}" destId="{7D4B0C61-76D4-4186-AF05-C0F058C739EC}" srcOrd="2" destOrd="0" presId="urn:microsoft.com/office/officeart/2009/3/layout/PieProcess"/>
    <dgm:cxn modelId="{4C20B602-1BF9-4968-AE1B-335FD9AD5DCE}" type="presParOf" srcId="{7D4B0C61-76D4-4186-AF05-C0F058C739EC}" destId="{1F5CBE02-2358-4C01-AAA3-ADB1BBA1CC83}" srcOrd="0" destOrd="0" presId="urn:microsoft.com/office/officeart/2009/3/layout/PieProcess"/>
    <dgm:cxn modelId="{EFABE74F-3885-4F20-8999-A71DC949B9FC}" type="presParOf" srcId="{644C3E24-3BAA-4B23-A314-1D423FA520AA}" destId="{E6731AD5-F6D9-4FE8-B8E9-E3ED0815EA7B}" srcOrd="3" destOrd="0" presId="urn:microsoft.com/office/officeart/2009/3/layout/PieProcess"/>
    <dgm:cxn modelId="{59C82B69-14A7-48CB-A75E-E3F4AE89ED5F}" type="presParOf" srcId="{644C3E24-3BAA-4B23-A314-1D423FA520AA}" destId="{0A8E662B-2DD2-415F-ACC8-0D89E969DA9D}" srcOrd="4" destOrd="0" presId="urn:microsoft.com/office/officeart/2009/3/layout/PieProcess"/>
    <dgm:cxn modelId="{0B4964C8-6467-4ACA-BBA2-B9DE803E9385}" type="presParOf" srcId="{0A8E662B-2DD2-415F-ACC8-0D89E969DA9D}" destId="{A2A74791-1DE6-4520-BF12-FF8A2AF594DF}" srcOrd="0" destOrd="0" presId="urn:microsoft.com/office/officeart/2009/3/layout/PieProcess"/>
    <dgm:cxn modelId="{8D73D91D-F320-4005-BF46-571344421ECA}" type="presParOf" srcId="{0A8E662B-2DD2-415F-ACC8-0D89E969DA9D}" destId="{637C26A4-6E81-4EC4-A652-17B5E8FB7C3F}" srcOrd="1" destOrd="0" presId="urn:microsoft.com/office/officeart/2009/3/layout/PieProcess"/>
    <dgm:cxn modelId="{6BE9BCA0-85FA-4787-B10D-4803763A42E2}" type="presParOf" srcId="{0A8E662B-2DD2-415F-ACC8-0D89E969DA9D}" destId="{8DDCAA69-1206-425B-921B-AEC7B1D1831D}" srcOrd="2" destOrd="0" presId="urn:microsoft.com/office/officeart/2009/3/layout/PieProcess"/>
    <dgm:cxn modelId="{732D984C-ED53-4FB3-BA68-19787934AB18}" type="presParOf" srcId="{644C3E24-3BAA-4B23-A314-1D423FA520AA}" destId="{207043BF-4B39-49A5-94F1-BE35935804B1}" srcOrd="5" destOrd="0" presId="urn:microsoft.com/office/officeart/2009/3/layout/PieProcess"/>
    <dgm:cxn modelId="{2EB4D9C5-C14D-45C6-80B4-D4D903ED880E}" type="presParOf" srcId="{644C3E24-3BAA-4B23-A314-1D423FA520AA}" destId="{0B42E449-32E4-481B-AC2F-A5304E1DA75E}" srcOrd="6" destOrd="0" presId="urn:microsoft.com/office/officeart/2009/3/layout/PieProcess"/>
    <dgm:cxn modelId="{E3A89EDE-115F-4E56-A778-0FF1A3EF5C97}" type="presParOf" srcId="{0B42E449-32E4-481B-AC2F-A5304E1DA75E}" destId="{5F786829-637C-4910-A4FE-139080CA04BB}" srcOrd="0" destOrd="0" presId="urn:microsoft.com/office/officeart/2009/3/layout/PieProcess"/>
    <dgm:cxn modelId="{D0B1E865-808D-486C-B3A4-CE214B023957}" type="presParOf" srcId="{644C3E24-3BAA-4B23-A314-1D423FA520AA}" destId="{BA5016D7-0269-4CA2-BCF8-C6C709D2A375}" srcOrd="7" destOrd="0" presId="urn:microsoft.com/office/officeart/2009/3/layout/PieProcess"/>
    <dgm:cxn modelId="{7599F274-7814-46A8-8B7D-358008E10A7F}" type="presParOf" srcId="{644C3E24-3BAA-4B23-A314-1D423FA520AA}" destId="{2DD4FD27-392D-4B50-AF4D-AB496AB2D041}" srcOrd="8" destOrd="0" presId="urn:microsoft.com/office/officeart/2009/3/layout/PieProcess"/>
    <dgm:cxn modelId="{C07949ED-AAFE-4154-A1D8-C6CA188F3586}" type="presParOf" srcId="{2DD4FD27-392D-4B50-AF4D-AB496AB2D041}" destId="{E530D2B2-4716-42F6-8B74-5AEEADFF28F2}" srcOrd="0" destOrd="0" presId="urn:microsoft.com/office/officeart/2009/3/layout/PieProcess"/>
    <dgm:cxn modelId="{BD14D73C-8DF2-4187-933D-DB83B161696A}" type="presParOf" srcId="{2DD4FD27-392D-4B50-AF4D-AB496AB2D041}" destId="{06347C99-37CB-4641-B300-ADAB05CDC7EE}" srcOrd="1" destOrd="0" presId="urn:microsoft.com/office/officeart/2009/3/layout/PieProcess"/>
    <dgm:cxn modelId="{679492CA-A651-48FF-9865-257C1CD00DD5}" type="presParOf" srcId="{2DD4FD27-392D-4B50-AF4D-AB496AB2D041}" destId="{8A38B956-4982-4C60-ACF4-CAD66E6A83A2}" srcOrd="2" destOrd="0" presId="urn:microsoft.com/office/officeart/2009/3/layout/PieProcess"/>
    <dgm:cxn modelId="{231441C8-E878-4650-8D36-34F2EE9BDDF0}" type="presParOf" srcId="{644C3E24-3BAA-4B23-A314-1D423FA520AA}" destId="{E4CF2734-CB4F-46A6-A30C-55CA2EA345CB}" srcOrd="9" destOrd="0" presId="urn:microsoft.com/office/officeart/2009/3/layout/PieProcess"/>
    <dgm:cxn modelId="{D056013E-F9B6-4B53-973F-8EE448D3ACB5}" type="presParOf" srcId="{644C3E24-3BAA-4B23-A314-1D423FA520AA}" destId="{EB42ED28-2510-430A-8469-893E3FF8A6E5}" srcOrd="10" destOrd="0" presId="urn:microsoft.com/office/officeart/2009/3/layout/PieProcess"/>
    <dgm:cxn modelId="{EFF4ADAD-85ED-4B75-B612-B96D00D9F730}" type="presParOf" srcId="{EB42ED28-2510-430A-8469-893E3FF8A6E5}" destId="{BD1EFA4D-2755-47BD-8DD1-27882D3AD073}" srcOrd="0" destOrd="0" presId="urn:microsoft.com/office/officeart/2009/3/layout/PieProcess"/>
    <dgm:cxn modelId="{BD795253-9179-458A-B15C-B5AD69610A1A}" type="presParOf" srcId="{644C3E24-3BAA-4B23-A314-1D423FA520AA}" destId="{EB7EB3FE-BE66-44C7-8B2C-2451DC17214E}" srcOrd="11" destOrd="0" presId="urn:microsoft.com/office/officeart/2009/3/layout/PieProcess"/>
    <dgm:cxn modelId="{B71CFCA2-9FDA-421D-AB1A-84A02B99EBC1}" type="presParOf" srcId="{644C3E24-3BAA-4B23-A314-1D423FA520AA}" destId="{D5A1AF02-DCA1-4BE7-B49C-1E105901A574}" srcOrd="12" destOrd="0" presId="urn:microsoft.com/office/officeart/2009/3/layout/PieProcess"/>
    <dgm:cxn modelId="{84BF4245-EDE9-49C5-9E55-6FC863F03EA6}" type="presParOf" srcId="{D5A1AF02-DCA1-4BE7-B49C-1E105901A574}" destId="{2D8AB89B-2C5E-413E-977E-4311FBC1FF60}" srcOrd="0" destOrd="0" presId="urn:microsoft.com/office/officeart/2009/3/layout/PieProcess"/>
    <dgm:cxn modelId="{8B26098C-3365-4DA6-BAF5-5B57794295DD}" type="presParOf" srcId="{D5A1AF02-DCA1-4BE7-B49C-1E105901A574}" destId="{EECEC77B-892F-4B1B-A79D-613A8377676E}" srcOrd="1" destOrd="0" presId="urn:microsoft.com/office/officeart/2009/3/layout/PieProcess"/>
    <dgm:cxn modelId="{42B61B26-D8F3-4141-9328-9D4B781B1A6F}" type="presParOf" srcId="{D5A1AF02-DCA1-4BE7-B49C-1E105901A574}" destId="{D13CEEFE-1730-4D28-ADC6-76A25AC7F65F}" srcOrd="2" destOrd="0" presId="urn:microsoft.com/office/officeart/2009/3/layout/PieProcess"/>
    <dgm:cxn modelId="{A68DAC8E-EE2C-4031-A300-C9B78DF95A90}" type="presParOf" srcId="{644C3E24-3BAA-4B23-A314-1D423FA520AA}" destId="{03940F4C-6923-4506-A60B-1470FE90C236}" srcOrd="13" destOrd="0" presId="urn:microsoft.com/office/officeart/2009/3/layout/PieProcess"/>
    <dgm:cxn modelId="{D80C06C8-66E5-4DD5-B023-B334CE5EB13E}" type="presParOf" srcId="{644C3E24-3BAA-4B23-A314-1D423FA520AA}" destId="{4C8E513E-B238-418F-AD43-5A5EFEB1C7D9}" srcOrd="14" destOrd="0" presId="urn:microsoft.com/office/officeart/2009/3/layout/PieProcess"/>
    <dgm:cxn modelId="{D7086727-09EF-4DD3-BFEB-0C4EFF5CA0AB}" type="presParOf" srcId="{4C8E513E-B238-418F-AD43-5A5EFEB1C7D9}" destId="{BD3843F8-F641-456A-8746-2461357B350A}"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5B0C12-F9A5-43E4-9F26-F3DA90731100}" type="doc">
      <dgm:prSet loTypeId="urn:microsoft.com/office/officeart/2005/8/layout/hList2" loCatId="list" qsTypeId="urn:microsoft.com/office/officeart/2005/8/quickstyle/simple1" qsCatId="simple" csTypeId="urn:microsoft.com/office/officeart/2005/8/colors/colorful2" csCatId="colorful" phldr="1"/>
      <dgm:spPr/>
      <dgm:t>
        <a:bodyPr/>
        <a:lstStyle/>
        <a:p>
          <a:endParaRPr lang="en-US"/>
        </a:p>
      </dgm:t>
    </dgm:pt>
    <dgm:pt modelId="{E2B58594-1A76-4F0F-84D9-ACA07831ACD3}">
      <dgm:prSet phldrT="[Texte]"/>
      <dgm:spPr/>
      <dgm:t>
        <a:bodyPr/>
        <a:lstStyle/>
        <a:p>
          <a:r>
            <a:rPr lang="en-US" b="1"/>
            <a:t>Société civile et ONG locales</a:t>
          </a:r>
        </a:p>
      </dgm:t>
    </dgm:pt>
    <dgm:pt modelId="{1B57B48D-0775-4270-ABCF-0DCE43A2D6CA}" type="parTrans" cxnId="{5A24BC74-0515-47A7-9226-BC18EAE74DA1}">
      <dgm:prSet/>
      <dgm:spPr/>
      <dgm:t>
        <a:bodyPr/>
        <a:lstStyle/>
        <a:p>
          <a:endParaRPr lang="en-US"/>
        </a:p>
      </dgm:t>
    </dgm:pt>
    <dgm:pt modelId="{88880B1A-2877-4CE5-BE71-FAE0E597CE08}" type="sibTrans" cxnId="{5A24BC74-0515-47A7-9226-BC18EAE74DA1}">
      <dgm:prSet/>
      <dgm:spPr/>
      <dgm:t>
        <a:bodyPr/>
        <a:lstStyle/>
        <a:p>
          <a:endParaRPr lang="en-US"/>
        </a:p>
      </dgm:t>
    </dgm:pt>
    <dgm:pt modelId="{5633D8B1-DD3E-48ED-9BA7-2ED899651B9E}">
      <dgm:prSet phldrT="[Texte]"/>
      <dgm:spPr/>
      <dgm:t>
        <a:bodyPr/>
        <a:lstStyle/>
        <a:p>
          <a:r>
            <a:rPr lang="en-US" b="1" dirty="0"/>
            <a:t>Associations de femmes (ex. EFFOICOM)</a:t>
          </a:r>
        </a:p>
      </dgm:t>
    </dgm:pt>
    <dgm:pt modelId="{5A80B016-F9D5-47EF-B46F-DFF6BC010A82}" type="parTrans" cxnId="{C0C5675B-E627-4BAA-B29D-16F3D89BFCF9}">
      <dgm:prSet/>
      <dgm:spPr/>
      <dgm:t>
        <a:bodyPr/>
        <a:lstStyle/>
        <a:p>
          <a:endParaRPr lang="en-US"/>
        </a:p>
      </dgm:t>
    </dgm:pt>
    <dgm:pt modelId="{BCCD0B56-4241-4A07-930B-9AA695D513D0}" type="sibTrans" cxnId="{C0C5675B-E627-4BAA-B29D-16F3D89BFCF9}">
      <dgm:prSet/>
      <dgm:spPr/>
      <dgm:t>
        <a:bodyPr/>
        <a:lstStyle/>
        <a:p>
          <a:endParaRPr lang="en-US"/>
        </a:p>
      </dgm:t>
    </dgm:pt>
    <dgm:pt modelId="{FE8991EE-64E1-4DFD-A833-7F68356F9B26}">
      <dgm:prSet phldrT="[Texte]"/>
      <dgm:spPr/>
      <dgm:t>
        <a:bodyPr/>
        <a:lstStyle/>
        <a:p>
          <a:r>
            <a:rPr lang="en-US" b="1"/>
            <a:t>Associations de jeunes leaders pour la paix</a:t>
          </a:r>
        </a:p>
      </dgm:t>
    </dgm:pt>
    <dgm:pt modelId="{4985B993-92CD-47AF-86CA-E12C95A08D89}" type="parTrans" cxnId="{D3108F50-C6D5-4E8B-96BD-315E33740239}">
      <dgm:prSet/>
      <dgm:spPr/>
      <dgm:t>
        <a:bodyPr/>
        <a:lstStyle/>
        <a:p>
          <a:endParaRPr lang="en-US"/>
        </a:p>
      </dgm:t>
    </dgm:pt>
    <dgm:pt modelId="{16A0134C-8109-4134-AAB0-7ECE46DBFE5D}" type="sibTrans" cxnId="{D3108F50-C6D5-4E8B-96BD-315E33740239}">
      <dgm:prSet/>
      <dgm:spPr/>
      <dgm:t>
        <a:bodyPr/>
        <a:lstStyle/>
        <a:p>
          <a:endParaRPr lang="en-US"/>
        </a:p>
      </dgm:t>
    </dgm:pt>
    <dgm:pt modelId="{B617B5DD-EB5C-4127-A2B2-87CAC31B2E23}">
      <dgm:prSet phldrT="[Texte]"/>
      <dgm:spPr/>
      <dgm:t>
        <a:bodyPr/>
        <a:lstStyle/>
        <a:p>
          <a:r>
            <a:rPr lang="en-US" b="1"/>
            <a:t>Secteur privé</a:t>
          </a:r>
        </a:p>
      </dgm:t>
    </dgm:pt>
    <dgm:pt modelId="{3662F37F-12E4-43E9-AD51-A191C731398E}" type="parTrans" cxnId="{B748EE3F-8490-433F-B85B-014F21BC8852}">
      <dgm:prSet/>
      <dgm:spPr/>
      <dgm:t>
        <a:bodyPr/>
        <a:lstStyle/>
        <a:p>
          <a:endParaRPr lang="en-US"/>
        </a:p>
      </dgm:t>
    </dgm:pt>
    <dgm:pt modelId="{7B8BC725-82F0-4A55-86E2-1ECBC497E023}" type="sibTrans" cxnId="{B748EE3F-8490-433F-B85B-014F21BC8852}">
      <dgm:prSet/>
      <dgm:spPr/>
      <dgm:t>
        <a:bodyPr/>
        <a:lstStyle/>
        <a:p>
          <a:endParaRPr lang="en-US"/>
        </a:p>
      </dgm:t>
    </dgm:pt>
    <dgm:pt modelId="{F60E8ED8-EE95-463A-8C65-73B4957935CF}">
      <dgm:prSet phldrT="[Texte]"/>
      <dgm:spPr/>
      <dgm:t>
        <a:bodyPr/>
        <a:lstStyle/>
        <a:p>
          <a:r>
            <a:rPr lang="en-US" b="1" dirty="0"/>
            <a:t>UCCIA</a:t>
          </a:r>
        </a:p>
      </dgm:t>
    </dgm:pt>
    <dgm:pt modelId="{1714B297-8DBE-4B12-B9FC-F4B5FD5C12B3}" type="parTrans" cxnId="{AB0ADFC0-419D-45B8-8545-DB7362435240}">
      <dgm:prSet/>
      <dgm:spPr/>
      <dgm:t>
        <a:bodyPr/>
        <a:lstStyle/>
        <a:p>
          <a:endParaRPr lang="en-US"/>
        </a:p>
      </dgm:t>
    </dgm:pt>
    <dgm:pt modelId="{4A69D260-966E-4B06-9F1E-E2588217AC67}" type="sibTrans" cxnId="{AB0ADFC0-419D-45B8-8545-DB7362435240}">
      <dgm:prSet/>
      <dgm:spPr/>
      <dgm:t>
        <a:bodyPr/>
        <a:lstStyle/>
        <a:p>
          <a:endParaRPr lang="en-US"/>
        </a:p>
      </dgm:t>
    </dgm:pt>
    <dgm:pt modelId="{13601353-8522-43E0-90FE-97DA624E8FD4}">
      <dgm:prSet phldrT="[Texte]"/>
      <dgm:spPr/>
      <dgm:t>
        <a:bodyPr/>
        <a:lstStyle/>
        <a:p>
          <a:r>
            <a:rPr lang="fr-FR" b="1" dirty="0"/>
            <a:t>Gouvernement</a:t>
          </a:r>
          <a:endParaRPr lang="en-US" dirty="0"/>
        </a:p>
      </dgm:t>
    </dgm:pt>
    <dgm:pt modelId="{EE272D16-933A-4B65-AA0B-12345EF2BDCC}" type="parTrans" cxnId="{2597A42B-3A1D-44FE-B964-93AD3D29DF03}">
      <dgm:prSet/>
      <dgm:spPr/>
      <dgm:t>
        <a:bodyPr/>
        <a:lstStyle/>
        <a:p>
          <a:endParaRPr lang="en-US"/>
        </a:p>
      </dgm:t>
    </dgm:pt>
    <dgm:pt modelId="{F02EF544-20F6-4F65-AB2F-FE89D547320A}" type="sibTrans" cxnId="{2597A42B-3A1D-44FE-B964-93AD3D29DF03}">
      <dgm:prSet/>
      <dgm:spPr/>
      <dgm:t>
        <a:bodyPr/>
        <a:lstStyle/>
        <a:p>
          <a:endParaRPr lang="en-US"/>
        </a:p>
      </dgm:t>
    </dgm:pt>
    <dgm:pt modelId="{05158AD1-0DDC-4864-B569-8101C3EB7915}">
      <dgm:prSet phldrT="[Texte]"/>
      <dgm:spPr/>
      <dgm:t>
        <a:bodyPr/>
        <a:lstStyle/>
        <a:p>
          <a:r>
            <a:rPr lang="en-US" b="1" dirty="0" err="1"/>
            <a:t>Présidence</a:t>
          </a:r>
          <a:endParaRPr lang="en-US" b="1" dirty="0"/>
        </a:p>
      </dgm:t>
    </dgm:pt>
    <dgm:pt modelId="{22C7EC9A-85F1-42B5-A5BE-6814C83731E9}" type="parTrans" cxnId="{DEBB2766-8320-4423-B5E5-E173AD81B1BC}">
      <dgm:prSet/>
      <dgm:spPr/>
      <dgm:t>
        <a:bodyPr/>
        <a:lstStyle/>
        <a:p>
          <a:endParaRPr lang="en-US"/>
        </a:p>
      </dgm:t>
    </dgm:pt>
    <dgm:pt modelId="{A7DA55F7-ABA7-4850-BF64-7550A1FFCE34}" type="sibTrans" cxnId="{DEBB2766-8320-4423-B5E5-E173AD81B1BC}">
      <dgm:prSet/>
      <dgm:spPr/>
      <dgm:t>
        <a:bodyPr/>
        <a:lstStyle/>
        <a:p>
          <a:endParaRPr lang="en-US"/>
        </a:p>
      </dgm:t>
    </dgm:pt>
    <dgm:pt modelId="{9A1E7FC3-5C5B-45FE-B53F-A1406F87492D}">
      <dgm:prSet phldrT="[Texte]"/>
      <dgm:spPr/>
      <dgm:t>
        <a:bodyPr/>
        <a:lstStyle/>
        <a:p>
          <a:r>
            <a:rPr lang="en-US" b="1"/>
            <a:t>CCI Ngazidja</a:t>
          </a:r>
        </a:p>
      </dgm:t>
    </dgm:pt>
    <dgm:pt modelId="{B19AC791-FE6C-46BF-AEF8-0C505CDC72AA}" type="parTrans" cxnId="{E280F659-D5E8-4893-BA9F-CD7FFC6CF0D8}">
      <dgm:prSet/>
      <dgm:spPr/>
      <dgm:t>
        <a:bodyPr/>
        <a:lstStyle/>
        <a:p>
          <a:endParaRPr lang="en-US"/>
        </a:p>
      </dgm:t>
    </dgm:pt>
    <dgm:pt modelId="{F47C4484-3071-45B2-A2DC-77D652CDEF5B}" type="sibTrans" cxnId="{E280F659-D5E8-4893-BA9F-CD7FFC6CF0D8}">
      <dgm:prSet/>
      <dgm:spPr/>
      <dgm:t>
        <a:bodyPr/>
        <a:lstStyle/>
        <a:p>
          <a:endParaRPr lang="en-US"/>
        </a:p>
      </dgm:t>
    </dgm:pt>
    <dgm:pt modelId="{36BCDEF7-918B-4445-8EC4-963E58C3BD40}">
      <dgm:prSet phldrT="[Texte]"/>
      <dgm:spPr/>
      <dgm:t>
        <a:bodyPr/>
        <a:lstStyle/>
        <a:p>
          <a:r>
            <a:rPr lang="en-US" b="1"/>
            <a:t>Uniqon des banques</a:t>
          </a:r>
        </a:p>
      </dgm:t>
    </dgm:pt>
    <dgm:pt modelId="{550F216D-6656-4A07-86B6-EE3B52984749}" type="parTrans" cxnId="{5A460A5E-2C74-4322-A52C-8980789147A3}">
      <dgm:prSet/>
      <dgm:spPr/>
      <dgm:t>
        <a:bodyPr/>
        <a:lstStyle/>
        <a:p>
          <a:endParaRPr lang="en-US"/>
        </a:p>
      </dgm:t>
    </dgm:pt>
    <dgm:pt modelId="{BE1E0649-7900-4E7B-ACC5-12BEDC34FEBB}" type="sibTrans" cxnId="{5A460A5E-2C74-4322-A52C-8980789147A3}">
      <dgm:prSet/>
      <dgm:spPr/>
      <dgm:t>
        <a:bodyPr/>
        <a:lstStyle/>
        <a:p>
          <a:endParaRPr lang="en-US"/>
        </a:p>
      </dgm:t>
    </dgm:pt>
    <dgm:pt modelId="{25A8CB97-3DA8-4280-B3DE-E9B93068F66B}">
      <dgm:prSet phldrT="[Texte]"/>
      <dgm:spPr/>
      <dgm:t>
        <a:bodyPr/>
        <a:lstStyle/>
        <a:p>
          <a:r>
            <a:rPr lang="en-US" b="1"/>
            <a:t>Sanduks</a:t>
          </a:r>
        </a:p>
      </dgm:t>
    </dgm:pt>
    <dgm:pt modelId="{48E0EDEE-BE1F-4643-812A-7963413E20CF}" type="parTrans" cxnId="{48641FA1-43E0-4202-97A2-8D37A3C066B0}">
      <dgm:prSet/>
      <dgm:spPr/>
      <dgm:t>
        <a:bodyPr/>
        <a:lstStyle/>
        <a:p>
          <a:endParaRPr lang="en-US"/>
        </a:p>
      </dgm:t>
    </dgm:pt>
    <dgm:pt modelId="{F316BD6F-1113-417C-BEB4-29237DFB3E6D}" type="sibTrans" cxnId="{48641FA1-43E0-4202-97A2-8D37A3C066B0}">
      <dgm:prSet/>
      <dgm:spPr/>
      <dgm:t>
        <a:bodyPr/>
        <a:lstStyle/>
        <a:p>
          <a:endParaRPr lang="en-US"/>
        </a:p>
      </dgm:t>
    </dgm:pt>
    <dgm:pt modelId="{FC25C144-3C3F-420B-8FB3-F40DF6C23EE7}">
      <dgm:prSet phldrT="[Texte]"/>
      <dgm:spPr/>
      <dgm:t>
        <a:bodyPr/>
        <a:lstStyle/>
        <a:p>
          <a:endParaRPr lang="en-US" b="1"/>
        </a:p>
      </dgm:t>
    </dgm:pt>
    <dgm:pt modelId="{9F99A9FD-B4A0-4014-9B4A-E309D1F664ED}" type="parTrans" cxnId="{25EFF185-9F6E-40B0-9E17-396DDFD33687}">
      <dgm:prSet/>
      <dgm:spPr/>
      <dgm:t>
        <a:bodyPr/>
        <a:lstStyle/>
        <a:p>
          <a:endParaRPr lang="en-US"/>
        </a:p>
      </dgm:t>
    </dgm:pt>
    <dgm:pt modelId="{5F61C57F-E9CF-46CE-9F49-A6F54001D547}" type="sibTrans" cxnId="{25EFF185-9F6E-40B0-9E17-396DDFD33687}">
      <dgm:prSet/>
      <dgm:spPr/>
      <dgm:t>
        <a:bodyPr/>
        <a:lstStyle/>
        <a:p>
          <a:endParaRPr lang="en-US"/>
        </a:p>
      </dgm:t>
    </dgm:pt>
    <dgm:pt modelId="{82F3EA5D-430E-43A3-BB97-FB5832DA1EA1}">
      <dgm:prSet phldrT="[Texte]"/>
      <dgm:spPr/>
      <dgm:t>
        <a:bodyPr/>
        <a:lstStyle/>
        <a:p>
          <a:r>
            <a:rPr lang="en-US" b="1"/>
            <a:t>Mecks</a:t>
          </a:r>
        </a:p>
      </dgm:t>
    </dgm:pt>
    <dgm:pt modelId="{F62A7902-9B44-4875-879C-0D5EBCA92098}" type="parTrans" cxnId="{4D6B8A00-7056-43F6-A229-F78C40048A1C}">
      <dgm:prSet/>
      <dgm:spPr/>
      <dgm:t>
        <a:bodyPr/>
        <a:lstStyle/>
        <a:p>
          <a:endParaRPr lang="en-US"/>
        </a:p>
      </dgm:t>
    </dgm:pt>
    <dgm:pt modelId="{43376EAA-86B3-460E-B507-53C331E34A7E}" type="sibTrans" cxnId="{4D6B8A00-7056-43F6-A229-F78C40048A1C}">
      <dgm:prSet/>
      <dgm:spPr/>
      <dgm:t>
        <a:bodyPr/>
        <a:lstStyle/>
        <a:p>
          <a:endParaRPr lang="en-US"/>
        </a:p>
      </dgm:t>
    </dgm:pt>
    <dgm:pt modelId="{4006DD38-43EE-43AA-8823-B3A4989A8FCC}">
      <dgm:prSet phldrT="[Texte]"/>
      <dgm:spPr/>
      <dgm:t>
        <a:bodyPr/>
        <a:lstStyle/>
        <a:p>
          <a:r>
            <a:rPr lang="en-US" b="1"/>
            <a:t>CCIA Mwali</a:t>
          </a:r>
        </a:p>
      </dgm:t>
    </dgm:pt>
    <dgm:pt modelId="{88394618-F3D8-4D3C-BAAD-33730AC78064}" type="sibTrans" cxnId="{9FFD865D-3505-4951-9211-78AB8852996E}">
      <dgm:prSet/>
      <dgm:spPr/>
      <dgm:t>
        <a:bodyPr/>
        <a:lstStyle/>
        <a:p>
          <a:endParaRPr lang="en-US"/>
        </a:p>
      </dgm:t>
    </dgm:pt>
    <dgm:pt modelId="{9F75905E-93D9-40A9-8700-AF488ED2A3D5}" type="parTrans" cxnId="{9FFD865D-3505-4951-9211-78AB8852996E}">
      <dgm:prSet/>
      <dgm:spPr/>
      <dgm:t>
        <a:bodyPr/>
        <a:lstStyle/>
        <a:p>
          <a:endParaRPr lang="en-US"/>
        </a:p>
      </dgm:t>
    </dgm:pt>
    <dgm:pt modelId="{EE1C674E-A01A-422B-913F-3D24A9856532}">
      <dgm:prSet phldrT="[Texte]"/>
      <dgm:spPr/>
      <dgm:t>
        <a:bodyPr/>
        <a:lstStyle/>
        <a:p>
          <a:r>
            <a:rPr lang="en-US" b="1"/>
            <a:t>CCIA Nzouani</a:t>
          </a:r>
        </a:p>
      </dgm:t>
    </dgm:pt>
    <dgm:pt modelId="{BC15580B-264B-438C-A002-251A3FFC4682}" type="sibTrans" cxnId="{17FD14AA-CB35-4989-88CC-8B0AFA95A913}">
      <dgm:prSet/>
      <dgm:spPr/>
      <dgm:t>
        <a:bodyPr/>
        <a:lstStyle/>
        <a:p>
          <a:endParaRPr lang="en-US"/>
        </a:p>
      </dgm:t>
    </dgm:pt>
    <dgm:pt modelId="{FF5E596F-49A8-469F-91E0-4CCCE22A83C5}" type="parTrans" cxnId="{17FD14AA-CB35-4989-88CC-8B0AFA95A913}">
      <dgm:prSet/>
      <dgm:spPr/>
      <dgm:t>
        <a:bodyPr/>
        <a:lstStyle/>
        <a:p>
          <a:endParaRPr lang="en-US"/>
        </a:p>
      </dgm:t>
    </dgm:pt>
    <dgm:pt modelId="{FA05526F-9E97-4945-9B72-2B206FFC04EF}">
      <dgm:prSet phldrT="[Texte]"/>
      <dgm:spPr/>
      <dgm:t>
        <a:bodyPr/>
        <a:lstStyle/>
        <a:p>
          <a:r>
            <a:rPr lang="en-US" b="1"/>
            <a:t>MODEC</a:t>
          </a:r>
        </a:p>
      </dgm:t>
    </dgm:pt>
    <dgm:pt modelId="{93FC644E-1E1D-406F-B32E-E917E0A9FF67}" type="parTrans" cxnId="{E612208E-7569-4A01-AA5F-71D9FBFC59A0}">
      <dgm:prSet/>
      <dgm:spPr/>
      <dgm:t>
        <a:bodyPr/>
        <a:lstStyle/>
        <a:p>
          <a:endParaRPr lang="en-US"/>
        </a:p>
      </dgm:t>
    </dgm:pt>
    <dgm:pt modelId="{4F83C81F-28B3-4360-8587-2BD0E9B25E8B}" type="sibTrans" cxnId="{E612208E-7569-4A01-AA5F-71D9FBFC59A0}">
      <dgm:prSet/>
      <dgm:spPr/>
      <dgm:t>
        <a:bodyPr/>
        <a:lstStyle/>
        <a:p>
          <a:endParaRPr lang="en-US"/>
        </a:p>
      </dgm:t>
    </dgm:pt>
    <dgm:pt modelId="{BA31AF21-980A-44B9-AC9E-1576C0EEB6FE}">
      <dgm:prSet phldrT="[Texte]"/>
      <dgm:spPr/>
      <dgm:t>
        <a:bodyPr/>
        <a:lstStyle/>
        <a:p>
          <a:r>
            <a:rPr lang="en-US" b="1" dirty="0" err="1"/>
            <a:t>Parlement</a:t>
          </a:r>
          <a:endParaRPr lang="en-US" b="1" dirty="0"/>
        </a:p>
      </dgm:t>
    </dgm:pt>
    <dgm:pt modelId="{6643BBA9-D542-4FA0-9858-82EEB46A16B7}" type="parTrans" cxnId="{489A6629-4E6A-47A1-A324-432E3B76681A}">
      <dgm:prSet/>
      <dgm:spPr/>
      <dgm:t>
        <a:bodyPr/>
        <a:lstStyle/>
        <a:p>
          <a:endParaRPr lang="en-US"/>
        </a:p>
      </dgm:t>
    </dgm:pt>
    <dgm:pt modelId="{88B26D63-8005-4905-A15F-30C566D82DC5}" type="sibTrans" cxnId="{489A6629-4E6A-47A1-A324-432E3B76681A}">
      <dgm:prSet/>
      <dgm:spPr/>
      <dgm:t>
        <a:bodyPr/>
        <a:lstStyle/>
        <a:p>
          <a:endParaRPr lang="en-US"/>
        </a:p>
      </dgm:t>
    </dgm:pt>
    <dgm:pt modelId="{0050C795-7C9F-4BC4-8729-24FCF25E75B8}">
      <dgm:prSet phldrT="[Texte]"/>
      <dgm:spPr/>
      <dgm:t>
        <a:bodyPr/>
        <a:lstStyle/>
        <a:p>
          <a:r>
            <a:rPr lang="en-US" b="1"/>
            <a:t>Gouvernement</a:t>
          </a:r>
        </a:p>
      </dgm:t>
    </dgm:pt>
    <dgm:pt modelId="{4AA2A714-0582-4527-B813-8D9951181E47}" type="parTrans" cxnId="{6298DFEB-10EE-47D1-AFD0-D08108E01541}">
      <dgm:prSet/>
      <dgm:spPr/>
      <dgm:t>
        <a:bodyPr/>
        <a:lstStyle/>
        <a:p>
          <a:endParaRPr lang="en-US"/>
        </a:p>
      </dgm:t>
    </dgm:pt>
    <dgm:pt modelId="{91113259-82BC-46F0-93B2-C53A5753B058}" type="sibTrans" cxnId="{6298DFEB-10EE-47D1-AFD0-D08108E01541}">
      <dgm:prSet/>
      <dgm:spPr/>
      <dgm:t>
        <a:bodyPr/>
        <a:lstStyle/>
        <a:p>
          <a:endParaRPr lang="en-US"/>
        </a:p>
      </dgm:t>
    </dgm:pt>
    <dgm:pt modelId="{CFB0339C-7B89-44C5-89D8-F11BE9E1C735}">
      <dgm:prSet phldrT="[Texte]"/>
      <dgm:spPr/>
      <dgm:t>
        <a:bodyPr/>
        <a:lstStyle/>
        <a:p>
          <a:r>
            <a:rPr lang="en-US" b="1"/>
            <a:t>Secrétaires généraux</a:t>
          </a:r>
        </a:p>
      </dgm:t>
    </dgm:pt>
    <dgm:pt modelId="{B90F8816-02F5-43F3-B309-9677298DC505}" type="parTrans" cxnId="{2998665B-D916-47E3-A62F-291A673E5051}">
      <dgm:prSet/>
      <dgm:spPr/>
      <dgm:t>
        <a:bodyPr/>
        <a:lstStyle/>
        <a:p>
          <a:endParaRPr lang="en-US"/>
        </a:p>
      </dgm:t>
    </dgm:pt>
    <dgm:pt modelId="{FF35AD11-0A0A-4F2E-910B-980FC8AE743C}" type="sibTrans" cxnId="{2998665B-D916-47E3-A62F-291A673E5051}">
      <dgm:prSet/>
      <dgm:spPr/>
      <dgm:t>
        <a:bodyPr/>
        <a:lstStyle/>
        <a:p>
          <a:endParaRPr lang="en-US"/>
        </a:p>
      </dgm:t>
    </dgm:pt>
    <dgm:pt modelId="{4A794446-2501-4A36-9D32-29C642254F78}">
      <dgm:prSet phldrT="[Texte]"/>
      <dgm:spPr/>
      <dgm:t>
        <a:bodyPr/>
        <a:lstStyle/>
        <a:p>
          <a:r>
            <a:rPr lang="en-US" b="1"/>
            <a:t>Commissaires Généraux &amp; Délégués</a:t>
          </a:r>
        </a:p>
      </dgm:t>
    </dgm:pt>
    <dgm:pt modelId="{E2C422E3-C058-49A9-813D-C6F4E2B47C25}" type="parTrans" cxnId="{24BA131C-5B2F-4F20-B176-097DC9999763}">
      <dgm:prSet/>
      <dgm:spPr/>
      <dgm:t>
        <a:bodyPr/>
        <a:lstStyle/>
        <a:p>
          <a:endParaRPr lang="en-US"/>
        </a:p>
      </dgm:t>
    </dgm:pt>
    <dgm:pt modelId="{A3E17957-3091-48C4-9EE4-BBC5E5F1FA6B}" type="sibTrans" cxnId="{24BA131C-5B2F-4F20-B176-097DC9999763}">
      <dgm:prSet/>
      <dgm:spPr/>
      <dgm:t>
        <a:bodyPr/>
        <a:lstStyle/>
        <a:p>
          <a:endParaRPr lang="en-US"/>
        </a:p>
      </dgm:t>
    </dgm:pt>
    <dgm:pt modelId="{C8E3D7D1-9FAD-4428-8EB2-81ABCF121971}">
      <dgm:prSet phldrT="[Texte]"/>
      <dgm:spPr/>
      <dgm:t>
        <a:bodyPr/>
        <a:lstStyle/>
        <a:p>
          <a:r>
            <a:rPr lang="en-US" b="1"/>
            <a:t>Directeurs Généraux</a:t>
          </a:r>
          <a:r>
            <a:rPr lang="fr-BE"/>
            <a:t> </a:t>
          </a:r>
          <a:endParaRPr lang="en-US" b="1"/>
        </a:p>
      </dgm:t>
    </dgm:pt>
    <dgm:pt modelId="{16FB9959-58E9-4FA7-A1BA-C4417FDD3835}" type="parTrans" cxnId="{07622B3A-4749-4F5A-80B2-FB96E2B946BE}">
      <dgm:prSet/>
      <dgm:spPr/>
      <dgm:t>
        <a:bodyPr/>
        <a:lstStyle/>
        <a:p>
          <a:endParaRPr lang="en-US"/>
        </a:p>
      </dgm:t>
    </dgm:pt>
    <dgm:pt modelId="{CC5A4D2E-1556-4731-B0F5-E638E951FD17}" type="sibTrans" cxnId="{07622B3A-4749-4F5A-80B2-FB96E2B946BE}">
      <dgm:prSet/>
      <dgm:spPr/>
      <dgm:t>
        <a:bodyPr/>
        <a:lstStyle/>
        <a:p>
          <a:endParaRPr lang="en-US"/>
        </a:p>
      </dgm:t>
    </dgm:pt>
    <dgm:pt modelId="{68C68F77-AA9E-4B4E-902D-CFF4FAF70DC4}">
      <dgm:prSet phldrT="[Texte]"/>
      <dgm:spPr/>
      <dgm:t>
        <a:bodyPr/>
        <a:lstStyle/>
        <a:p>
          <a:r>
            <a:rPr lang="en-US" b="1"/>
            <a:t>Association de jeunes (Ngo Shawo)</a:t>
          </a:r>
        </a:p>
      </dgm:t>
    </dgm:pt>
    <dgm:pt modelId="{2BEBA251-60E3-47EA-92A5-3C4347BAE7BE}" type="parTrans" cxnId="{406B3B73-5737-4A16-9AD3-6D0584F88D1D}">
      <dgm:prSet/>
      <dgm:spPr/>
      <dgm:t>
        <a:bodyPr/>
        <a:lstStyle/>
        <a:p>
          <a:endParaRPr lang="en-US"/>
        </a:p>
      </dgm:t>
    </dgm:pt>
    <dgm:pt modelId="{E88D08F0-BCEC-4883-9F1A-A41C832E3778}" type="sibTrans" cxnId="{406B3B73-5737-4A16-9AD3-6D0584F88D1D}">
      <dgm:prSet/>
      <dgm:spPr/>
      <dgm:t>
        <a:bodyPr/>
        <a:lstStyle/>
        <a:p>
          <a:endParaRPr lang="en-US"/>
        </a:p>
      </dgm:t>
    </dgm:pt>
    <dgm:pt modelId="{1525C9AC-D6F3-42B5-B2DF-292338C46FB5}">
      <dgm:prSet phldrT="[Texte]"/>
      <dgm:spPr/>
      <dgm:t>
        <a:bodyPr/>
        <a:lstStyle/>
        <a:p>
          <a:r>
            <a:rPr lang="en-US" b="1"/>
            <a:t>Girls and tech</a:t>
          </a:r>
        </a:p>
      </dgm:t>
    </dgm:pt>
    <dgm:pt modelId="{A2061001-CCF9-492B-BB07-BA9F82B5DDD1}" type="parTrans" cxnId="{E70E5C2F-E051-40DE-B179-9DB43D1C57D7}">
      <dgm:prSet/>
      <dgm:spPr/>
      <dgm:t>
        <a:bodyPr/>
        <a:lstStyle/>
        <a:p>
          <a:endParaRPr lang="en-US"/>
        </a:p>
      </dgm:t>
    </dgm:pt>
    <dgm:pt modelId="{FF367203-4D98-475D-8A2E-79050309F5B3}" type="sibTrans" cxnId="{E70E5C2F-E051-40DE-B179-9DB43D1C57D7}">
      <dgm:prSet/>
      <dgm:spPr/>
      <dgm:t>
        <a:bodyPr/>
        <a:lstStyle/>
        <a:p>
          <a:endParaRPr lang="en-US"/>
        </a:p>
      </dgm:t>
    </dgm:pt>
    <dgm:pt modelId="{7370C285-B910-44F0-AD94-E1017431C772}">
      <dgm:prSet phldrT="[Texte]"/>
      <dgm:spPr/>
      <dgm:t>
        <a:bodyPr/>
        <a:lstStyle/>
        <a:p>
          <a:r>
            <a:rPr lang="en-US" b="1"/>
            <a:t>Femmes et développement</a:t>
          </a:r>
        </a:p>
      </dgm:t>
    </dgm:pt>
    <dgm:pt modelId="{77724A0D-195C-47E8-8C42-DCB42C918352}" type="parTrans" cxnId="{E89456D8-7CCB-4401-ADF7-9FD33D5192EC}">
      <dgm:prSet/>
      <dgm:spPr/>
      <dgm:t>
        <a:bodyPr/>
        <a:lstStyle/>
        <a:p>
          <a:endParaRPr lang="en-US"/>
        </a:p>
      </dgm:t>
    </dgm:pt>
    <dgm:pt modelId="{AADAB90B-AC17-4278-A7B5-375F356258B0}" type="sibTrans" cxnId="{E89456D8-7CCB-4401-ADF7-9FD33D5192EC}">
      <dgm:prSet/>
      <dgm:spPr/>
      <dgm:t>
        <a:bodyPr/>
        <a:lstStyle/>
        <a:p>
          <a:endParaRPr lang="en-US"/>
        </a:p>
      </dgm:t>
    </dgm:pt>
    <dgm:pt modelId="{4DF6F2C9-10CF-4713-BB5C-08E776149E24}">
      <dgm:prSet phldrT="[Texte]"/>
      <dgm:spPr/>
      <dgm:t>
        <a:bodyPr/>
        <a:lstStyle/>
        <a:p>
          <a:r>
            <a:rPr lang="en-US" b="1"/>
            <a:t>Personnes en situation de handicap </a:t>
          </a:r>
        </a:p>
      </dgm:t>
    </dgm:pt>
    <dgm:pt modelId="{090AB40C-BBD1-4CCD-A186-38DF136522EA}" type="parTrans" cxnId="{45836658-2803-4DEA-A999-213E86F20414}">
      <dgm:prSet/>
      <dgm:spPr/>
      <dgm:t>
        <a:bodyPr/>
        <a:lstStyle/>
        <a:p>
          <a:endParaRPr lang="en-US"/>
        </a:p>
      </dgm:t>
    </dgm:pt>
    <dgm:pt modelId="{5BAC4F42-3826-48A7-A0DC-7E926D379383}" type="sibTrans" cxnId="{45836658-2803-4DEA-A999-213E86F20414}">
      <dgm:prSet/>
      <dgm:spPr/>
      <dgm:t>
        <a:bodyPr/>
        <a:lstStyle/>
        <a:p>
          <a:endParaRPr lang="en-US"/>
        </a:p>
      </dgm:t>
    </dgm:pt>
    <dgm:pt modelId="{D1F54892-E5EA-41EF-87D2-51D8244CE110}">
      <dgm:prSet phldrT="[Texte]"/>
      <dgm:spPr/>
      <dgm:t>
        <a:bodyPr/>
        <a:lstStyle/>
        <a:p>
          <a:r>
            <a:rPr lang="en-US" b="1"/>
            <a:t>CRDEs</a:t>
          </a:r>
        </a:p>
      </dgm:t>
    </dgm:pt>
    <dgm:pt modelId="{AA3789A8-3191-4757-B00B-0DDF8B375F69}" type="parTrans" cxnId="{D2447F0D-6163-4667-8114-23381C2D2F31}">
      <dgm:prSet/>
      <dgm:spPr/>
      <dgm:t>
        <a:bodyPr/>
        <a:lstStyle/>
        <a:p>
          <a:endParaRPr lang="en-US"/>
        </a:p>
      </dgm:t>
    </dgm:pt>
    <dgm:pt modelId="{7ADCF0B2-00DD-46FF-855F-D23E4B8D9D97}" type="sibTrans" cxnId="{D2447F0D-6163-4667-8114-23381C2D2F31}">
      <dgm:prSet/>
      <dgm:spPr/>
      <dgm:t>
        <a:bodyPr/>
        <a:lstStyle/>
        <a:p>
          <a:endParaRPr lang="en-US"/>
        </a:p>
      </dgm:t>
    </dgm:pt>
    <dgm:pt modelId="{3FCE9B15-9F67-4A66-AD37-91356263A626}">
      <dgm:prSet phldrT="[Texte]"/>
      <dgm:spPr/>
      <dgm:t>
        <a:bodyPr/>
        <a:lstStyle/>
        <a:p>
          <a:r>
            <a:rPr lang="en-US" b="1"/>
            <a:t>Gouvernorat</a:t>
          </a:r>
        </a:p>
      </dgm:t>
    </dgm:pt>
    <dgm:pt modelId="{0E9EC9C5-92ED-4D89-AF1D-11AC8D4C1DBE}" type="parTrans" cxnId="{8A5F6F35-20EA-4187-9855-0F6C965B47F0}">
      <dgm:prSet/>
      <dgm:spPr/>
      <dgm:t>
        <a:bodyPr/>
        <a:lstStyle/>
        <a:p>
          <a:endParaRPr lang="en-US"/>
        </a:p>
      </dgm:t>
    </dgm:pt>
    <dgm:pt modelId="{42718E43-AEA9-45B8-9C45-F825D1E25DC2}" type="sibTrans" cxnId="{8A5F6F35-20EA-4187-9855-0F6C965B47F0}">
      <dgm:prSet/>
      <dgm:spPr/>
      <dgm:t>
        <a:bodyPr/>
        <a:lstStyle/>
        <a:p>
          <a:endParaRPr lang="en-US"/>
        </a:p>
      </dgm:t>
    </dgm:pt>
    <dgm:pt modelId="{A670776D-FE31-4118-BA04-94CBE6D1A2FC}">
      <dgm:prSet phldrT="[Texte]"/>
      <dgm:spPr/>
      <dgm:t>
        <a:bodyPr/>
        <a:lstStyle/>
        <a:p>
          <a:endParaRPr lang="en-US" b="1"/>
        </a:p>
      </dgm:t>
    </dgm:pt>
    <dgm:pt modelId="{264E1C7A-0237-4964-8A2A-438F27AF2B04}" type="parTrans" cxnId="{D6A664A7-957F-4854-BE81-62BD8C025708}">
      <dgm:prSet/>
      <dgm:spPr/>
      <dgm:t>
        <a:bodyPr/>
        <a:lstStyle/>
        <a:p>
          <a:endParaRPr lang="en-US"/>
        </a:p>
      </dgm:t>
    </dgm:pt>
    <dgm:pt modelId="{5148507B-28D8-4CBF-BECC-636A2A85F665}" type="sibTrans" cxnId="{D6A664A7-957F-4854-BE81-62BD8C025708}">
      <dgm:prSet/>
      <dgm:spPr/>
      <dgm:t>
        <a:bodyPr/>
        <a:lstStyle/>
        <a:p>
          <a:endParaRPr lang="en-US"/>
        </a:p>
      </dgm:t>
    </dgm:pt>
    <dgm:pt modelId="{9DB43AA4-E056-40DD-B3DC-5CC2E8FF9BCF}">
      <dgm:prSet phldrT="[Texte]"/>
      <dgm:spPr/>
      <dgm:t>
        <a:bodyPr/>
        <a:lstStyle/>
        <a:p>
          <a:r>
            <a:rPr lang="en-US" b="1"/>
            <a:t>Croissant Rouge comorien</a:t>
          </a:r>
        </a:p>
      </dgm:t>
    </dgm:pt>
    <dgm:pt modelId="{C2BBBBC0-7DED-47D9-B29F-25B2A1932B22}" type="parTrans" cxnId="{B53610AA-A560-4E4F-A1BA-AB74F9D241FE}">
      <dgm:prSet/>
      <dgm:spPr/>
      <dgm:t>
        <a:bodyPr/>
        <a:lstStyle/>
        <a:p>
          <a:endParaRPr lang="en-US"/>
        </a:p>
      </dgm:t>
    </dgm:pt>
    <dgm:pt modelId="{EF33D4BC-3F7F-418E-93BA-EAEC6DA869E3}" type="sibTrans" cxnId="{B53610AA-A560-4E4F-A1BA-AB74F9D241FE}">
      <dgm:prSet/>
      <dgm:spPr/>
      <dgm:t>
        <a:bodyPr/>
        <a:lstStyle/>
        <a:p>
          <a:endParaRPr lang="en-US"/>
        </a:p>
      </dgm:t>
    </dgm:pt>
    <dgm:pt modelId="{5B252A2E-7938-4A15-9070-1B7120D9D0DF}" type="pres">
      <dgm:prSet presAssocID="{495B0C12-F9A5-43E4-9F26-F3DA90731100}" presName="linearFlow" presStyleCnt="0">
        <dgm:presLayoutVars>
          <dgm:dir/>
          <dgm:animLvl val="lvl"/>
          <dgm:resizeHandles/>
        </dgm:presLayoutVars>
      </dgm:prSet>
      <dgm:spPr/>
    </dgm:pt>
    <dgm:pt modelId="{4E28AE33-A6E8-4BBA-BB98-DB1BE3EBDB6A}" type="pres">
      <dgm:prSet presAssocID="{13601353-8522-43E0-90FE-97DA624E8FD4}" presName="compositeNode" presStyleCnt="0">
        <dgm:presLayoutVars>
          <dgm:bulletEnabled val="1"/>
        </dgm:presLayoutVars>
      </dgm:prSet>
      <dgm:spPr/>
    </dgm:pt>
    <dgm:pt modelId="{6B8BA68D-C72B-4ED4-8100-4ECE8783BA91}" type="pres">
      <dgm:prSet presAssocID="{13601353-8522-43E0-90FE-97DA624E8FD4}" presName="image" presStyleLbl="fgImgPlace1" presStyleIdx="0" presStyleCnt="3" custLinFactNeighborX="-8599" custLinFactNeighborY="-2843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apitaine"/>
        </a:ext>
      </dgm:extLst>
    </dgm:pt>
    <dgm:pt modelId="{3DBDFC7F-B3D7-4A2F-A1E3-BEA8D798CF78}" type="pres">
      <dgm:prSet presAssocID="{13601353-8522-43E0-90FE-97DA624E8FD4}" presName="childNode" presStyleLbl="node1" presStyleIdx="0" presStyleCnt="3">
        <dgm:presLayoutVars>
          <dgm:bulletEnabled val="1"/>
        </dgm:presLayoutVars>
      </dgm:prSet>
      <dgm:spPr/>
    </dgm:pt>
    <dgm:pt modelId="{9CEB5F13-54A0-483E-8027-FAA1FB535157}" type="pres">
      <dgm:prSet presAssocID="{13601353-8522-43E0-90FE-97DA624E8FD4}" presName="parentNode" presStyleLbl="revTx" presStyleIdx="0" presStyleCnt="3">
        <dgm:presLayoutVars>
          <dgm:chMax val="0"/>
          <dgm:bulletEnabled val="1"/>
        </dgm:presLayoutVars>
      </dgm:prSet>
      <dgm:spPr/>
    </dgm:pt>
    <dgm:pt modelId="{874EF0AD-9F90-4EA7-85CF-CF42DCEA7689}" type="pres">
      <dgm:prSet presAssocID="{F02EF544-20F6-4F65-AB2F-FE89D547320A}" presName="sibTrans" presStyleCnt="0"/>
      <dgm:spPr/>
    </dgm:pt>
    <dgm:pt modelId="{51289DC2-7444-473D-9A19-6106ADC73E3E}" type="pres">
      <dgm:prSet presAssocID="{E2B58594-1A76-4F0F-84D9-ACA07831ACD3}" presName="compositeNode" presStyleCnt="0">
        <dgm:presLayoutVars>
          <dgm:bulletEnabled val="1"/>
        </dgm:presLayoutVars>
      </dgm:prSet>
      <dgm:spPr/>
    </dgm:pt>
    <dgm:pt modelId="{3576F481-2B4D-4AAB-A59C-8CC12DC27A70}" type="pres">
      <dgm:prSet presAssocID="{E2B58594-1A76-4F0F-84D9-ACA07831ACD3}" presName="image" presStyleLbl="fgImgPlace1" presStyleIdx="1" presStyleCnt="3" custLinFactNeighborX="5591" custLinFactNeighborY="-3482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er"/>
        </a:ext>
      </dgm:extLst>
    </dgm:pt>
    <dgm:pt modelId="{F9BC6F67-E40F-4E88-9139-CF2311ED0CCD}" type="pres">
      <dgm:prSet presAssocID="{E2B58594-1A76-4F0F-84D9-ACA07831ACD3}" presName="childNode" presStyleLbl="node1" presStyleIdx="1" presStyleCnt="3">
        <dgm:presLayoutVars>
          <dgm:bulletEnabled val="1"/>
        </dgm:presLayoutVars>
      </dgm:prSet>
      <dgm:spPr/>
    </dgm:pt>
    <dgm:pt modelId="{95CB46B1-288B-4F1D-99D6-0A2A0BF56E51}" type="pres">
      <dgm:prSet presAssocID="{E2B58594-1A76-4F0F-84D9-ACA07831ACD3}" presName="parentNode" presStyleLbl="revTx" presStyleIdx="1" presStyleCnt="3">
        <dgm:presLayoutVars>
          <dgm:chMax val="0"/>
          <dgm:bulletEnabled val="1"/>
        </dgm:presLayoutVars>
      </dgm:prSet>
      <dgm:spPr/>
    </dgm:pt>
    <dgm:pt modelId="{6E65D389-671C-4CBC-A155-EFCC4F7A7B2E}" type="pres">
      <dgm:prSet presAssocID="{88880B1A-2877-4CE5-BE71-FAE0E597CE08}" presName="sibTrans" presStyleCnt="0"/>
      <dgm:spPr/>
    </dgm:pt>
    <dgm:pt modelId="{C5369A61-65E9-4551-B127-5287A2D822DB}" type="pres">
      <dgm:prSet presAssocID="{B617B5DD-EB5C-4127-A2B2-87CAC31B2E23}" presName="compositeNode" presStyleCnt="0">
        <dgm:presLayoutVars>
          <dgm:bulletEnabled val="1"/>
        </dgm:presLayoutVars>
      </dgm:prSet>
      <dgm:spPr/>
    </dgm:pt>
    <dgm:pt modelId="{3A32E7EB-6AC7-4929-B9E3-01258A9E4E20}" type="pres">
      <dgm:prSet presAssocID="{B617B5DD-EB5C-4127-A2B2-87CAC31B2E23}" presName="image" presStyleLbl="fgImgPlace1" presStyleIdx="2" presStyleCnt="3" custLinFactNeighborX="10353" custLinFactNeighborY="-2164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roissance commerciale"/>
        </a:ext>
      </dgm:extLst>
    </dgm:pt>
    <dgm:pt modelId="{22FEE8DB-0322-4E83-8940-E9A4F4A04E8F}" type="pres">
      <dgm:prSet presAssocID="{B617B5DD-EB5C-4127-A2B2-87CAC31B2E23}" presName="childNode" presStyleLbl="node1" presStyleIdx="2" presStyleCnt="3">
        <dgm:presLayoutVars>
          <dgm:bulletEnabled val="1"/>
        </dgm:presLayoutVars>
      </dgm:prSet>
      <dgm:spPr/>
    </dgm:pt>
    <dgm:pt modelId="{9F0379F8-DE66-4C63-BE13-07413BB58B20}" type="pres">
      <dgm:prSet presAssocID="{B617B5DD-EB5C-4127-A2B2-87CAC31B2E23}" presName="parentNode" presStyleLbl="revTx" presStyleIdx="2" presStyleCnt="3">
        <dgm:presLayoutVars>
          <dgm:chMax val="0"/>
          <dgm:bulletEnabled val="1"/>
        </dgm:presLayoutVars>
      </dgm:prSet>
      <dgm:spPr/>
    </dgm:pt>
  </dgm:ptLst>
  <dgm:cxnLst>
    <dgm:cxn modelId="{4D6B8A00-7056-43F6-A229-F78C40048A1C}" srcId="{B617B5DD-EB5C-4127-A2B2-87CAC31B2E23}" destId="{82F3EA5D-430E-43A3-BB97-FB5832DA1EA1}" srcOrd="3" destOrd="0" parTransId="{F62A7902-9B44-4875-879C-0D5EBCA92098}" sibTransId="{43376EAA-86B3-460E-B507-53C331E34A7E}"/>
    <dgm:cxn modelId="{D2447F0D-6163-4667-8114-23381C2D2F31}" srcId="{B617B5DD-EB5C-4127-A2B2-87CAC31B2E23}" destId="{D1F54892-E5EA-41EF-87D2-51D8244CE110}" srcOrd="5" destOrd="0" parTransId="{AA3789A8-3191-4757-B00B-0DDF8B375F69}" sibTransId="{7ADCF0B2-00DD-46FF-855F-D23E4B8D9D97}"/>
    <dgm:cxn modelId="{10ABDD16-FEF3-4D90-9418-DDB2649E41A9}" type="presOf" srcId="{FE8991EE-64E1-4DFD-A833-7F68356F9B26}" destId="{F9BC6F67-E40F-4E88-9139-CF2311ED0CCD}" srcOrd="0" destOrd="1" presId="urn:microsoft.com/office/officeart/2005/8/layout/hList2"/>
    <dgm:cxn modelId="{24BA131C-5B2F-4F20-B176-097DC9999763}" srcId="{13601353-8522-43E0-90FE-97DA624E8FD4}" destId="{4A794446-2501-4A36-9D32-29C642254F78}" srcOrd="4" destOrd="0" parTransId="{E2C422E3-C058-49A9-813D-C6F4E2B47C25}" sibTransId="{A3E17957-3091-48C4-9EE4-BBC5E5F1FA6B}"/>
    <dgm:cxn modelId="{7FCE1723-8221-4DF1-8AA6-0B3F03822036}" type="presOf" srcId="{25A8CB97-3DA8-4280-B3DE-E9B93068F66B}" destId="{22FEE8DB-0322-4E83-8940-E9A4F4A04E8F}" srcOrd="0" destOrd="5" presId="urn:microsoft.com/office/officeart/2005/8/layout/hList2"/>
    <dgm:cxn modelId="{489A6629-4E6A-47A1-A324-432E3B76681A}" srcId="{13601353-8522-43E0-90FE-97DA624E8FD4}" destId="{BA31AF21-980A-44B9-AC9E-1576C0EEB6FE}" srcOrd="2" destOrd="0" parTransId="{6643BBA9-D542-4FA0-9858-82EEB46A16B7}" sibTransId="{88B26D63-8005-4905-A15F-30C566D82DC5}"/>
    <dgm:cxn modelId="{2597A42B-3A1D-44FE-B964-93AD3D29DF03}" srcId="{495B0C12-F9A5-43E4-9F26-F3DA90731100}" destId="{13601353-8522-43E0-90FE-97DA624E8FD4}" srcOrd="0" destOrd="0" parTransId="{EE272D16-933A-4B65-AA0B-12345EF2BDCC}" sibTransId="{F02EF544-20F6-4F65-AB2F-FE89D547320A}"/>
    <dgm:cxn modelId="{E70E5C2F-E051-40DE-B179-9DB43D1C57D7}" srcId="{E2B58594-1A76-4F0F-84D9-ACA07831ACD3}" destId="{1525C9AC-D6F3-42B5-B2DF-292338C46FB5}" srcOrd="3" destOrd="0" parTransId="{A2061001-CCF9-492B-BB07-BA9F82B5DDD1}" sibTransId="{FF367203-4D98-475D-8A2E-79050309F5B3}"/>
    <dgm:cxn modelId="{8A5F6F35-20EA-4187-9855-0F6C965B47F0}" srcId="{13601353-8522-43E0-90FE-97DA624E8FD4}" destId="{3FCE9B15-9F67-4A66-AD37-91356263A626}" srcOrd="6" destOrd="0" parTransId="{0E9EC9C5-92ED-4D89-AF1D-11AC8D4C1DBE}" sibTransId="{42718E43-AEA9-45B8-9C45-F825D1E25DC2}"/>
    <dgm:cxn modelId="{0FADA635-B20F-46FF-963D-23EC7A30606F}" type="presOf" srcId="{1525C9AC-D6F3-42B5-B2DF-292338C46FB5}" destId="{F9BC6F67-E40F-4E88-9139-CF2311ED0CCD}" srcOrd="0" destOrd="3" presId="urn:microsoft.com/office/officeart/2005/8/layout/hList2"/>
    <dgm:cxn modelId="{07622B3A-4749-4F5A-80B2-FB96E2B946BE}" srcId="{13601353-8522-43E0-90FE-97DA624E8FD4}" destId="{C8E3D7D1-9FAD-4428-8EB2-81ABCF121971}" srcOrd="5" destOrd="0" parTransId="{16FB9959-58E9-4FA7-A1BA-C4417FDD3835}" sibTransId="{CC5A4D2E-1556-4731-B0F5-E638E951FD17}"/>
    <dgm:cxn modelId="{B748EE3F-8490-433F-B85B-014F21BC8852}" srcId="{495B0C12-F9A5-43E4-9F26-F3DA90731100}" destId="{B617B5DD-EB5C-4127-A2B2-87CAC31B2E23}" srcOrd="2" destOrd="0" parTransId="{3662F37F-12E4-43E9-AD51-A191C731398E}" sibTransId="{7B8BC725-82F0-4A55-86E2-1ECBC497E023}"/>
    <dgm:cxn modelId="{E8772540-608E-4B9C-A944-9682CD48E141}" type="presOf" srcId="{D1F54892-E5EA-41EF-87D2-51D8244CE110}" destId="{22FEE8DB-0322-4E83-8940-E9A4F4A04E8F}" srcOrd="0" destOrd="8" presId="urn:microsoft.com/office/officeart/2005/8/layout/hList2"/>
    <dgm:cxn modelId="{2998665B-D916-47E3-A62F-291A673E5051}" srcId="{13601353-8522-43E0-90FE-97DA624E8FD4}" destId="{CFB0339C-7B89-44C5-89D8-F11BE9E1C735}" srcOrd="3" destOrd="0" parTransId="{B90F8816-02F5-43F3-B309-9677298DC505}" sibTransId="{FF35AD11-0A0A-4F2E-910B-980FC8AE743C}"/>
    <dgm:cxn modelId="{C0C5675B-E627-4BAA-B29D-16F3D89BFCF9}" srcId="{E2B58594-1A76-4F0F-84D9-ACA07831ACD3}" destId="{5633D8B1-DD3E-48ED-9BA7-2ED899651B9E}" srcOrd="0" destOrd="0" parTransId="{5A80B016-F9D5-47EF-B46F-DFF6BC010A82}" sibTransId="{BCCD0B56-4241-4A07-930B-9AA695D513D0}"/>
    <dgm:cxn modelId="{9FFD865D-3505-4951-9211-78AB8852996E}" srcId="{F60E8ED8-EE95-463A-8C65-73B4957935CF}" destId="{4006DD38-43EE-43AA-8823-B3A4989A8FCC}" srcOrd="1" destOrd="0" parTransId="{9F75905E-93D9-40A9-8700-AF488ED2A3D5}" sibTransId="{88394618-F3D8-4D3C-BAAD-33730AC78064}"/>
    <dgm:cxn modelId="{5A460A5E-2C74-4322-A52C-8980789147A3}" srcId="{B617B5DD-EB5C-4127-A2B2-87CAC31B2E23}" destId="{36BCDEF7-918B-4445-8EC4-963E58C3BD40}" srcOrd="1" destOrd="0" parTransId="{550F216D-6656-4A07-86B6-EE3B52984749}" sibTransId="{BE1E0649-7900-4E7B-ACC5-12BEDC34FEBB}"/>
    <dgm:cxn modelId="{5928BB5E-F269-4A4C-96B3-5DAA611B1FE4}" type="presOf" srcId="{F60E8ED8-EE95-463A-8C65-73B4957935CF}" destId="{22FEE8DB-0322-4E83-8940-E9A4F4A04E8F}" srcOrd="0" destOrd="0" presId="urn:microsoft.com/office/officeart/2005/8/layout/hList2"/>
    <dgm:cxn modelId="{7E480860-D525-407A-9425-B4C4B0BD8BE4}" type="presOf" srcId="{9A1E7FC3-5C5B-45FE-B53F-A1406F87492D}" destId="{22FEE8DB-0322-4E83-8940-E9A4F4A04E8F}" srcOrd="0" destOrd="1" presId="urn:microsoft.com/office/officeart/2005/8/layout/hList2"/>
    <dgm:cxn modelId="{8A6D9E64-60F6-43A1-A95E-D3A7D0AF1872}" type="presOf" srcId="{A670776D-FE31-4118-BA04-94CBE6D1A2FC}" destId="{3DBDFC7F-B3D7-4A2F-A1E3-BEA8D798CF78}" srcOrd="0" destOrd="7" presId="urn:microsoft.com/office/officeart/2005/8/layout/hList2"/>
    <dgm:cxn modelId="{DEBB2766-8320-4423-B5E5-E173AD81B1BC}" srcId="{13601353-8522-43E0-90FE-97DA624E8FD4}" destId="{05158AD1-0DDC-4864-B569-8101C3EB7915}" srcOrd="0" destOrd="0" parTransId="{22C7EC9A-85F1-42B5-A5BE-6814C83731E9}" sibTransId="{A7DA55F7-ABA7-4850-BF64-7550A1FFCE34}"/>
    <dgm:cxn modelId="{CDE5DD66-4849-4EFC-B6E1-4C47F053608E}" type="presOf" srcId="{CFB0339C-7B89-44C5-89D8-F11BE9E1C735}" destId="{3DBDFC7F-B3D7-4A2F-A1E3-BEA8D798CF78}" srcOrd="0" destOrd="3" presId="urn:microsoft.com/office/officeart/2005/8/layout/hList2"/>
    <dgm:cxn modelId="{7FAF7D47-73E0-4EC9-8900-FE7DD4E63B0F}" type="presOf" srcId="{13601353-8522-43E0-90FE-97DA624E8FD4}" destId="{9CEB5F13-54A0-483E-8027-FAA1FB535157}" srcOrd="0" destOrd="0" presId="urn:microsoft.com/office/officeart/2005/8/layout/hList2"/>
    <dgm:cxn modelId="{F6A5B968-5003-479D-B22E-AAC2974604DC}" type="presOf" srcId="{FC25C144-3C3F-420B-8FB3-F40DF6C23EE7}" destId="{22FEE8DB-0322-4E83-8940-E9A4F4A04E8F}" srcOrd="0" destOrd="9" presId="urn:microsoft.com/office/officeart/2005/8/layout/hList2"/>
    <dgm:cxn modelId="{D076D06C-E851-42CC-AEF0-8721768EFFF0}" type="presOf" srcId="{E2B58594-1A76-4F0F-84D9-ACA07831ACD3}" destId="{95CB46B1-288B-4F1D-99D6-0A2A0BF56E51}" srcOrd="0" destOrd="0" presId="urn:microsoft.com/office/officeart/2005/8/layout/hList2"/>
    <dgm:cxn modelId="{D3108F50-C6D5-4E8B-96BD-315E33740239}" srcId="{E2B58594-1A76-4F0F-84D9-ACA07831ACD3}" destId="{FE8991EE-64E1-4DFD-A833-7F68356F9B26}" srcOrd="1" destOrd="0" parTransId="{4985B993-92CD-47AF-86CA-E12C95A08D89}" sibTransId="{16A0134C-8109-4134-AAB0-7ECE46DBFE5D}"/>
    <dgm:cxn modelId="{79AAA152-D96E-4DB9-8D5D-FFD89C406B54}" type="presOf" srcId="{FA05526F-9E97-4945-9B72-2B206FFC04EF}" destId="{22FEE8DB-0322-4E83-8940-E9A4F4A04E8F}" srcOrd="0" destOrd="7" presId="urn:microsoft.com/office/officeart/2005/8/layout/hList2"/>
    <dgm:cxn modelId="{406B3B73-5737-4A16-9AD3-6D0584F88D1D}" srcId="{E2B58594-1A76-4F0F-84D9-ACA07831ACD3}" destId="{68C68F77-AA9E-4B4E-902D-CFF4FAF70DC4}" srcOrd="2" destOrd="0" parTransId="{2BEBA251-60E3-47EA-92A5-3C4347BAE7BE}" sibTransId="{E88D08F0-BCEC-4883-9F1A-A41C832E3778}"/>
    <dgm:cxn modelId="{5A24BC74-0515-47A7-9226-BC18EAE74DA1}" srcId="{495B0C12-F9A5-43E4-9F26-F3DA90731100}" destId="{E2B58594-1A76-4F0F-84D9-ACA07831ACD3}" srcOrd="1" destOrd="0" parTransId="{1B57B48D-0775-4270-ABCF-0DCE43A2D6CA}" sibTransId="{88880B1A-2877-4CE5-BE71-FAE0E597CE08}"/>
    <dgm:cxn modelId="{45836658-2803-4DEA-A999-213E86F20414}" srcId="{E2B58594-1A76-4F0F-84D9-ACA07831ACD3}" destId="{4DF6F2C9-10CF-4713-BB5C-08E776149E24}" srcOrd="5" destOrd="0" parTransId="{090AB40C-BBD1-4CCD-A186-38DF136522EA}" sibTransId="{5BAC4F42-3826-48A7-A0DC-7E926D379383}"/>
    <dgm:cxn modelId="{E280F659-D5E8-4893-BA9F-CD7FFC6CF0D8}" srcId="{F60E8ED8-EE95-463A-8C65-73B4957935CF}" destId="{9A1E7FC3-5C5B-45FE-B53F-A1406F87492D}" srcOrd="0" destOrd="0" parTransId="{B19AC791-FE6C-46BF-AEF8-0C505CDC72AA}" sibTransId="{F47C4484-3071-45B2-A2DC-77D652CDEF5B}"/>
    <dgm:cxn modelId="{80626F7E-B55F-4671-B048-543BE0477776}" type="presOf" srcId="{9DB43AA4-E056-40DD-B3DC-5CC2E8FF9BCF}" destId="{F9BC6F67-E40F-4E88-9139-CF2311ED0CCD}" srcOrd="0" destOrd="6" presId="urn:microsoft.com/office/officeart/2005/8/layout/hList2"/>
    <dgm:cxn modelId="{FF5A4980-E3D4-4D69-A786-8C7BA03A1317}" type="presOf" srcId="{68C68F77-AA9E-4B4E-902D-CFF4FAF70DC4}" destId="{F9BC6F67-E40F-4E88-9139-CF2311ED0CCD}" srcOrd="0" destOrd="2" presId="urn:microsoft.com/office/officeart/2005/8/layout/hList2"/>
    <dgm:cxn modelId="{CA86F083-155A-48D5-9D05-9C7CA4931D6E}" type="presOf" srcId="{BA31AF21-980A-44B9-AC9E-1576C0EEB6FE}" destId="{3DBDFC7F-B3D7-4A2F-A1E3-BEA8D798CF78}" srcOrd="0" destOrd="2" presId="urn:microsoft.com/office/officeart/2005/8/layout/hList2"/>
    <dgm:cxn modelId="{25EFF185-9F6E-40B0-9E17-396DDFD33687}" srcId="{B617B5DD-EB5C-4127-A2B2-87CAC31B2E23}" destId="{FC25C144-3C3F-420B-8FB3-F40DF6C23EE7}" srcOrd="6" destOrd="0" parTransId="{9F99A9FD-B4A0-4014-9B4A-E309D1F664ED}" sibTransId="{5F61C57F-E9CF-46CE-9F49-A6F54001D547}"/>
    <dgm:cxn modelId="{71E7F385-FCDA-4FCF-B416-872B4C8E46AE}" type="presOf" srcId="{36BCDEF7-918B-4445-8EC4-963E58C3BD40}" destId="{22FEE8DB-0322-4E83-8940-E9A4F4A04E8F}" srcOrd="0" destOrd="4" presId="urn:microsoft.com/office/officeart/2005/8/layout/hList2"/>
    <dgm:cxn modelId="{5E351A8E-FEDB-4984-B2FA-2CA8490BE3C3}" type="presOf" srcId="{EE1C674E-A01A-422B-913F-3D24A9856532}" destId="{22FEE8DB-0322-4E83-8940-E9A4F4A04E8F}" srcOrd="0" destOrd="3" presId="urn:microsoft.com/office/officeart/2005/8/layout/hList2"/>
    <dgm:cxn modelId="{E612208E-7569-4A01-AA5F-71D9FBFC59A0}" srcId="{B617B5DD-EB5C-4127-A2B2-87CAC31B2E23}" destId="{FA05526F-9E97-4945-9B72-2B206FFC04EF}" srcOrd="4" destOrd="0" parTransId="{93FC644E-1E1D-406F-B32E-E917E0A9FF67}" sibTransId="{4F83C81F-28B3-4360-8587-2BD0E9B25E8B}"/>
    <dgm:cxn modelId="{FF37AB96-A4FE-4611-9CF7-AB5362D4C09A}" type="presOf" srcId="{C8E3D7D1-9FAD-4428-8EB2-81ABCF121971}" destId="{3DBDFC7F-B3D7-4A2F-A1E3-BEA8D798CF78}" srcOrd="0" destOrd="5" presId="urn:microsoft.com/office/officeart/2005/8/layout/hList2"/>
    <dgm:cxn modelId="{5870F996-B761-4BE4-9B80-A890D209E7BE}" type="presOf" srcId="{4006DD38-43EE-43AA-8823-B3A4989A8FCC}" destId="{22FEE8DB-0322-4E83-8940-E9A4F4A04E8F}" srcOrd="0" destOrd="2" presId="urn:microsoft.com/office/officeart/2005/8/layout/hList2"/>
    <dgm:cxn modelId="{48641FA1-43E0-4202-97A2-8D37A3C066B0}" srcId="{B617B5DD-EB5C-4127-A2B2-87CAC31B2E23}" destId="{25A8CB97-3DA8-4280-B3DE-E9B93068F66B}" srcOrd="2" destOrd="0" parTransId="{48E0EDEE-BE1F-4643-812A-7963413E20CF}" sibTransId="{F316BD6F-1113-417C-BEB4-29237DFB3E6D}"/>
    <dgm:cxn modelId="{C6811FA7-EC90-4281-BF10-DCEE19A0D704}" type="presOf" srcId="{7370C285-B910-44F0-AD94-E1017431C772}" destId="{F9BC6F67-E40F-4E88-9139-CF2311ED0CCD}" srcOrd="0" destOrd="4" presId="urn:microsoft.com/office/officeart/2005/8/layout/hList2"/>
    <dgm:cxn modelId="{D6A664A7-957F-4854-BE81-62BD8C025708}" srcId="{13601353-8522-43E0-90FE-97DA624E8FD4}" destId="{A670776D-FE31-4118-BA04-94CBE6D1A2FC}" srcOrd="7" destOrd="0" parTransId="{264E1C7A-0237-4964-8A2A-438F27AF2B04}" sibTransId="{5148507B-28D8-4CBF-BECC-636A2A85F665}"/>
    <dgm:cxn modelId="{B53610AA-A560-4E4F-A1BA-AB74F9D241FE}" srcId="{E2B58594-1A76-4F0F-84D9-ACA07831ACD3}" destId="{9DB43AA4-E056-40DD-B3DC-5CC2E8FF9BCF}" srcOrd="6" destOrd="0" parTransId="{C2BBBBC0-7DED-47D9-B29F-25B2A1932B22}" sibTransId="{EF33D4BC-3F7F-418E-93BA-EAEC6DA869E3}"/>
    <dgm:cxn modelId="{17FD14AA-CB35-4989-88CC-8B0AFA95A913}" srcId="{F60E8ED8-EE95-463A-8C65-73B4957935CF}" destId="{EE1C674E-A01A-422B-913F-3D24A9856532}" srcOrd="2" destOrd="0" parTransId="{FF5E596F-49A8-469F-91E0-4CCCE22A83C5}" sibTransId="{BC15580B-264B-438C-A002-251A3FFC4682}"/>
    <dgm:cxn modelId="{421EE0AD-376C-4D18-BDBD-CBAD2DA2B41B}" type="presOf" srcId="{B617B5DD-EB5C-4127-A2B2-87CAC31B2E23}" destId="{9F0379F8-DE66-4C63-BE13-07413BB58B20}" srcOrd="0" destOrd="0" presId="urn:microsoft.com/office/officeart/2005/8/layout/hList2"/>
    <dgm:cxn modelId="{56E307B1-F4F7-4A1B-9CBD-EC451A341A4E}" type="presOf" srcId="{495B0C12-F9A5-43E4-9F26-F3DA90731100}" destId="{5B252A2E-7938-4A15-9070-1B7120D9D0DF}" srcOrd="0" destOrd="0" presId="urn:microsoft.com/office/officeart/2005/8/layout/hList2"/>
    <dgm:cxn modelId="{AB0ADFC0-419D-45B8-8545-DB7362435240}" srcId="{B617B5DD-EB5C-4127-A2B2-87CAC31B2E23}" destId="{F60E8ED8-EE95-463A-8C65-73B4957935CF}" srcOrd="0" destOrd="0" parTransId="{1714B297-8DBE-4B12-B9FC-F4B5FD5C12B3}" sibTransId="{4A69D260-966E-4B06-9F1E-E2588217AC67}"/>
    <dgm:cxn modelId="{389515C3-DDA9-4FB8-B2CC-48A6C04367B6}" type="presOf" srcId="{05158AD1-0DDC-4864-B569-8101C3EB7915}" destId="{3DBDFC7F-B3D7-4A2F-A1E3-BEA8D798CF78}" srcOrd="0" destOrd="0" presId="urn:microsoft.com/office/officeart/2005/8/layout/hList2"/>
    <dgm:cxn modelId="{CAF3C2CE-7866-4BA4-A058-ADCD2704160C}" type="presOf" srcId="{0050C795-7C9F-4BC4-8729-24FCF25E75B8}" destId="{3DBDFC7F-B3D7-4A2F-A1E3-BEA8D798CF78}" srcOrd="0" destOrd="1" presId="urn:microsoft.com/office/officeart/2005/8/layout/hList2"/>
    <dgm:cxn modelId="{E665D7D6-7BF3-4049-9DB7-21999E9B413E}" type="presOf" srcId="{3FCE9B15-9F67-4A66-AD37-91356263A626}" destId="{3DBDFC7F-B3D7-4A2F-A1E3-BEA8D798CF78}" srcOrd="0" destOrd="6" presId="urn:microsoft.com/office/officeart/2005/8/layout/hList2"/>
    <dgm:cxn modelId="{E89456D8-7CCB-4401-ADF7-9FD33D5192EC}" srcId="{E2B58594-1A76-4F0F-84D9-ACA07831ACD3}" destId="{7370C285-B910-44F0-AD94-E1017431C772}" srcOrd="4" destOrd="0" parTransId="{77724A0D-195C-47E8-8C42-DCB42C918352}" sibTransId="{AADAB90B-AC17-4278-A7B5-375F356258B0}"/>
    <dgm:cxn modelId="{2045B5D9-5DB3-415B-9CA9-CD58DDB71CB0}" type="presOf" srcId="{82F3EA5D-430E-43A3-BB97-FB5832DA1EA1}" destId="{22FEE8DB-0322-4E83-8940-E9A4F4A04E8F}" srcOrd="0" destOrd="6" presId="urn:microsoft.com/office/officeart/2005/8/layout/hList2"/>
    <dgm:cxn modelId="{260F57E4-37A2-4C51-8BA9-550F32D35A0D}" type="presOf" srcId="{4A794446-2501-4A36-9D32-29C642254F78}" destId="{3DBDFC7F-B3D7-4A2F-A1E3-BEA8D798CF78}" srcOrd="0" destOrd="4" presId="urn:microsoft.com/office/officeart/2005/8/layout/hList2"/>
    <dgm:cxn modelId="{6298DFEB-10EE-47D1-AFD0-D08108E01541}" srcId="{13601353-8522-43E0-90FE-97DA624E8FD4}" destId="{0050C795-7C9F-4BC4-8729-24FCF25E75B8}" srcOrd="1" destOrd="0" parTransId="{4AA2A714-0582-4527-B813-8D9951181E47}" sibTransId="{91113259-82BC-46F0-93B2-C53A5753B058}"/>
    <dgm:cxn modelId="{6DE34EFA-A19C-4009-B350-E8A7BE931A9D}" type="presOf" srcId="{5633D8B1-DD3E-48ED-9BA7-2ED899651B9E}" destId="{F9BC6F67-E40F-4E88-9139-CF2311ED0CCD}" srcOrd="0" destOrd="0" presId="urn:microsoft.com/office/officeart/2005/8/layout/hList2"/>
    <dgm:cxn modelId="{701C60FB-DDA4-48FE-A095-6586A4330573}" type="presOf" srcId="{4DF6F2C9-10CF-4713-BB5C-08E776149E24}" destId="{F9BC6F67-E40F-4E88-9139-CF2311ED0CCD}" srcOrd="0" destOrd="5" presId="urn:microsoft.com/office/officeart/2005/8/layout/hList2"/>
    <dgm:cxn modelId="{A3E1678A-CBE0-4799-AFE2-6436235D6690}" type="presParOf" srcId="{5B252A2E-7938-4A15-9070-1B7120D9D0DF}" destId="{4E28AE33-A6E8-4BBA-BB98-DB1BE3EBDB6A}" srcOrd="0" destOrd="0" presId="urn:microsoft.com/office/officeart/2005/8/layout/hList2"/>
    <dgm:cxn modelId="{6548500C-004D-4CFC-8391-5DBCE0271CE5}" type="presParOf" srcId="{4E28AE33-A6E8-4BBA-BB98-DB1BE3EBDB6A}" destId="{6B8BA68D-C72B-4ED4-8100-4ECE8783BA91}" srcOrd="0" destOrd="0" presId="urn:microsoft.com/office/officeart/2005/8/layout/hList2"/>
    <dgm:cxn modelId="{55BFFC49-FAFF-4FFA-AB55-8D8E8DAC1AF1}" type="presParOf" srcId="{4E28AE33-A6E8-4BBA-BB98-DB1BE3EBDB6A}" destId="{3DBDFC7F-B3D7-4A2F-A1E3-BEA8D798CF78}" srcOrd="1" destOrd="0" presId="urn:microsoft.com/office/officeart/2005/8/layout/hList2"/>
    <dgm:cxn modelId="{FDD7C5CC-0091-4F3E-9221-2111C207507B}" type="presParOf" srcId="{4E28AE33-A6E8-4BBA-BB98-DB1BE3EBDB6A}" destId="{9CEB5F13-54A0-483E-8027-FAA1FB535157}" srcOrd="2" destOrd="0" presId="urn:microsoft.com/office/officeart/2005/8/layout/hList2"/>
    <dgm:cxn modelId="{70F6A2DC-C8CF-412D-B989-C83FC6076BCC}" type="presParOf" srcId="{5B252A2E-7938-4A15-9070-1B7120D9D0DF}" destId="{874EF0AD-9F90-4EA7-85CF-CF42DCEA7689}" srcOrd="1" destOrd="0" presId="urn:microsoft.com/office/officeart/2005/8/layout/hList2"/>
    <dgm:cxn modelId="{3BD9CF36-61F7-4F71-82CA-5484C90A4CBE}" type="presParOf" srcId="{5B252A2E-7938-4A15-9070-1B7120D9D0DF}" destId="{51289DC2-7444-473D-9A19-6106ADC73E3E}" srcOrd="2" destOrd="0" presId="urn:microsoft.com/office/officeart/2005/8/layout/hList2"/>
    <dgm:cxn modelId="{E0A82D57-3BD4-40E3-AEF9-F2500CADC139}" type="presParOf" srcId="{51289DC2-7444-473D-9A19-6106ADC73E3E}" destId="{3576F481-2B4D-4AAB-A59C-8CC12DC27A70}" srcOrd="0" destOrd="0" presId="urn:microsoft.com/office/officeart/2005/8/layout/hList2"/>
    <dgm:cxn modelId="{18868AD7-BC49-49BE-802D-A4D84C680E1B}" type="presParOf" srcId="{51289DC2-7444-473D-9A19-6106ADC73E3E}" destId="{F9BC6F67-E40F-4E88-9139-CF2311ED0CCD}" srcOrd="1" destOrd="0" presId="urn:microsoft.com/office/officeart/2005/8/layout/hList2"/>
    <dgm:cxn modelId="{4152C9C6-BEA6-4B44-91A1-3B6E5DDB6C9A}" type="presParOf" srcId="{51289DC2-7444-473D-9A19-6106ADC73E3E}" destId="{95CB46B1-288B-4F1D-99D6-0A2A0BF56E51}" srcOrd="2" destOrd="0" presId="urn:microsoft.com/office/officeart/2005/8/layout/hList2"/>
    <dgm:cxn modelId="{DB182A3B-226C-4C76-AC43-65DAFCB7717E}" type="presParOf" srcId="{5B252A2E-7938-4A15-9070-1B7120D9D0DF}" destId="{6E65D389-671C-4CBC-A155-EFCC4F7A7B2E}" srcOrd="3" destOrd="0" presId="urn:microsoft.com/office/officeart/2005/8/layout/hList2"/>
    <dgm:cxn modelId="{FA0B359F-DE58-4887-A7D2-8DCE4EC2EB04}" type="presParOf" srcId="{5B252A2E-7938-4A15-9070-1B7120D9D0DF}" destId="{C5369A61-65E9-4551-B127-5287A2D822DB}" srcOrd="4" destOrd="0" presId="urn:microsoft.com/office/officeart/2005/8/layout/hList2"/>
    <dgm:cxn modelId="{DD99E111-F26A-4C1F-90F4-17145996D0AF}" type="presParOf" srcId="{C5369A61-65E9-4551-B127-5287A2D822DB}" destId="{3A32E7EB-6AC7-4929-B9E3-01258A9E4E20}" srcOrd="0" destOrd="0" presId="urn:microsoft.com/office/officeart/2005/8/layout/hList2"/>
    <dgm:cxn modelId="{5655E4B4-63D9-4650-BE77-FF13E320C45E}" type="presParOf" srcId="{C5369A61-65E9-4551-B127-5287A2D822DB}" destId="{22FEE8DB-0322-4E83-8940-E9A4F4A04E8F}" srcOrd="1" destOrd="0" presId="urn:microsoft.com/office/officeart/2005/8/layout/hList2"/>
    <dgm:cxn modelId="{CF95F48A-FB4E-46AB-A4DE-2B6D595A0934}" type="presParOf" srcId="{C5369A61-65E9-4551-B127-5287A2D822DB}" destId="{9F0379F8-DE66-4C63-BE13-07413BB58B20}"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5B0C12-F9A5-43E4-9F26-F3DA90731100}" type="doc">
      <dgm:prSet loTypeId="urn:microsoft.com/office/officeart/2005/8/layout/hList2" loCatId="list" qsTypeId="urn:microsoft.com/office/officeart/2005/8/quickstyle/simple1" qsCatId="simple" csTypeId="urn:microsoft.com/office/officeart/2005/8/colors/colorful1" csCatId="colorful" phldr="1"/>
      <dgm:spPr/>
      <dgm:t>
        <a:bodyPr/>
        <a:lstStyle/>
        <a:p>
          <a:endParaRPr lang="en-US"/>
        </a:p>
      </dgm:t>
    </dgm:pt>
    <dgm:pt modelId="{E2B58594-1A76-4F0F-84D9-ACA07831ACD3}">
      <dgm:prSet phldrT="[Texte]"/>
      <dgm:spPr/>
      <dgm:t>
        <a:bodyPr/>
        <a:lstStyle/>
        <a:p>
          <a:r>
            <a:rPr lang="en-US" b="1"/>
            <a:t>Système des Nations Unies</a:t>
          </a:r>
        </a:p>
      </dgm:t>
    </dgm:pt>
    <dgm:pt modelId="{1B57B48D-0775-4270-ABCF-0DCE43A2D6CA}" type="parTrans" cxnId="{5A24BC74-0515-47A7-9226-BC18EAE74DA1}">
      <dgm:prSet/>
      <dgm:spPr/>
      <dgm:t>
        <a:bodyPr/>
        <a:lstStyle/>
        <a:p>
          <a:endParaRPr lang="en-US"/>
        </a:p>
      </dgm:t>
    </dgm:pt>
    <dgm:pt modelId="{88880B1A-2877-4CE5-BE71-FAE0E597CE08}" type="sibTrans" cxnId="{5A24BC74-0515-47A7-9226-BC18EAE74DA1}">
      <dgm:prSet/>
      <dgm:spPr/>
      <dgm:t>
        <a:bodyPr/>
        <a:lstStyle/>
        <a:p>
          <a:endParaRPr lang="en-US"/>
        </a:p>
      </dgm:t>
    </dgm:pt>
    <dgm:pt modelId="{5633D8B1-DD3E-48ED-9BA7-2ED899651B9E}">
      <dgm:prSet phldrT="[Texte]"/>
      <dgm:spPr/>
      <dgm:t>
        <a:bodyPr/>
        <a:lstStyle/>
        <a:p>
          <a:r>
            <a:rPr lang="en-US" b="1" dirty="0"/>
            <a:t>BCR/RCO</a:t>
          </a:r>
        </a:p>
      </dgm:t>
    </dgm:pt>
    <dgm:pt modelId="{5A80B016-F9D5-47EF-B46F-DFF6BC010A82}" type="parTrans" cxnId="{C0C5675B-E627-4BAA-B29D-16F3D89BFCF9}">
      <dgm:prSet/>
      <dgm:spPr/>
      <dgm:t>
        <a:bodyPr/>
        <a:lstStyle/>
        <a:p>
          <a:endParaRPr lang="en-US"/>
        </a:p>
      </dgm:t>
    </dgm:pt>
    <dgm:pt modelId="{BCCD0B56-4241-4A07-930B-9AA695D513D0}" type="sibTrans" cxnId="{C0C5675B-E627-4BAA-B29D-16F3D89BFCF9}">
      <dgm:prSet/>
      <dgm:spPr/>
      <dgm:t>
        <a:bodyPr/>
        <a:lstStyle/>
        <a:p>
          <a:endParaRPr lang="en-US"/>
        </a:p>
      </dgm:t>
    </dgm:pt>
    <dgm:pt modelId="{FE8991EE-64E1-4DFD-A833-7F68356F9B26}">
      <dgm:prSet phldrT="[Texte]"/>
      <dgm:spPr/>
      <dgm:t>
        <a:bodyPr/>
        <a:lstStyle/>
        <a:p>
          <a:r>
            <a:rPr lang="en-US" b="1"/>
            <a:t>OIM</a:t>
          </a:r>
        </a:p>
      </dgm:t>
    </dgm:pt>
    <dgm:pt modelId="{4985B993-92CD-47AF-86CA-E12C95A08D89}" type="parTrans" cxnId="{D3108F50-C6D5-4E8B-96BD-315E33740239}">
      <dgm:prSet/>
      <dgm:spPr/>
      <dgm:t>
        <a:bodyPr/>
        <a:lstStyle/>
        <a:p>
          <a:endParaRPr lang="en-US"/>
        </a:p>
      </dgm:t>
    </dgm:pt>
    <dgm:pt modelId="{16A0134C-8109-4134-AAB0-7ECE46DBFE5D}" type="sibTrans" cxnId="{D3108F50-C6D5-4E8B-96BD-315E33740239}">
      <dgm:prSet/>
      <dgm:spPr/>
      <dgm:t>
        <a:bodyPr/>
        <a:lstStyle/>
        <a:p>
          <a:endParaRPr lang="en-US"/>
        </a:p>
      </dgm:t>
    </dgm:pt>
    <dgm:pt modelId="{B617B5DD-EB5C-4127-A2B2-87CAC31B2E23}">
      <dgm:prSet phldrT="[Texte]"/>
      <dgm:spPr/>
      <dgm:t>
        <a:bodyPr/>
        <a:lstStyle/>
        <a:p>
          <a:r>
            <a:rPr lang="en-US" b="1"/>
            <a:t>Coopération sud-sud et coopération triangulaire</a:t>
          </a:r>
        </a:p>
      </dgm:t>
    </dgm:pt>
    <dgm:pt modelId="{3662F37F-12E4-43E9-AD51-A191C731398E}" type="parTrans" cxnId="{B748EE3F-8490-433F-B85B-014F21BC8852}">
      <dgm:prSet/>
      <dgm:spPr/>
      <dgm:t>
        <a:bodyPr/>
        <a:lstStyle/>
        <a:p>
          <a:endParaRPr lang="en-US"/>
        </a:p>
      </dgm:t>
    </dgm:pt>
    <dgm:pt modelId="{7B8BC725-82F0-4A55-86E2-1ECBC497E023}" type="sibTrans" cxnId="{B748EE3F-8490-433F-B85B-014F21BC8852}">
      <dgm:prSet/>
      <dgm:spPr/>
      <dgm:t>
        <a:bodyPr/>
        <a:lstStyle/>
        <a:p>
          <a:endParaRPr lang="en-US"/>
        </a:p>
      </dgm:t>
    </dgm:pt>
    <dgm:pt modelId="{F60E8ED8-EE95-463A-8C65-73B4957935CF}">
      <dgm:prSet phldrT="[Texte]"/>
      <dgm:spPr/>
      <dgm:t>
        <a:bodyPr/>
        <a:lstStyle/>
        <a:p>
          <a:r>
            <a:rPr lang="en-US" b="1" dirty="0"/>
            <a:t>IBSA</a:t>
          </a:r>
        </a:p>
      </dgm:t>
    </dgm:pt>
    <dgm:pt modelId="{1714B297-8DBE-4B12-B9FC-F4B5FD5C12B3}" type="parTrans" cxnId="{AB0ADFC0-419D-45B8-8545-DB7362435240}">
      <dgm:prSet/>
      <dgm:spPr/>
      <dgm:t>
        <a:bodyPr/>
        <a:lstStyle/>
        <a:p>
          <a:endParaRPr lang="en-US"/>
        </a:p>
      </dgm:t>
    </dgm:pt>
    <dgm:pt modelId="{4A69D260-966E-4B06-9F1E-E2588217AC67}" type="sibTrans" cxnId="{AB0ADFC0-419D-45B8-8545-DB7362435240}">
      <dgm:prSet/>
      <dgm:spPr/>
      <dgm:t>
        <a:bodyPr/>
        <a:lstStyle/>
        <a:p>
          <a:endParaRPr lang="en-US"/>
        </a:p>
      </dgm:t>
    </dgm:pt>
    <dgm:pt modelId="{3631D3A3-8F6A-41D4-971F-F53C3BAF88F2}">
      <dgm:prSet phldrT="[Texte]"/>
      <dgm:spPr/>
      <dgm:t>
        <a:bodyPr/>
        <a:lstStyle/>
        <a:p>
          <a:r>
            <a:rPr lang="en-US" b="1" dirty="0" err="1"/>
            <a:t>Projet</a:t>
          </a:r>
          <a:r>
            <a:rPr lang="en-US" b="1" dirty="0"/>
            <a:t> avec le </a:t>
          </a:r>
          <a:r>
            <a:rPr lang="en-US" b="1" dirty="0" err="1"/>
            <a:t>Sénégal</a:t>
          </a:r>
          <a:r>
            <a:rPr lang="en-US" b="1" dirty="0"/>
            <a:t> sur </a:t>
          </a:r>
          <a:r>
            <a:rPr lang="en-US" b="1" dirty="0" err="1"/>
            <a:t>l'agriculture</a:t>
          </a:r>
          <a:endParaRPr lang="en-US" b="1" dirty="0"/>
        </a:p>
      </dgm:t>
    </dgm:pt>
    <dgm:pt modelId="{B85EF3EC-76E0-414D-ABE8-6789D765471F}" type="parTrans" cxnId="{2C5E6261-C64C-45A4-858D-A740EB4C0FE4}">
      <dgm:prSet/>
      <dgm:spPr/>
      <dgm:t>
        <a:bodyPr/>
        <a:lstStyle/>
        <a:p>
          <a:endParaRPr lang="en-US"/>
        </a:p>
      </dgm:t>
    </dgm:pt>
    <dgm:pt modelId="{6CCCCD77-873E-4E19-8238-3F6F1C77683B}" type="sibTrans" cxnId="{2C5E6261-C64C-45A4-858D-A740EB4C0FE4}">
      <dgm:prSet/>
      <dgm:spPr/>
      <dgm:t>
        <a:bodyPr/>
        <a:lstStyle/>
        <a:p>
          <a:endParaRPr lang="en-US"/>
        </a:p>
      </dgm:t>
    </dgm:pt>
    <dgm:pt modelId="{13601353-8522-43E0-90FE-97DA624E8FD4}">
      <dgm:prSet phldrT="[Texte]"/>
      <dgm:spPr/>
      <dgm:t>
        <a:bodyPr/>
        <a:lstStyle/>
        <a:p>
          <a:r>
            <a:rPr lang="fr-FR" b="1" dirty="0"/>
            <a:t>Institutions financières internationales et fonds verticaux</a:t>
          </a:r>
          <a:endParaRPr lang="en-US" dirty="0"/>
        </a:p>
      </dgm:t>
    </dgm:pt>
    <dgm:pt modelId="{EE272D16-933A-4B65-AA0B-12345EF2BDCC}" type="parTrans" cxnId="{2597A42B-3A1D-44FE-B964-93AD3D29DF03}">
      <dgm:prSet/>
      <dgm:spPr/>
      <dgm:t>
        <a:bodyPr/>
        <a:lstStyle/>
        <a:p>
          <a:endParaRPr lang="en-US"/>
        </a:p>
      </dgm:t>
    </dgm:pt>
    <dgm:pt modelId="{F02EF544-20F6-4F65-AB2F-FE89D547320A}" type="sibTrans" cxnId="{2597A42B-3A1D-44FE-B964-93AD3D29DF03}">
      <dgm:prSet/>
      <dgm:spPr/>
      <dgm:t>
        <a:bodyPr/>
        <a:lstStyle/>
        <a:p>
          <a:endParaRPr lang="en-US"/>
        </a:p>
      </dgm:t>
    </dgm:pt>
    <dgm:pt modelId="{05158AD1-0DDC-4864-B569-8101C3EB7915}">
      <dgm:prSet phldrT="[Texte]"/>
      <dgm:spPr/>
      <dgm:t>
        <a:bodyPr/>
        <a:lstStyle/>
        <a:p>
          <a:r>
            <a:rPr lang="en-US" b="1" dirty="0"/>
            <a:t>FMI</a:t>
          </a:r>
        </a:p>
      </dgm:t>
    </dgm:pt>
    <dgm:pt modelId="{22C7EC9A-85F1-42B5-A5BE-6814C83731E9}" type="parTrans" cxnId="{DEBB2766-8320-4423-B5E5-E173AD81B1BC}">
      <dgm:prSet/>
      <dgm:spPr/>
      <dgm:t>
        <a:bodyPr/>
        <a:lstStyle/>
        <a:p>
          <a:endParaRPr lang="en-US"/>
        </a:p>
      </dgm:t>
    </dgm:pt>
    <dgm:pt modelId="{A7DA55F7-ABA7-4850-BF64-7550A1FFCE34}" type="sibTrans" cxnId="{DEBB2766-8320-4423-B5E5-E173AD81B1BC}">
      <dgm:prSet/>
      <dgm:spPr/>
      <dgm:t>
        <a:bodyPr/>
        <a:lstStyle/>
        <a:p>
          <a:endParaRPr lang="en-US"/>
        </a:p>
      </dgm:t>
    </dgm:pt>
    <dgm:pt modelId="{35C08241-A4ED-49D1-9584-C0884FF8E74A}">
      <dgm:prSet phldrT="[Texte]"/>
      <dgm:spPr/>
      <dgm:t>
        <a:bodyPr/>
        <a:lstStyle/>
        <a:p>
          <a:r>
            <a:rPr lang="en-US" b="1" dirty="0"/>
            <a:t>Banque </a:t>
          </a:r>
          <a:r>
            <a:rPr lang="en-US" b="1" dirty="0" err="1"/>
            <a:t>Mondiale</a:t>
          </a:r>
          <a:endParaRPr lang="en-US" b="1" dirty="0"/>
        </a:p>
      </dgm:t>
    </dgm:pt>
    <dgm:pt modelId="{7AC4C498-F39D-44C8-995D-E01DEC03F245}" type="parTrans" cxnId="{64990774-CAE2-43F9-8F01-A0C86018E9DB}">
      <dgm:prSet/>
      <dgm:spPr/>
      <dgm:t>
        <a:bodyPr/>
        <a:lstStyle/>
        <a:p>
          <a:endParaRPr lang="en-US"/>
        </a:p>
      </dgm:t>
    </dgm:pt>
    <dgm:pt modelId="{80CBB203-032B-4CBF-B9A2-EFCBCA52F56E}" type="sibTrans" cxnId="{64990774-CAE2-43F9-8F01-A0C86018E9DB}">
      <dgm:prSet/>
      <dgm:spPr/>
      <dgm:t>
        <a:bodyPr/>
        <a:lstStyle/>
        <a:p>
          <a:endParaRPr lang="en-US"/>
        </a:p>
      </dgm:t>
    </dgm:pt>
    <dgm:pt modelId="{2E71BD91-FB76-483A-87B7-186D213453B6}">
      <dgm:prSet phldrT="[Texte]"/>
      <dgm:spPr/>
      <dgm:t>
        <a:bodyPr/>
        <a:lstStyle/>
        <a:p>
          <a:r>
            <a:rPr lang="en-US" b="1"/>
            <a:t>Fonds vert pour le climat (GCF: Green Climate Fund)</a:t>
          </a:r>
        </a:p>
      </dgm:t>
    </dgm:pt>
    <dgm:pt modelId="{B718AC7F-604E-48B4-8B04-D4E1003D3896}" type="parTrans" cxnId="{8A84012A-3995-4ED0-A812-7EC73B99DA9A}">
      <dgm:prSet/>
      <dgm:spPr/>
      <dgm:t>
        <a:bodyPr/>
        <a:lstStyle/>
        <a:p>
          <a:endParaRPr lang="en-US"/>
        </a:p>
      </dgm:t>
    </dgm:pt>
    <dgm:pt modelId="{E0B1F9A6-8982-4E39-9A81-0B78770FD155}" type="sibTrans" cxnId="{8A84012A-3995-4ED0-A812-7EC73B99DA9A}">
      <dgm:prSet/>
      <dgm:spPr/>
      <dgm:t>
        <a:bodyPr/>
        <a:lstStyle/>
        <a:p>
          <a:endParaRPr lang="en-US"/>
        </a:p>
      </dgm:t>
    </dgm:pt>
    <dgm:pt modelId="{4C1AD0C2-3C7A-44E0-AFC9-E159CC7E0D5B}">
      <dgm:prSet phldrT="[Texte]"/>
      <dgm:spPr/>
      <dgm:t>
        <a:bodyPr/>
        <a:lstStyle/>
        <a:p>
          <a:endParaRPr lang="en-US"/>
        </a:p>
      </dgm:t>
    </dgm:pt>
    <dgm:pt modelId="{ED4C96E3-1A5D-4AAF-ACF4-733A01815D37}" type="parTrans" cxnId="{2ED452D7-17A7-4C17-8DD7-ACFB05C96489}">
      <dgm:prSet/>
      <dgm:spPr/>
      <dgm:t>
        <a:bodyPr/>
        <a:lstStyle/>
        <a:p>
          <a:endParaRPr lang="en-US"/>
        </a:p>
      </dgm:t>
    </dgm:pt>
    <dgm:pt modelId="{058417ED-52CC-4EDC-AAB0-8C2F2EE58B44}" type="sibTrans" cxnId="{2ED452D7-17A7-4C17-8DD7-ACFB05C96489}">
      <dgm:prSet/>
      <dgm:spPr/>
      <dgm:t>
        <a:bodyPr/>
        <a:lstStyle/>
        <a:p>
          <a:endParaRPr lang="en-US"/>
        </a:p>
      </dgm:t>
    </dgm:pt>
    <dgm:pt modelId="{C97969DD-1ED4-43C3-A4F2-5CA5182AC33A}">
      <dgm:prSet phldrT="[Texte]"/>
      <dgm:spPr/>
      <dgm:t>
        <a:bodyPr/>
        <a:lstStyle/>
        <a:p>
          <a:r>
            <a:rPr lang="en-US" b="1" dirty="0"/>
            <a:t>Fonds pour </a:t>
          </a:r>
          <a:r>
            <a:rPr lang="en-US" b="1" dirty="0" err="1"/>
            <a:t>l'environnement</a:t>
          </a:r>
          <a:r>
            <a:rPr lang="en-US" b="1" dirty="0"/>
            <a:t> </a:t>
          </a:r>
          <a:r>
            <a:rPr lang="en-US" b="1" dirty="0" err="1"/>
            <a:t>mondial</a:t>
          </a:r>
          <a:r>
            <a:rPr lang="en-US" b="1" dirty="0"/>
            <a:t> (GEF: Global Environment Facility)</a:t>
          </a:r>
          <a:endParaRPr lang="en-US" dirty="0"/>
        </a:p>
      </dgm:t>
    </dgm:pt>
    <dgm:pt modelId="{AB57834B-FF14-4A43-A67B-004BCD68A7DB}" type="parTrans" cxnId="{04D1D805-4071-4C99-AFC2-C4BAB82699DA}">
      <dgm:prSet/>
      <dgm:spPr/>
      <dgm:t>
        <a:bodyPr/>
        <a:lstStyle/>
        <a:p>
          <a:endParaRPr lang="en-US"/>
        </a:p>
      </dgm:t>
    </dgm:pt>
    <dgm:pt modelId="{F6EE3520-4EBE-4624-A961-92CC17D9F38B}" type="sibTrans" cxnId="{04D1D805-4071-4C99-AFC2-C4BAB82699DA}">
      <dgm:prSet/>
      <dgm:spPr/>
      <dgm:t>
        <a:bodyPr/>
        <a:lstStyle/>
        <a:p>
          <a:endParaRPr lang="en-US"/>
        </a:p>
      </dgm:t>
    </dgm:pt>
    <dgm:pt modelId="{05415572-BEE3-485F-A78F-9547865DBE53}">
      <dgm:prSet phldrT="[Texte]"/>
      <dgm:spPr/>
      <dgm:t>
        <a:bodyPr/>
        <a:lstStyle/>
        <a:p>
          <a:r>
            <a:rPr lang="en-US" b="1"/>
            <a:t>OMS</a:t>
          </a:r>
        </a:p>
      </dgm:t>
    </dgm:pt>
    <dgm:pt modelId="{FDCFDFC4-916F-4303-9955-A6DD2CE3EBE1}" type="parTrans" cxnId="{FB9C69ED-A7C7-475D-A815-E24837927035}">
      <dgm:prSet/>
      <dgm:spPr/>
      <dgm:t>
        <a:bodyPr/>
        <a:lstStyle/>
        <a:p>
          <a:endParaRPr lang="en-US"/>
        </a:p>
      </dgm:t>
    </dgm:pt>
    <dgm:pt modelId="{6DB49388-718D-4152-AF71-364F002A6985}" type="sibTrans" cxnId="{FB9C69ED-A7C7-475D-A815-E24837927035}">
      <dgm:prSet/>
      <dgm:spPr/>
      <dgm:t>
        <a:bodyPr/>
        <a:lstStyle/>
        <a:p>
          <a:endParaRPr lang="en-US"/>
        </a:p>
      </dgm:t>
    </dgm:pt>
    <dgm:pt modelId="{25542B89-B333-4E2F-A30A-3DAE68C3014F}">
      <dgm:prSet phldrT="[Texte]"/>
      <dgm:spPr/>
      <dgm:t>
        <a:bodyPr/>
        <a:lstStyle/>
        <a:p>
          <a:r>
            <a:rPr lang="en-US" b="1" dirty="0"/>
            <a:t>UNFPA</a:t>
          </a:r>
        </a:p>
      </dgm:t>
    </dgm:pt>
    <dgm:pt modelId="{00E30DFA-1591-472B-BA2F-CA0419998C49}" type="parTrans" cxnId="{8CDE1D4C-B004-4D61-9E1A-5B708C8ED8CA}">
      <dgm:prSet/>
      <dgm:spPr/>
      <dgm:t>
        <a:bodyPr/>
        <a:lstStyle/>
        <a:p>
          <a:endParaRPr lang="en-US"/>
        </a:p>
      </dgm:t>
    </dgm:pt>
    <dgm:pt modelId="{4538E769-4B1D-4B34-BABA-E023DE9CE6D9}" type="sibTrans" cxnId="{8CDE1D4C-B004-4D61-9E1A-5B708C8ED8CA}">
      <dgm:prSet/>
      <dgm:spPr/>
      <dgm:t>
        <a:bodyPr/>
        <a:lstStyle/>
        <a:p>
          <a:endParaRPr lang="en-US"/>
        </a:p>
      </dgm:t>
    </dgm:pt>
    <dgm:pt modelId="{5FD317EA-0A64-4A32-ACB1-85914EE74B90}">
      <dgm:prSet phldrT="[Texte]"/>
      <dgm:spPr/>
      <dgm:t>
        <a:bodyPr/>
        <a:lstStyle/>
        <a:p>
          <a:r>
            <a:rPr lang="en-US" b="1" dirty="0"/>
            <a:t>OIT/ILO</a:t>
          </a:r>
        </a:p>
      </dgm:t>
    </dgm:pt>
    <dgm:pt modelId="{D4B393A6-4EB0-4243-B059-15A9B91680B6}" type="parTrans" cxnId="{BAC0A06A-C870-4CDB-872C-AC6FBC831EA2}">
      <dgm:prSet/>
      <dgm:spPr/>
      <dgm:t>
        <a:bodyPr/>
        <a:lstStyle/>
        <a:p>
          <a:endParaRPr lang="en-US"/>
        </a:p>
      </dgm:t>
    </dgm:pt>
    <dgm:pt modelId="{12820F6C-F9E0-4C1E-981E-B29ED43C3421}" type="sibTrans" cxnId="{BAC0A06A-C870-4CDB-872C-AC6FBC831EA2}">
      <dgm:prSet/>
      <dgm:spPr/>
      <dgm:t>
        <a:bodyPr/>
        <a:lstStyle/>
        <a:p>
          <a:endParaRPr lang="en-US"/>
        </a:p>
      </dgm:t>
    </dgm:pt>
    <dgm:pt modelId="{CD6E0259-B5C1-4188-9477-B87BAA75436C}">
      <dgm:prSet phldrT="[Texte]"/>
      <dgm:spPr/>
      <dgm:t>
        <a:bodyPr/>
        <a:lstStyle/>
        <a:p>
          <a:endParaRPr lang="en-US" b="1"/>
        </a:p>
      </dgm:t>
    </dgm:pt>
    <dgm:pt modelId="{0A897DC8-5302-42BA-B3C8-830393CC7992}" type="parTrans" cxnId="{EC17C43A-CF57-4E51-AEF5-B5B565EBECF0}">
      <dgm:prSet/>
      <dgm:spPr/>
      <dgm:t>
        <a:bodyPr/>
        <a:lstStyle/>
        <a:p>
          <a:endParaRPr lang="en-US"/>
        </a:p>
      </dgm:t>
    </dgm:pt>
    <dgm:pt modelId="{3F483534-2C74-48D8-8610-D354D00FA55A}" type="sibTrans" cxnId="{EC17C43A-CF57-4E51-AEF5-B5B565EBECF0}">
      <dgm:prSet/>
      <dgm:spPr/>
      <dgm:t>
        <a:bodyPr/>
        <a:lstStyle/>
        <a:p>
          <a:endParaRPr lang="en-US"/>
        </a:p>
      </dgm:t>
    </dgm:pt>
    <dgm:pt modelId="{D389C94A-A4E1-433D-BD2D-1C37FE2B19FA}">
      <dgm:prSet phldrT="[Texte]"/>
      <dgm:spPr/>
      <dgm:t>
        <a:bodyPr/>
        <a:lstStyle/>
        <a:p>
          <a:endParaRPr lang="en-US" b="1" dirty="0"/>
        </a:p>
      </dgm:t>
    </dgm:pt>
    <dgm:pt modelId="{0D6DC1FD-72F5-4650-8DA2-FB6481E9776C}" type="parTrans" cxnId="{5730EE5C-6A52-47B0-8A7E-D12DEA1B50CC}">
      <dgm:prSet/>
      <dgm:spPr/>
      <dgm:t>
        <a:bodyPr/>
        <a:lstStyle/>
        <a:p>
          <a:endParaRPr lang="en-US"/>
        </a:p>
      </dgm:t>
    </dgm:pt>
    <dgm:pt modelId="{8E96ACDD-FBE7-4689-8253-95878727D997}" type="sibTrans" cxnId="{5730EE5C-6A52-47B0-8A7E-D12DEA1B50CC}">
      <dgm:prSet/>
      <dgm:spPr/>
      <dgm:t>
        <a:bodyPr/>
        <a:lstStyle/>
        <a:p>
          <a:endParaRPr lang="en-US"/>
        </a:p>
      </dgm:t>
    </dgm:pt>
    <dgm:pt modelId="{8C103D20-CCA4-45FF-8950-51AC0561076F}">
      <dgm:prSet phldrT="[Texte]"/>
      <dgm:spPr/>
      <dgm:t>
        <a:bodyPr/>
        <a:lstStyle/>
        <a:p>
          <a:r>
            <a:rPr lang="en-US" b="1" dirty="0"/>
            <a:t>UNICEF</a:t>
          </a:r>
        </a:p>
      </dgm:t>
    </dgm:pt>
    <dgm:pt modelId="{2DE3844C-C2E3-423C-B8D7-E1CF44E4DE6A}" type="parTrans" cxnId="{140D2F09-4A6D-41AE-B4BC-0AA70E0171FF}">
      <dgm:prSet/>
      <dgm:spPr/>
      <dgm:t>
        <a:bodyPr/>
        <a:lstStyle/>
        <a:p>
          <a:endParaRPr lang="en-US"/>
        </a:p>
      </dgm:t>
    </dgm:pt>
    <dgm:pt modelId="{AB59A3B7-7C6D-48D7-A991-A05E1CD0430D}" type="sibTrans" cxnId="{140D2F09-4A6D-41AE-B4BC-0AA70E0171FF}">
      <dgm:prSet/>
      <dgm:spPr/>
      <dgm:t>
        <a:bodyPr/>
        <a:lstStyle/>
        <a:p>
          <a:endParaRPr lang="en-US"/>
        </a:p>
      </dgm:t>
    </dgm:pt>
    <dgm:pt modelId="{490475DF-35AF-4D4E-BA53-100F139718D4}">
      <dgm:prSet phldrT="[Texte]"/>
      <dgm:spPr/>
      <dgm:t>
        <a:bodyPr/>
        <a:lstStyle/>
        <a:p>
          <a:r>
            <a:rPr lang="en-US" b="1"/>
            <a:t>FAO</a:t>
          </a:r>
        </a:p>
      </dgm:t>
    </dgm:pt>
    <dgm:pt modelId="{A4C9A9B2-F609-47D8-BFF6-1623F38B2A55}" type="parTrans" cxnId="{D5B6AEEF-6FF0-4DAB-A382-F02F6DD90D9E}">
      <dgm:prSet/>
      <dgm:spPr/>
      <dgm:t>
        <a:bodyPr/>
        <a:lstStyle/>
        <a:p>
          <a:endParaRPr lang="en-US"/>
        </a:p>
      </dgm:t>
    </dgm:pt>
    <dgm:pt modelId="{B63BC2D4-BC18-432F-AFD3-2172E5E4E1B7}" type="sibTrans" cxnId="{D5B6AEEF-6FF0-4DAB-A382-F02F6DD90D9E}">
      <dgm:prSet/>
      <dgm:spPr/>
      <dgm:t>
        <a:bodyPr/>
        <a:lstStyle/>
        <a:p>
          <a:endParaRPr lang="en-US"/>
        </a:p>
      </dgm:t>
    </dgm:pt>
    <dgm:pt modelId="{390C6907-C813-407F-B3C4-EC3E2685FBEA}">
      <dgm:prSet phldrT="[Texte]"/>
      <dgm:spPr/>
      <dgm:t>
        <a:bodyPr/>
        <a:lstStyle/>
        <a:p>
          <a:r>
            <a:rPr lang="en-US" b="1"/>
            <a:t>UNDSS</a:t>
          </a:r>
        </a:p>
      </dgm:t>
    </dgm:pt>
    <dgm:pt modelId="{B5901B1C-8E46-46FF-918E-A82AD33727DF}" type="parTrans" cxnId="{49E87343-6AF5-41B3-B6D4-2B1266E8889D}">
      <dgm:prSet/>
      <dgm:spPr/>
      <dgm:t>
        <a:bodyPr/>
        <a:lstStyle/>
        <a:p>
          <a:endParaRPr lang="en-US"/>
        </a:p>
      </dgm:t>
    </dgm:pt>
    <dgm:pt modelId="{C4A6AC01-B110-4816-B37A-78C37EF06D9C}" type="sibTrans" cxnId="{49E87343-6AF5-41B3-B6D4-2B1266E8889D}">
      <dgm:prSet/>
      <dgm:spPr/>
      <dgm:t>
        <a:bodyPr/>
        <a:lstStyle/>
        <a:p>
          <a:endParaRPr lang="en-US"/>
        </a:p>
      </dgm:t>
    </dgm:pt>
    <dgm:pt modelId="{2323C53A-07DF-4B27-8F79-9752484C802E}">
      <dgm:prSet phldrT="[Texte]"/>
      <dgm:spPr/>
      <dgm:t>
        <a:bodyPr/>
        <a:lstStyle/>
        <a:p>
          <a:r>
            <a:rPr lang="en-US" b="1"/>
            <a:t>UNHCR</a:t>
          </a:r>
        </a:p>
      </dgm:t>
    </dgm:pt>
    <dgm:pt modelId="{F7A55348-A80F-4C96-91A1-0BEF805B24CD}" type="parTrans" cxnId="{9A2A3C16-128D-48CD-96E8-ECECDA004CB1}">
      <dgm:prSet/>
      <dgm:spPr/>
      <dgm:t>
        <a:bodyPr/>
        <a:lstStyle/>
        <a:p>
          <a:endParaRPr lang="en-US"/>
        </a:p>
      </dgm:t>
    </dgm:pt>
    <dgm:pt modelId="{4F9F55F7-E1B3-4AC2-ACA0-6C5652DAE588}" type="sibTrans" cxnId="{9A2A3C16-128D-48CD-96E8-ECECDA004CB1}">
      <dgm:prSet/>
      <dgm:spPr/>
      <dgm:t>
        <a:bodyPr/>
        <a:lstStyle/>
        <a:p>
          <a:endParaRPr lang="en-US"/>
        </a:p>
      </dgm:t>
    </dgm:pt>
    <dgm:pt modelId="{455ACACF-66AD-4FBD-9C44-C5D90B6D6876}">
      <dgm:prSet phldrT="[Texte]"/>
      <dgm:spPr/>
      <dgm:t>
        <a:bodyPr/>
        <a:lstStyle/>
        <a:p>
          <a:r>
            <a:rPr lang="en-US" b="1"/>
            <a:t>ONU-Femmes</a:t>
          </a:r>
        </a:p>
      </dgm:t>
    </dgm:pt>
    <dgm:pt modelId="{86F144C5-F31C-42AC-9382-D74AFC763064}" type="parTrans" cxnId="{5DCD9760-6DDD-47FF-AC48-37F3B92DA988}">
      <dgm:prSet/>
      <dgm:spPr/>
      <dgm:t>
        <a:bodyPr/>
        <a:lstStyle/>
        <a:p>
          <a:endParaRPr lang="en-US"/>
        </a:p>
      </dgm:t>
    </dgm:pt>
    <dgm:pt modelId="{83C4E43A-FCBE-46DC-A278-A0EF9D7BF193}" type="sibTrans" cxnId="{5DCD9760-6DDD-47FF-AC48-37F3B92DA988}">
      <dgm:prSet/>
      <dgm:spPr/>
      <dgm:t>
        <a:bodyPr/>
        <a:lstStyle/>
        <a:p>
          <a:endParaRPr lang="en-US"/>
        </a:p>
      </dgm:t>
    </dgm:pt>
    <dgm:pt modelId="{C681B308-BC2B-489B-9670-15EC27BE2086}" type="pres">
      <dgm:prSet presAssocID="{495B0C12-F9A5-43E4-9F26-F3DA90731100}" presName="linearFlow" presStyleCnt="0">
        <dgm:presLayoutVars>
          <dgm:dir/>
          <dgm:animLvl val="lvl"/>
          <dgm:resizeHandles/>
        </dgm:presLayoutVars>
      </dgm:prSet>
      <dgm:spPr/>
    </dgm:pt>
    <dgm:pt modelId="{7782BCFC-6C98-4B3A-8967-A0448E81FB85}" type="pres">
      <dgm:prSet presAssocID="{E2B58594-1A76-4F0F-84D9-ACA07831ACD3}" presName="compositeNode" presStyleCnt="0">
        <dgm:presLayoutVars>
          <dgm:bulletEnabled val="1"/>
        </dgm:presLayoutVars>
      </dgm:prSet>
      <dgm:spPr/>
    </dgm:pt>
    <dgm:pt modelId="{68AB42AD-118A-43BC-8422-086722FDB511}" type="pres">
      <dgm:prSet presAssocID="{E2B58594-1A76-4F0F-84D9-ACA07831ACD3}" presName="image" presStyleLbl="fgImgPlace1" presStyleIdx="0" presStyleCnt="3" custLinFactNeighborX="-29515" custLinFactNeighborY="-4339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lobe"/>
        </a:ext>
      </dgm:extLst>
    </dgm:pt>
    <dgm:pt modelId="{9B877B9E-FA53-485C-89AA-E332E760E070}" type="pres">
      <dgm:prSet presAssocID="{E2B58594-1A76-4F0F-84D9-ACA07831ACD3}" presName="childNode" presStyleLbl="node1" presStyleIdx="0" presStyleCnt="3">
        <dgm:presLayoutVars>
          <dgm:bulletEnabled val="1"/>
        </dgm:presLayoutVars>
      </dgm:prSet>
      <dgm:spPr/>
    </dgm:pt>
    <dgm:pt modelId="{558AA48C-C2FE-462B-BB3A-F6D10D39014A}" type="pres">
      <dgm:prSet presAssocID="{E2B58594-1A76-4F0F-84D9-ACA07831ACD3}" presName="parentNode" presStyleLbl="revTx" presStyleIdx="0" presStyleCnt="3">
        <dgm:presLayoutVars>
          <dgm:chMax val="0"/>
          <dgm:bulletEnabled val="1"/>
        </dgm:presLayoutVars>
      </dgm:prSet>
      <dgm:spPr/>
    </dgm:pt>
    <dgm:pt modelId="{200D64D8-8837-42EA-B3B8-A716DFD1B973}" type="pres">
      <dgm:prSet presAssocID="{88880B1A-2877-4CE5-BE71-FAE0E597CE08}" presName="sibTrans" presStyleCnt="0"/>
      <dgm:spPr/>
    </dgm:pt>
    <dgm:pt modelId="{F9FE0B29-B16A-4F58-9376-B9CF5D5F2D19}" type="pres">
      <dgm:prSet presAssocID="{13601353-8522-43E0-90FE-97DA624E8FD4}" presName="compositeNode" presStyleCnt="0">
        <dgm:presLayoutVars>
          <dgm:bulletEnabled val="1"/>
        </dgm:presLayoutVars>
      </dgm:prSet>
      <dgm:spPr/>
    </dgm:pt>
    <dgm:pt modelId="{84B7B06C-3216-4181-9160-2E962E82E395}" type="pres">
      <dgm:prSet presAssocID="{13601353-8522-43E0-90FE-97DA624E8FD4}" presName="image" presStyleLbl="fgImgPlace1" presStyleIdx="1" presStyleCnt="3" custScaleX="104161" custScaleY="71851" custLinFactNeighborX="-18964" custLinFactNeighborY="-2008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ièces"/>
        </a:ext>
      </dgm:extLst>
    </dgm:pt>
    <dgm:pt modelId="{7255E10F-57E0-4EB0-B4F3-B5ACEAB0B0E1}" type="pres">
      <dgm:prSet presAssocID="{13601353-8522-43E0-90FE-97DA624E8FD4}" presName="childNode" presStyleLbl="node1" presStyleIdx="1" presStyleCnt="3">
        <dgm:presLayoutVars>
          <dgm:bulletEnabled val="1"/>
        </dgm:presLayoutVars>
      </dgm:prSet>
      <dgm:spPr/>
    </dgm:pt>
    <dgm:pt modelId="{C1C60B0B-9ABF-4D96-8D81-5BF4C7F61658}" type="pres">
      <dgm:prSet presAssocID="{13601353-8522-43E0-90FE-97DA624E8FD4}" presName="parentNode" presStyleLbl="revTx" presStyleIdx="1" presStyleCnt="3">
        <dgm:presLayoutVars>
          <dgm:chMax val="0"/>
          <dgm:bulletEnabled val="1"/>
        </dgm:presLayoutVars>
      </dgm:prSet>
      <dgm:spPr/>
    </dgm:pt>
    <dgm:pt modelId="{3815DD1D-00E4-423B-AD81-5DBB4054EFFC}" type="pres">
      <dgm:prSet presAssocID="{F02EF544-20F6-4F65-AB2F-FE89D547320A}" presName="sibTrans" presStyleCnt="0"/>
      <dgm:spPr/>
    </dgm:pt>
    <dgm:pt modelId="{393E13FE-9A85-450D-B147-0FACDCF0ADCF}" type="pres">
      <dgm:prSet presAssocID="{B617B5DD-EB5C-4127-A2B2-87CAC31B2E23}" presName="compositeNode" presStyleCnt="0">
        <dgm:presLayoutVars>
          <dgm:bulletEnabled val="1"/>
        </dgm:presLayoutVars>
      </dgm:prSet>
      <dgm:spPr/>
    </dgm:pt>
    <dgm:pt modelId="{A235FA66-F60B-4CCC-918C-D6714A07C971}" type="pres">
      <dgm:prSet presAssocID="{B617B5DD-EB5C-4127-A2B2-87CAC31B2E23}" presName="image" presStyleLbl="fgImgPlace1" presStyleIdx="2" presStyleCnt="3" custLinFactNeighborX="1151" custLinFactNeighborY="-2272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lobe terrestre : Europe et Afrique"/>
        </a:ext>
      </dgm:extLst>
    </dgm:pt>
    <dgm:pt modelId="{5DC947A7-8E22-4B88-B91B-EE1C7064BAD7}" type="pres">
      <dgm:prSet presAssocID="{B617B5DD-EB5C-4127-A2B2-87CAC31B2E23}" presName="childNode" presStyleLbl="node1" presStyleIdx="2" presStyleCnt="3">
        <dgm:presLayoutVars>
          <dgm:bulletEnabled val="1"/>
        </dgm:presLayoutVars>
      </dgm:prSet>
      <dgm:spPr/>
    </dgm:pt>
    <dgm:pt modelId="{A678357B-4141-4035-8BE1-5EEBE722F452}" type="pres">
      <dgm:prSet presAssocID="{B617B5DD-EB5C-4127-A2B2-87CAC31B2E23}" presName="parentNode" presStyleLbl="revTx" presStyleIdx="2" presStyleCnt="3">
        <dgm:presLayoutVars>
          <dgm:chMax val="0"/>
          <dgm:bulletEnabled val="1"/>
        </dgm:presLayoutVars>
      </dgm:prSet>
      <dgm:spPr/>
    </dgm:pt>
  </dgm:ptLst>
  <dgm:cxnLst>
    <dgm:cxn modelId="{11A95702-2AEB-4CF1-8322-F4135F262754}" type="presOf" srcId="{5633D8B1-DD3E-48ED-9BA7-2ED899651B9E}" destId="{9B877B9E-FA53-485C-89AA-E332E760E070}" srcOrd="0" destOrd="1" presId="urn:microsoft.com/office/officeart/2005/8/layout/hList2"/>
    <dgm:cxn modelId="{04D1D805-4071-4C99-AFC2-C4BAB82699DA}" srcId="{13601353-8522-43E0-90FE-97DA624E8FD4}" destId="{C97969DD-1ED4-43C3-A4F2-5CA5182AC33A}" srcOrd="2" destOrd="0" parTransId="{AB57834B-FF14-4A43-A67B-004BCD68A7DB}" sibTransId="{F6EE3520-4EBE-4624-A961-92CC17D9F38B}"/>
    <dgm:cxn modelId="{24CDAF07-4FB5-4B18-9F4E-13E101B33D0D}" type="presOf" srcId="{495B0C12-F9A5-43E4-9F26-F3DA90731100}" destId="{C681B308-BC2B-489B-9670-15EC27BE2086}" srcOrd="0" destOrd="0" presId="urn:microsoft.com/office/officeart/2005/8/layout/hList2"/>
    <dgm:cxn modelId="{140D2F09-4A6D-41AE-B4BC-0AA70E0171FF}" srcId="{E2B58594-1A76-4F0F-84D9-ACA07831ACD3}" destId="{8C103D20-CCA4-45FF-8950-51AC0561076F}" srcOrd="2" destOrd="0" parTransId="{2DE3844C-C2E3-423C-B8D7-E1CF44E4DE6A}" sibTransId="{AB59A3B7-7C6D-48D7-A991-A05E1CD0430D}"/>
    <dgm:cxn modelId="{9A2A3C16-128D-48CD-96E8-ECECDA004CB1}" srcId="{E2B58594-1A76-4F0F-84D9-ACA07831ACD3}" destId="{2323C53A-07DF-4B27-8F79-9752484C802E}" srcOrd="9" destOrd="0" parTransId="{F7A55348-A80F-4C96-91A1-0BEF805B24CD}" sibTransId="{4F9F55F7-E1B3-4AC2-ACA0-6C5652DAE588}"/>
    <dgm:cxn modelId="{A7616A16-E6D9-473F-B41D-104573EACF31}" type="presOf" srcId="{05415572-BEE3-485F-A78F-9547865DBE53}" destId="{9B877B9E-FA53-485C-89AA-E332E760E070}" srcOrd="0" destOrd="3" presId="urn:microsoft.com/office/officeart/2005/8/layout/hList2"/>
    <dgm:cxn modelId="{57F29819-2A70-441D-A5D0-15110728F153}" type="presOf" srcId="{D389C94A-A4E1-433D-BD2D-1C37FE2B19FA}" destId="{9B877B9E-FA53-485C-89AA-E332E760E070}" srcOrd="0" destOrd="0" presId="urn:microsoft.com/office/officeart/2005/8/layout/hList2"/>
    <dgm:cxn modelId="{8A84012A-3995-4ED0-A812-7EC73B99DA9A}" srcId="{13601353-8522-43E0-90FE-97DA624E8FD4}" destId="{2E71BD91-FB76-483A-87B7-186D213453B6}" srcOrd="3" destOrd="0" parTransId="{B718AC7F-604E-48B4-8B04-D4E1003D3896}" sibTransId="{E0B1F9A6-8982-4E39-9A81-0B78770FD155}"/>
    <dgm:cxn modelId="{4515912B-E0C8-470C-A839-3F507ED876CD}" type="presOf" srcId="{13601353-8522-43E0-90FE-97DA624E8FD4}" destId="{C1C60B0B-9ABF-4D96-8D81-5BF4C7F61658}" srcOrd="0" destOrd="0" presId="urn:microsoft.com/office/officeart/2005/8/layout/hList2"/>
    <dgm:cxn modelId="{2597A42B-3A1D-44FE-B964-93AD3D29DF03}" srcId="{495B0C12-F9A5-43E4-9F26-F3DA90731100}" destId="{13601353-8522-43E0-90FE-97DA624E8FD4}" srcOrd="1" destOrd="0" parTransId="{EE272D16-933A-4B65-AA0B-12345EF2BDCC}" sibTransId="{F02EF544-20F6-4F65-AB2F-FE89D547320A}"/>
    <dgm:cxn modelId="{E8D97A2E-8AFF-4D69-8711-4856F3C4AFF4}" type="presOf" srcId="{FE8991EE-64E1-4DFD-A833-7F68356F9B26}" destId="{9B877B9E-FA53-485C-89AA-E332E760E070}" srcOrd="0" destOrd="6" presId="urn:microsoft.com/office/officeart/2005/8/layout/hList2"/>
    <dgm:cxn modelId="{2DD4DD2E-DE2E-4D57-8DD5-1B9EE83041F1}" type="presOf" srcId="{8C103D20-CCA4-45FF-8950-51AC0561076F}" destId="{9B877B9E-FA53-485C-89AA-E332E760E070}" srcOrd="0" destOrd="2" presId="urn:microsoft.com/office/officeart/2005/8/layout/hList2"/>
    <dgm:cxn modelId="{EC17C43A-CF57-4E51-AEF5-B5B565EBECF0}" srcId="{E2B58594-1A76-4F0F-84D9-ACA07831ACD3}" destId="{CD6E0259-B5C1-4188-9477-B87BAA75436C}" srcOrd="11" destOrd="0" parTransId="{0A897DC8-5302-42BA-B3C8-830393CC7992}" sibTransId="{3F483534-2C74-48D8-8610-D354D00FA55A}"/>
    <dgm:cxn modelId="{B748EE3F-8490-433F-B85B-014F21BC8852}" srcId="{495B0C12-F9A5-43E4-9F26-F3DA90731100}" destId="{B617B5DD-EB5C-4127-A2B2-87CAC31B2E23}" srcOrd="2" destOrd="0" parTransId="{3662F37F-12E4-43E9-AD51-A191C731398E}" sibTransId="{7B8BC725-82F0-4A55-86E2-1ECBC497E023}"/>
    <dgm:cxn modelId="{C0C5675B-E627-4BAA-B29D-16F3D89BFCF9}" srcId="{E2B58594-1A76-4F0F-84D9-ACA07831ACD3}" destId="{5633D8B1-DD3E-48ED-9BA7-2ED899651B9E}" srcOrd="1" destOrd="0" parTransId="{5A80B016-F9D5-47EF-B46F-DFF6BC010A82}" sibTransId="{BCCD0B56-4241-4A07-930B-9AA695D513D0}"/>
    <dgm:cxn modelId="{5730EE5C-6A52-47B0-8A7E-D12DEA1B50CC}" srcId="{E2B58594-1A76-4F0F-84D9-ACA07831ACD3}" destId="{D389C94A-A4E1-433D-BD2D-1C37FE2B19FA}" srcOrd="0" destOrd="0" parTransId="{0D6DC1FD-72F5-4650-8DA2-FB6481E9776C}" sibTransId="{8E96ACDD-FBE7-4689-8253-95878727D997}"/>
    <dgm:cxn modelId="{5DCD9760-6DDD-47FF-AC48-37F3B92DA988}" srcId="{E2B58594-1A76-4F0F-84D9-ACA07831ACD3}" destId="{455ACACF-66AD-4FBD-9C44-C5D90B6D6876}" srcOrd="10" destOrd="0" parTransId="{86F144C5-F31C-42AC-9382-D74AFC763064}" sibTransId="{83C4E43A-FCBE-46DC-A278-A0EF9D7BF193}"/>
    <dgm:cxn modelId="{2C5E6261-C64C-45A4-858D-A740EB4C0FE4}" srcId="{B617B5DD-EB5C-4127-A2B2-87CAC31B2E23}" destId="{3631D3A3-8F6A-41D4-971F-F53C3BAF88F2}" srcOrd="1" destOrd="0" parTransId="{B85EF3EC-76E0-414D-ABE8-6789D765471F}" sibTransId="{6CCCCD77-873E-4E19-8238-3F6F1C77683B}"/>
    <dgm:cxn modelId="{49E87343-6AF5-41B3-B6D4-2B1266E8889D}" srcId="{E2B58594-1A76-4F0F-84D9-ACA07831ACD3}" destId="{390C6907-C813-407F-B3C4-EC3E2685FBEA}" srcOrd="8" destOrd="0" parTransId="{B5901B1C-8E46-46FF-918E-A82AD33727DF}" sibTransId="{C4A6AC01-B110-4816-B37A-78C37EF06D9C}"/>
    <dgm:cxn modelId="{DEBB2766-8320-4423-B5E5-E173AD81B1BC}" srcId="{13601353-8522-43E0-90FE-97DA624E8FD4}" destId="{05158AD1-0DDC-4864-B569-8101C3EB7915}" srcOrd="0" destOrd="0" parTransId="{22C7EC9A-85F1-42B5-A5BE-6814C83731E9}" sibTransId="{A7DA55F7-ABA7-4850-BF64-7550A1FFCE34}"/>
    <dgm:cxn modelId="{38ED5946-6436-4029-B95B-2E2769770829}" type="presOf" srcId="{35C08241-A4ED-49D1-9584-C0884FF8E74A}" destId="{7255E10F-57E0-4EB0-B4F3-B5ACEAB0B0E1}" srcOrd="0" destOrd="1" presId="urn:microsoft.com/office/officeart/2005/8/layout/hList2"/>
    <dgm:cxn modelId="{BAC0A06A-C870-4CDB-872C-AC6FBC831EA2}" srcId="{E2B58594-1A76-4F0F-84D9-ACA07831ACD3}" destId="{5FD317EA-0A64-4A32-ACB1-85914EE74B90}" srcOrd="5" destOrd="0" parTransId="{D4B393A6-4EB0-4243-B059-15A9B91680B6}" sibTransId="{12820F6C-F9E0-4C1E-981E-B29ED43C3421}"/>
    <dgm:cxn modelId="{8CDE1D4C-B004-4D61-9E1A-5B708C8ED8CA}" srcId="{E2B58594-1A76-4F0F-84D9-ACA07831ACD3}" destId="{25542B89-B333-4E2F-A30A-3DAE68C3014F}" srcOrd="4" destOrd="0" parTransId="{00E30DFA-1591-472B-BA2F-CA0419998C49}" sibTransId="{4538E769-4B1D-4B34-BABA-E023DE9CE6D9}"/>
    <dgm:cxn modelId="{D3108F50-C6D5-4E8B-96BD-315E33740239}" srcId="{E2B58594-1A76-4F0F-84D9-ACA07831ACD3}" destId="{FE8991EE-64E1-4DFD-A833-7F68356F9B26}" srcOrd="6" destOrd="0" parTransId="{4985B993-92CD-47AF-86CA-E12C95A08D89}" sibTransId="{16A0134C-8109-4134-AAB0-7ECE46DBFE5D}"/>
    <dgm:cxn modelId="{3DB79351-CA96-405A-B822-F719A32C41C8}" type="presOf" srcId="{C97969DD-1ED4-43C3-A4F2-5CA5182AC33A}" destId="{7255E10F-57E0-4EB0-B4F3-B5ACEAB0B0E1}" srcOrd="0" destOrd="2" presId="urn:microsoft.com/office/officeart/2005/8/layout/hList2"/>
    <dgm:cxn modelId="{9D50EB51-DF06-4BC2-BB50-7A7EA93B26D6}" type="presOf" srcId="{5FD317EA-0A64-4A32-ACB1-85914EE74B90}" destId="{9B877B9E-FA53-485C-89AA-E332E760E070}" srcOrd="0" destOrd="5" presId="urn:microsoft.com/office/officeart/2005/8/layout/hList2"/>
    <dgm:cxn modelId="{64990774-CAE2-43F9-8F01-A0C86018E9DB}" srcId="{13601353-8522-43E0-90FE-97DA624E8FD4}" destId="{35C08241-A4ED-49D1-9584-C0884FF8E74A}" srcOrd="1" destOrd="0" parTransId="{7AC4C498-F39D-44C8-995D-E01DEC03F245}" sibTransId="{80CBB203-032B-4CBF-B9A2-EFCBCA52F56E}"/>
    <dgm:cxn modelId="{5A24BC74-0515-47A7-9226-BC18EAE74DA1}" srcId="{495B0C12-F9A5-43E4-9F26-F3DA90731100}" destId="{E2B58594-1A76-4F0F-84D9-ACA07831ACD3}" srcOrd="0" destOrd="0" parTransId="{1B57B48D-0775-4270-ABCF-0DCE43A2D6CA}" sibTransId="{88880B1A-2877-4CE5-BE71-FAE0E597CE08}"/>
    <dgm:cxn modelId="{2433617F-DF48-465F-8264-A0CC4945EB34}" type="presOf" srcId="{4C1AD0C2-3C7A-44E0-AFC9-E159CC7E0D5B}" destId="{7255E10F-57E0-4EB0-B4F3-B5ACEAB0B0E1}" srcOrd="0" destOrd="4" presId="urn:microsoft.com/office/officeart/2005/8/layout/hList2"/>
    <dgm:cxn modelId="{8CCF2A9B-E489-431F-9163-1361DDEB4F57}" type="presOf" srcId="{B617B5DD-EB5C-4127-A2B2-87CAC31B2E23}" destId="{A678357B-4141-4035-8BE1-5EEBE722F452}" srcOrd="0" destOrd="0" presId="urn:microsoft.com/office/officeart/2005/8/layout/hList2"/>
    <dgm:cxn modelId="{443B2FB4-FF62-4B30-A501-E37BE8E54297}" type="presOf" srcId="{2E71BD91-FB76-483A-87B7-186D213453B6}" destId="{7255E10F-57E0-4EB0-B4F3-B5ACEAB0B0E1}" srcOrd="0" destOrd="3" presId="urn:microsoft.com/office/officeart/2005/8/layout/hList2"/>
    <dgm:cxn modelId="{544A4AB8-E436-4FDF-AC8C-095F9B71ADC9}" type="presOf" srcId="{2323C53A-07DF-4B27-8F79-9752484C802E}" destId="{9B877B9E-FA53-485C-89AA-E332E760E070}" srcOrd="0" destOrd="9" presId="urn:microsoft.com/office/officeart/2005/8/layout/hList2"/>
    <dgm:cxn modelId="{E8574BBF-76AC-4CA5-9DEA-60B639784397}" type="presOf" srcId="{25542B89-B333-4E2F-A30A-3DAE68C3014F}" destId="{9B877B9E-FA53-485C-89AA-E332E760E070}" srcOrd="0" destOrd="4" presId="urn:microsoft.com/office/officeart/2005/8/layout/hList2"/>
    <dgm:cxn modelId="{AB0ADFC0-419D-45B8-8545-DB7362435240}" srcId="{B617B5DD-EB5C-4127-A2B2-87CAC31B2E23}" destId="{F60E8ED8-EE95-463A-8C65-73B4957935CF}" srcOrd="0" destOrd="0" parTransId="{1714B297-8DBE-4B12-B9FC-F4B5FD5C12B3}" sibTransId="{4A69D260-966E-4B06-9F1E-E2588217AC67}"/>
    <dgm:cxn modelId="{171B1BC5-2CEE-4C61-88E8-A1596CD237DF}" type="presOf" srcId="{F60E8ED8-EE95-463A-8C65-73B4957935CF}" destId="{5DC947A7-8E22-4B88-B91B-EE1C7064BAD7}" srcOrd="0" destOrd="0" presId="urn:microsoft.com/office/officeart/2005/8/layout/hList2"/>
    <dgm:cxn modelId="{2ED452D7-17A7-4C17-8DD7-ACFB05C96489}" srcId="{13601353-8522-43E0-90FE-97DA624E8FD4}" destId="{4C1AD0C2-3C7A-44E0-AFC9-E159CC7E0D5B}" srcOrd="4" destOrd="0" parTransId="{ED4C96E3-1A5D-4AAF-ACF4-733A01815D37}" sibTransId="{058417ED-52CC-4EDC-AAB0-8C2F2EE58B44}"/>
    <dgm:cxn modelId="{090035DB-FB48-4F05-A02A-B1433A21704F}" type="presOf" srcId="{3631D3A3-8F6A-41D4-971F-F53C3BAF88F2}" destId="{5DC947A7-8E22-4B88-B91B-EE1C7064BAD7}" srcOrd="0" destOrd="1" presId="urn:microsoft.com/office/officeart/2005/8/layout/hList2"/>
    <dgm:cxn modelId="{60CC52DE-AFBD-4194-9721-F45AD1D83FAF}" type="presOf" srcId="{E2B58594-1A76-4F0F-84D9-ACA07831ACD3}" destId="{558AA48C-C2FE-462B-BB3A-F6D10D39014A}" srcOrd="0" destOrd="0" presId="urn:microsoft.com/office/officeart/2005/8/layout/hList2"/>
    <dgm:cxn modelId="{563D6DDF-2D94-4146-BA49-12CC0341B022}" type="presOf" srcId="{390C6907-C813-407F-B3C4-EC3E2685FBEA}" destId="{9B877B9E-FA53-485C-89AA-E332E760E070}" srcOrd="0" destOrd="8" presId="urn:microsoft.com/office/officeart/2005/8/layout/hList2"/>
    <dgm:cxn modelId="{5CA55EE0-05DB-4C7A-AE78-49F8BAA73385}" type="presOf" srcId="{490475DF-35AF-4D4E-BA53-100F139718D4}" destId="{9B877B9E-FA53-485C-89AA-E332E760E070}" srcOrd="0" destOrd="7" presId="urn:microsoft.com/office/officeart/2005/8/layout/hList2"/>
    <dgm:cxn modelId="{FB9C69ED-A7C7-475D-A815-E24837927035}" srcId="{E2B58594-1A76-4F0F-84D9-ACA07831ACD3}" destId="{05415572-BEE3-485F-A78F-9547865DBE53}" srcOrd="3" destOrd="0" parTransId="{FDCFDFC4-916F-4303-9955-A6DD2CE3EBE1}" sibTransId="{6DB49388-718D-4152-AF71-364F002A6985}"/>
    <dgm:cxn modelId="{D5B6AEEF-6FF0-4DAB-A382-F02F6DD90D9E}" srcId="{E2B58594-1A76-4F0F-84D9-ACA07831ACD3}" destId="{490475DF-35AF-4D4E-BA53-100F139718D4}" srcOrd="7" destOrd="0" parTransId="{A4C9A9B2-F609-47D8-BFF6-1623F38B2A55}" sibTransId="{B63BC2D4-BC18-432F-AFD3-2172E5E4E1B7}"/>
    <dgm:cxn modelId="{9E5A98F3-5008-47F7-9546-9FBEC9D743BE}" type="presOf" srcId="{455ACACF-66AD-4FBD-9C44-C5D90B6D6876}" destId="{9B877B9E-FA53-485C-89AA-E332E760E070}" srcOrd="0" destOrd="10" presId="urn:microsoft.com/office/officeart/2005/8/layout/hList2"/>
    <dgm:cxn modelId="{0008B6F7-47D7-4022-BA9D-0366D8FF8D49}" type="presOf" srcId="{CD6E0259-B5C1-4188-9477-B87BAA75436C}" destId="{9B877B9E-FA53-485C-89AA-E332E760E070}" srcOrd="0" destOrd="11" presId="urn:microsoft.com/office/officeart/2005/8/layout/hList2"/>
    <dgm:cxn modelId="{BCE7C0F9-3016-484D-8E84-51CDE53BD384}" type="presOf" srcId="{05158AD1-0DDC-4864-B569-8101C3EB7915}" destId="{7255E10F-57E0-4EB0-B4F3-B5ACEAB0B0E1}" srcOrd="0" destOrd="0" presId="urn:microsoft.com/office/officeart/2005/8/layout/hList2"/>
    <dgm:cxn modelId="{38F8EC18-A69B-4334-80D0-E2E0CE13FCAA}" type="presParOf" srcId="{C681B308-BC2B-489B-9670-15EC27BE2086}" destId="{7782BCFC-6C98-4B3A-8967-A0448E81FB85}" srcOrd="0" destOrd="0" presId="urn:microsoft.com/office/officeart/2005/8/layout/hList2"/>
    <dgm:cxn modelId="{3CCBA6B4-675F-4037-8D5C-A1C1CBBD4D3D}" type="presParOf" srcId="{7782BCFC-6C98-4B3A-8967-A0448E81FB85}" destId="{68AB42AD-118A-43BC-8422-086722FDB511}" srcOrd="0" destOrd="0" presId="urn:microsoft.com/office/officeart/2005/8/layout/hList2"/>
    <dgm:cxn modelId="{A4C22097-1D6F-44E0-A4A5-6DA26CFA9E40}" type="presParOf" srcId="{7782BCFC-6C98-4B3A-8967-A0448E81FB85}" destId="{9B877B9E-FA53-485C-89AA-E332E760E070}" srcOrd="1" destOrd="0" presId="urn:microsoft.com/office/officeart/2005/8/layout/hList2"/>
    <dgm:cxn modelId="{06882E87-0537-4A68-B0B0-E0FC69BDC5FA}" type="presParOf" srcId="{7782BCFC-6C98-4B3A-8967-A0448E81FB85}" destId="{558AA48C-C2FE-462B-BB3A-F6D10D39014A}" srcOrd="2" destOrd="0" presId="urn:microsoft.com/office/officeart/2005/8/layout/hList2"/>
    <dgm:cxn modelId="{7AEBCFBC-1CBA-4B19-9E9D-32CB7360F870}" type="presParOf" srcId="{C681B308-BC2B-489B-9670-15EC27BE2086}" destId="{200D64D8-8837-42EA-B3B8-A716DFD1B973}" srcOrd="1" destOrd="0" presId="urn:microsoft.com/office/officeart/2005/8/layout/hList2"/>
    <dgm:cxn modelId="{2538746B-EF6C-4CFD-8DCB-27F2552551E8}" type="presParOf" srcId="{C681B308-BC2B-489B-9670-15EC27BE2086}" destId="{F9FE0B29-B16A-4F58-9376-B9CF5D5F2D19}" srcOrd="2" destOrd="0" presId="urn:microsoft.com/office/officeart/2005/8/layout/hList2"/>
    <dgm:cxn modelId="{9338E599-91BE-4572-BF0C-890E59512F02}" type="presParOf" srcId="{F9FE0B29-B16A-4F58-9376-B9CF5D5F2D19}" destId="{84B7B06C-3216-4181-9160-2E962E82E395}" srcOrd="0" destOrd="0" presId="urn:microsoft.com/office/officeart/2005/8/layout/hList2"/>
    <dgm:cxn modelId="{5D2D7D40-164A-4D37-A5F1-725D86380E62}" type="presParOf" srcId="{F9FE0B29-B16A-4F58-9376-B9CF5D5F2D19}" destId="{7255E10F-57E0-4EB0-B4F3-B5ACEAB0B0E1}" srcOrd="1" destOrd="0" presId="urn:microsoft.com/office/officeart/2005/8/layout/hList2"/>
    <dgm:cxn modelId="{F374EE3E-A381-4BDC-8A6D-66981CA2F690}" type="presParOf" srcId="{F9FE0B29-B16A-4F58-9376-B9CF5D5F2D19}" destId="{C1C60B0B-9ABF-4D96-8D81-5BF4C7F61658}" srcOrd="2" destOrd="0" presId="urn:microsoft.com/office/officeart/2005/8/layout/hList2"/>
    <dgm:cxn modelId="{873BA747-0AA0-47F0-B412-3483DC00B6DE}" type="presParOf" srcId="{C681B308-BC2B-489B-9670-15EC27BE2086}" destId="{3815DD1D-00E4-423B-AD81-5DBB4054EFFC}" srcOrd="3" destOrd="0" presId="urn:microsoft.com/office/officeart/2005/8/layout/hList2"/>
    <dgm:cxn modelId="{1685836F-5E7D-435D-BCD5-8898819ADF30}" type="presParOf" srcId="{C681B308-BC2B-489B-9670-15EC27BE2086}" destId="{393E13FE-9A85-450D-B147-0FACDCF0ADCF}" srcOrd="4" destOrd="0" presId="urn:microsoft.com/office/officeart/2005/8/layout/hList2"/>
    <dgm:cxn modelId="{D10EDD4E-16D6-48DD-BF90-CA66564DFAE9}" type="presParOf" srcId="{393E13FE-9A85-450D-B147-0FACDCF0ADCF}" destId="{A235FA66-F60B-4CCC-918C-D6714A07C971}" srcOrd="0" destOrd="0" presId="urn:microsoft.com/office/officeart/2005/8/layout/hList2"/>
    <dgm:cxn modelId="{DF3AEA2F-A7A6-4191-BB56-76C38F80D060}" type="presParOf" srcId="{393E13FE-9A85-450D-B147-0FACDCF0ADCF}" destId="{5DC947A7-8E22-4B88-B91B-EE1C7064BAD7}" srcOrd="1" destOrd="0" presId="urn:microsoft.com/office/officeart/2005/8/layout/hList2"/>
    <dgm:cxn modelId="{342BDD2E-678C-4B0D-980B-25A0BAA3C84E}" type="presParOf" srcId="{393E13FE-9A85-450D-B147-0FACDCF0ADCF}" destId="{A678357B-4141-4035-8BE1-5EEBE722F452}"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5B0C12-F9A5-43E4-9F26-F3DA90731100}" type="doc">
      <dgm:prSet loTypeId="urn:microsoft.com/office/officeart/2005/8/layout/hList2" loCatId="list" qsTypeId="urn:microsoft.com/office/officeart/2005/8/quickstyle/simple1" qsCatId="simple" csTypeId="urn:microsoft.com/office/officeart/2005/8/colors/colorful3" csCatId="colorful" phldr="1"/>
      <dgm:spPr/>
      <dgm:t>
        <a:bodyPr/>
        <a:lstStyle/>
        <a:p>
          <a:endParaRPr lang="en-US"/>
        </a:p>
      </dgm:t>
    </dgm:pt>
    <dgm:pt modelId="{E2B58594-1A76-4F0F-84D9-ACA07831ACD3}">
      <dgm:prSet phldrT="[Texte]"/>
      <dgm:spPr/>
      <dgm:t>
        <a:bodyPr/>
        <a:lstStyle/>
        <a:p>
          <a:r>
            <a:rPr lang="en-US" b="1" dirty="0" err="1"/>
            <a:t>Représentations</a:t>
          </a:r>
          <a:r>
            <a:rPr lang="en-US" b="1" dirty="0"/>
            <a:t> diplomatiques</a:t>
          </a:r>
        </a:p>
      </dgm:t>
    </dgm:pt>
    <dgm:pt modelId="{1B57B48D-0775-4270-ABCF-0DCE43A2D6CA}" type="parTrans" cxnId="{5A24BC74-0515-47A7-9226-BC18EAE74DA1}">
      <dgm:prSet/>
      <dgm:spPr/>
      <dgm:t>
        <a:bodyPr/>
        <a:lstStyle/>
        <a:p>
          <a:endParaRPr lang="en-US"/>
        </a:p>
      </dgm:t>
    </dgm:pt>
    <dgm:pt modelId="{88880B1A-2877-4CE5-BE71-FAE0E597CE08}" type="sibTrans" cxnId="{5A24BC74-0515-47A7-9226-BC18EAE74DA1}">
      <dgm:prSet/>
      <dgm:spPr/>
      <dgm:t>
        <a:bodyPr/>
        <a:lstStyle/>
        <a:p>
          <a:endParaRPr lang="en-US"/>
        </a:p>
      </dgm:t>
    </dgm:pt>
    <dgm:pt modelId="{13601353-8522-43E0-90FE-97DA624E8FD4}">
      <dgm:prSet phldrT="[Texte]"/>
      <dgm:spPr/>
      <dgm:t>
        <a:bodyPr/>
        <a:lstStyle/>
        <a:p>
          <a:r>
            <a:rPr lang="fr-FR" b="1" dirty="0"/>
            <a:t>Agences de développement et ONG internationales</a:t>
          </a:r>
          <a:endParaRPr lang="en-US" dirty="0"/>
        </a:p>
      </dgm:t>
    </dgm:pt>
    <dgm:pt modelId="{EE272D16-933A-4B65-AA0B-12345EF2BDCC}" type="parTrans" cxnId="{2597A42B-3A1D-44FE-B964-93AD3D29DF03}">
      <dgm:prSet/>
      <dgm:spPr/>
      <dgm:t>
        <a:bodyPr/>
        <a:lstStyle/>
        <a:p>
          <a:endParaRPr lang="en-US"/>
        </a:p>
      </dgm:t>
    </dgm:pt>
    <dgm:pt modelId="{F02EF544-20F6-4F65-AB2F-FE89D547320A}" type="sibTrans" cxnId="{2597A42B-3A1D-44FE-B964-93AD3D29DF03}">
      <dgm:prSet/>
      <dgm:spPr/>
      <dgm:t>
        <a:bodyPr/>
        <a:lstStyle/>
        <a:p>
          <a:endParaRPr lang="en-US"/>
        </a:p>
      </dgm:t>
    </dgm:pt>
    <dgm:pt modelId="{05158AD1-0DDC-4864-B569-8101C3EB7915}">
      <dgm:prSet phldrT="[Texte]" custT="1"/>
      <dgm:spPr/>
      <dgm:t>
        <a:bodyPr/>
        <a:lstStyle/>
        <a:p>
          <a:r>
            <a:rPr lang="en-US" sz="1300" b="1" dirty="0"/>
            <a:t>AFD</a:t>
          </a:r>
        </a:p>
      </dgm:t>
    </dgm:pt>
    <dgm:pt modelId="{22C7EC9A-85F1-42B5-A5BE-6814C83731E9}" type="parTrans" cxnId="{DEBB2766-8320-4423-B5E5-E173AD81B1BC}">
      <dgm:prSet/>
      <dgm:spPr/>
      <dgm:t>
        <a:bodyPr/>
        <a:lstStyle/>
        <a:p>
          <a:endParaRPr lang="en-US"/>
        </a:p>
      </dgm:t>
    </dgm:pt>
    <dgm:pt modelId="{A7DA55F7-ABA7-4850-BF64-7550A1FFCE34}" type="sibTrans" cxnId="{DEBB2766-8320-4423-B5E5-E173AD81B1BC}">
      <dgm:prSet/>
      <dgm:spPr/>
      <dgm:t>
        <a:bodyPr/>
        <a:lstStyle/>
        <a:p>
          <a:endParaRPr lang="en-US"/>
        </a:p>
      </dgm:t>
    </dgm:pt>
    <dgm:pt modelId="{D389C94A-A4E1-433D-BD2D-1C37FE2B19FA}">
      <dgm:prSet phldrT="[Texte]" custT="1"/>
      <dgm:spPr/>
      <dgm:t>
        <a:bodyPr/>
        <a:lstStyle/>
        <a:p>
          <a:r>
            <a:rPr lang="en-US" sz="1300" b="1" dirty="0" err="1"/>
            <a:t>Ambassade</a:t>
          </a:r>
          <a:r>
            <a:rPr lang="en-US" sz="1300" b="1" dirty="0"/>
            <a:t> de France + </a:t>
          </a:r>
          <a:r>
            <a:rPr lang="en-US" sz="1300" b="1" dirty="0" err="1"/>
            <a:t>Coopération</a:t>
          </a:r>
          <a:r>
            <a:rPr lang="en-US" sz="1300" b="1" dirty="0"/>
            <a:t> </a:t>
          </a:r>
          <a:r>
            <a:rPr lang="en-US" sz="1300" b="1" dirty="0" err="1"/>
            <a:t>française</a:t>
          </a:r>
          <a:endParaRPr lang="en-US" sz="1300" b="1" dirty="0"/>
        </a:p>
      </dgm:t>
    </dgm:pt>
    <dgm:pt modelId="{0D6DC1FD-72F5-4650-8DA2-FB6481E9776C}" type="parTrans" cxnId="{5730EE5C-6A52-47B0-8A7E-D12DEA1B50CC}">
      <dgm:prSet/>
      <dgm:spPr/>
      <dgm:t>
        <a:bodyPr/>
        <a:lstStyle/>
        <a:p>
          <a:endParaRPr lang="en-US"/>
        </a:p>
      </dgm:t>
    </dgm:pt>
    <dgm:pt modelId="{8E96ACDD-FBE7-4689-8253-95878727D997}" type="sibTrans" cxnId="{5730EE5C-6A52-47B0-8A7E-D12DEA1B50CC}">
      <dgm:prSet/>
      <dgm:spPr/>
      <dgm:t>
        <a:bodyPr/>
        <a:lstStyle/>
        <a:p>
          <a:endParaRPr lang="en-US"/>
        </a:p>
      </dgm:t>
    </dgm:pt>
    <dgm:pt modelId="{3D00E929-7D2D-401B-B865-7D9ABB6FC470}">
      <dgm:prSet phldrT="[Texte]" custT="1"/>
      <dgm:spPr/>
      <dgm:t>
        <a:bodyPr/>
        <a:lstStyle/>
        <a:p>
          <a:r>
            <a:rPr lang="en-US" sz="1300" b="1" dirty="0"/>
            <a:t>USAID</a:t>
          </a:r>
        </a:p>
      </dgm:t>
    </dgm:pt>
    <dgm:pt modelId="{2BD9D691-7E2E-4118-96AA-B364B3F187E4}" type="parTrans" cxnId="{FF70798E-B6B2-440F-A1A1-D648A8772458}">
      <dgm:prSet/>
      <dgm:spPr/>
      <dgm:t>
        <a:bodyPr/>
        <a:lstStyle/>
        <a:p>
          <a:endParaRPr lang="en-US"/>
        </a:p>
      </dgm:t>
    </dgm:pt>
    <dgm:pt modelId="{2716A025-A380-40E6-97BF-9309AC344BDE}" type="sibTrans" cxnId="{FF70798E-B6B2-440F-A1A1-D648A8772458}">
      <dgm:prSet/>
      <dgm:spPr/>
      <dgm:t>
        <a:bodyPr/>
        <a:lstStyle/>
        <a:p>
          <a:endParaRPr lang="en-US"/>
        </a:p>
      </dgm:t>
    </dgm:pt>
    <dgm:pt modelId="{50146068-CFEB-434C-9A8D-3E7F20D5219C}">
      <dgm:prSet phldrT="[Texte]" custT="1"/>
      <dgm:spPr/>
      <dgm:t>
        <a:bodyPr/>
        <a:lstStyle/>
        <a:p>
          <a:r>
            <a:rPr lang="en-US" sz="1300" b="1" dirty="0"/>
            <a:t>Australian-Aid</a:t>
          </a:r>
        </a:p>
      </dgm:t>
    </dgm:pt>
    <dgm:pt modelId="{3A576731-4C7C-479F-9FB2-0C0E67B0C650}" type="parTrans" cxnId="{EA5A4BB0-94A3-4C7B-BEB9-4EFF0DA7FDDF}">
      <dgm:prSet/>
      <dgm:spPr/>
      <dgm:t>
        <a:bodyPr/>
        <a:lstStyle/>
        <a:p>
          <a:endParaRPr lang="en-US"/>
        </a:p>
      </dgm:t>
    </dgm:pt>
    <dgm:pt modelId="{701BBDCC-5743-4D7F-B81E-51A7F8C41F75}" type="sibTrans" cxnId="{EA5A4BB0-94A3-4C7B-BEB9-4EFF0DA7FDDF}">
      <dgm:prSet/>
      <dgm:spPr/>
      <dgm:t>
        <a:bodyPr/>
        <a:lstStyle/>
        <a:p>
          <a:endParaRPr lang="en-US"/>
        </a:p>
      </dgm:t>
    </dgm:pt>
    <dgm:pt modelId="{071F1FDD-BD2C-45E1-945A-5D38E16DBC5A}">
      <dgm:prSet phldrT="[Texte]" custT="1"/>
      <dgm:spPr/>
      <dgm:t>
        <a:bodyPr/>
        <a:lstStyle/>
        <a:p>
          <a:r>
            <a:rPr lang="en-US" sz="1300" b="1" dirty="0"/>
            <a:t>Peace Corps</a:t>
          </a:r>
        </a:p>
      </dgm:t>
    </dgm:pt>
    <dgm:pt modelId="{8351AC94-EA8E-4829-B41F-FEB4866FC6D8}" type="parTrans" cxnId="{B4F34A13-F2CE-4A16-8E3A-1F377EF65A94}">
      <dgm:prSet/>
      <dgm:spPr/>
      <dgm:t>
        <a:bodyPr/>
        <a:lstStyle/>
        <a:p>
          <a:endParaRPr lang="en-US"/>
        </a:p>
      </dgm:t>
    </dgm:pt>
    <dgm:pt modelId="{FB7592B1-E777-4B9E-8502-2C0CFC9917BE}" type="sibTrans" cxnId="{B4F34A13-F2CE-4A16-8E3A-1F377EF65A94}">
      <dgm:prSet/>
      <dgm:spPr/>
      <dgm:t>
        <a:bodyPr/>
        <a:lstStyle/>
        <a:p>
          <a:endParaRPr lang="en-US"/>
        </a:p>
      </dgm:t>
    </dgm:pt>
    <dgm:pt modelId="{490A01A8-832B-432F-AC69-C27CF5B5209E}">
      <dgm:prSet phldrT="[Texte]" custT="1"/>
      <dgm:spPr/>
      <dgm:t>
        <a:bodyPr/>
        <a:lstStyle/>
        <a:p>
          <a:r>
            <a:rPr lang="en-US" sz="1300" b="1" dirty="0"/>
            <a:t>Caritas </a:t>
          </a:r>
          <a:r>
            <a:rPr lang="en-US" sz="1300" b="1" dirty="0" err="1"/>
            <a:t>Comores</a:t>
          </a:r>
          <a:endParaRPr lang="en-US" sz="1300" b="1" dirty="0"/>
        </a:p>
      </dgm:t>
    </dgm:pt>
    <dgm:pt modelId="{C9B4DB96-E508-4B94-9B15-034169F63465}" type="parTrans" cxnId="{1DCAE072-F46E-490D-9363-178AE575A3F4}">
      <dgm:prSet/>
      <dgm:spPr/>
      <dgm:t>
        <a:bodyPr/>
        <a:lstStyle/>
        <a:p>
          <a:endParaRPr lang="en-US"/>
        </a:p>
      </dgm:t>
    </dgm:pt>
    <dgm:pt modelId="{C309DEF4-B71D-4126-8BB7-E798E3DEA5D9}" type="sibTrans" cxnId="{1DCAE072-F46E-490D-9363-178AE575A3F4}">
      <dgm:prSet/>
      <dgm:spPr/>
      <dgm:t>
        <a:bodyPr/>
        <a:lstStyle/>
        <a:p>
          <a:endParaRPr lang="en-US"/>
        </a:p>
      </dgm:t>
    </dgm:pt>
    <dgm:pt modelId="{8C85ED7A-ECB6-4B40-9C24-23BC6C688EE3}">
      <dgm:prSet phldrT="[Texte]" custT="1"/>
      <dgm:spPr/>
      <dgm:t>
        <a:bodyPr/>
        <a:lstStyle/>
        <a:p>
          <a:r>
            <a:rPr lang="en-US" sz="1300" b="1" dirty="0" err="1"/>
            <a:t>Délegation</a:t>
          </a:r>
          <a:r>
            <a:rPr lang="en-US" sz="1300" b="1" dirty="0"/>
            <a:t> de la Croix-Rouge </a:t>
          </a:r>
          <a:r>
            <a:rPr lang="en-US" sz="1300" b="1" dirty="0" err="1"/>
            <a:t>française</a:t>
          </a:r>
          <a:endParaRPr lang="en-US" sz="1300" b="1" dirty="0"/>
        </a:p>
      </dgm:t>
    </dgm:pt>
    <dgm:pt modelId="{2FDCCB3E-87ED-478C-A55A-638C685CF590}" type="parTrans" cxnId="{A7497D93-BFC4-44A4-B1D6-6A6BD827E9E6}">
      <dgm:prSet/>
      <dgm:spPr/>
      <dgm:t>
        <a:bodyPr/>
        <a:lstStyle/>
        <a:p>
          <a:endParaRPr lang="en-US"/>
        </a:p>
      </dgm:t>
    </dgm:pt>
    <dgm:pt modelId="{D5D51446-F576-44D2-8686-FA00953ED6D0}" type="sibTrans" cxnId="{A7497D93-BFC4-44A4-B1D6-6A6BD827E9E6}">
      <dgm:prSet/>
      <dgm:spPr/>
      <dgm:t>
        <a:bodyPr/>
        <a:lstStyle/>
        <a:p>
          <a:endParaRPr lang="en-US"/>
        </a:p>
      </dgm:t>
    </dgm:pt>
    <dgm:pt modelId="{E9F93955-45BA-4DE9-84EC-C43D36EFBFAA}">
      <dgm:prSet phldrT="[Texte]" custT="1"/>
      <dgm:spPr/>
      <dgm:t>
        <a:bodyPr/>
        <a:lstStyle/>
        <a:p>
          <a:r>
            <a:rPr lang="en-US" sz="1300" b="1" dirty="0"/>
            <a:t>JICA</a:t>
          </a:r>
        </a:p>
      </dgm:t>
    </dgm:pt>
    <dgm:pt modelId="{6AD60AF1-C5A3-4005-B514-991F18C07F96}" type="parTrans" cxnId="{94CA18A4-1DAB-4658-B041-84EA752C44BF}">
      <dgm:prSet/>
      <dgm:spPr/>
      <dgm:t>
        <a:bodyPr/>
        <a:lstStyle/>
        <a:p>
          <a:endParaRPr lang="en-US"/>
        </a:p>
      </dgm:t>
    </dgm:pt>
    <dgm:pt modelId="{20EBA317-40D4-48B7-BC41-332AFB1977A3}" type="sibTrans" cxnId="{94CA18A4-1DAB-4658-B041-84EA752C44BF}">
      <dgm:prSet/>
      <dgm:spPr/>
      <dgm:t>
        <a:bodyPr/>
        <a:lstStyle/>
        <a:p>
          <a:endParaRPr lang="en-US"/>
        </a:p>
      </dgm:t>
    </dgm:pt>
    <dgm:pt modelId="{8C103D20-CCA4-45FF-8950-51AC0561076F}">
      <dgm:prSet phldrT="[Texte]" custT="1"/>
      <dgm:spPr/>
      <dgm:t>
        <a:bodyPr/>
        <a:lstStyle/>
        <a:p>
          <a:r>
            <a:rPr lang="en-US" sz="1300" b="1" dirty="0" err="1"/>
            <a:t>Ambassade</a:t>
          </a:r>
          <a:r>
            <a:rPr lang="en-US" sz="1300" b="1" dirty="0"/>
            <a:t> du </a:t>
          </a:r>
          <a:r>
            <a:rPr lang="en-US" sz="1300" b="1" dirty="0" err="1"/>
            <a:t>Japon</a:t>
          </a:r>
          <a:endParaRPr lang="en-US" sz="1300" b="1" dirty="0"/>
        </a:p>
      </dgm:t>
    </dgm:pt>
    <dgm:pt modelId="{AB59A3B7-7C6D-48D7-A991-A05E1CD0430D}" type="sibTrans" cxnId="{140D2F09-4A6D-41AE-B4BC-0AA70E0171FF}">
      <dgm:prSet/>
      <dgm:spPr/>
      <dgm:t>
        <a:bodyPr/>
        <a:lstStyle/>
        <a:p>
          <a:endParaRPr lang="en-US"/>
        </a:p>
      </dgm:t>
    </dgm:pt>
    <dgm:pt modelId="{2DE3844C-C2E3-423C-B8D7-E1CF44E4DE6A}" type="parTrans" cxnId="{140D2F09-4A6D-41AE-B4BC-0AA70E0171FF}">
      <dgm:prSet/>
      <dgm:spPr/>
      <dgm:t>
        <a:bodyPr/>
        <a:lstStyle/>
        <a:p>
          <a:endParaRPr lang="en-US"/>
        </a:p>
      </dgm:t>
    </dgm:pt>
    <dgm:pt modelId="{CD6E0259-B5C1-4188-9477-B87BAA75436C}">
      <dgm:prSet phldrT="[Texte]" custT="1"/>
      <dgm:spPr/>
      <dgm:t>
        <a:bodyPr/>
        <a:lstStyle/>
        <a:p>
          <a:r>
            <a:rPr lang="en-US" sz="1300" b="1" dirty="0" err="1"/>
            <a:t>Ambassade</a:t>
          </a:r>
          <a:r>
            <a:rPr lang="en-US" sz="1300" b="1" dirty="0"/>
            <a:t> de Chine</a:t>
          </a:r>
        </a:p>
      </dgm:t>
    </dgm:pt>
    <dgm:pt modelId="{3F483534-2C74-48D8-8610-D354D00FA55A}" type="sibTrans" cxnId="{EC17C43A-CF57-4E51-AEF5-B5B565EBECF0}">
      <dgm:prSet/>
      <dgm:spPr/>
      <dgm:t>
        <a:bodyPr/>
        <a:lstStyle/>
        <a:p>
          <a:endParaRPr lang="en-US"/>
        </a:p>
      </dgm:t>
    </dgm:pt>
    <dgm:pt modelId="{0A897DC8-5302-42BA-B3C8-830393CC7992}" type="parTrans" cxnId="{EC17C43A-CF57-4E51-AEF5-B5B565EBECF0}">
      <dgm:prSet/>
      <dgm:spPr/>
      <dgm:t>
        <a:bodyPr/>
        <a:lstStyle/>
        <a:p>
          <a:endParaRPr lang="en-US"/>
        </a:p>
      </dgm:t>
    </dgm:pt>
    <dgm:pt modelId="{A9DF141C-18D5-49E0-B837-B7D122CC65C4}">
      <dgm:prSet phldrT="[Texte]" custT="1"/>
      <dgm:spPr/>
      <dgm:t>
        <a:bodyPr/>
        <a:lstStyle/>
        <a:p>
          <a:r>
            <a:rPr lang="en-US" sz="1300" b="1" dirty="0" err="1"/>
            <a:t>Ambassade</a:t>
          </a:r>
          <a:r>
            <a:rPr lang="en-US" sz="1300" b="1" dirty="0"/>
            <a:t> de </a:t>
          </a:r>
          <a:r>
            <a:rPr lang="en-US" sz="1300" b="1" dirty="0" err="1"/>
            <a:t>Lybie</a:t>
          </a:r>
          <a:endParaRPr lang="en-US" sz="1300" b="1" dirty="0"/>
        </a:p>
      </dgm:t>
    </dgm:pt>
    <dgm:pt modelId="{D3B1716D-B8B5-4966-B104-1314D38D787F}" type="sibTrans" cxnId="{70857F02-9049-4EA0-A00A-2631E0E044A4}">
      <dgm:prSet/>
      <dgm:spPr/>
      <dgm:t>
        <a:bodyPr/>
        <a:lstStyle/>
        <a:p>
          <a:endParaRPr lang="en-US"/>
        </a:p>
      </dgm:t>
    </dgm:pt>
    <dgm:pt modelId="{65036770-5114-44E0-A021-E6E3D1716760}" type="parTrans" cxnId="{70857F02-9049-4EA0-A00A-2631E0E044A4}">
      <dgm:prSet/>
      <dgm:spPr/>
      <dgm:t>
        <a:bodyPr/>
        <a:lstStyle/>
        <a:p>
          <a:endParaRPr lang="en-US"/>
        </a:p>
      </dgm:t>
    </dgm:pt>
    <dgm:pt modelId="{4780397A-5C4E-4BF2-89FB-BD7B7457E8F9}">
      <dgm:prSet phldrT="[Texte]" custT="1"/>
      <dgm:spPr/>
      <dgm:t>
        <a:bodyPr/>
        <a:lstStyle/>
        <a:p>
          <a:r>
            <a:rPr lang="en-US" sz="1300" b="1" dirty="0" err="1"/>
            <a:t>Ambassade</a:t>
          </a:r>
          <a:r>
            <a:rPr lang="en-US" sz="1300" b="1" dirty="0"/>
            <a:t> </a:t>
          </a:r>
          <a:r>
            <a:rPr lang="en-US" sz="1300" b="1" dirty="0" err="1"/>
            <a:t>d'Afrique</a:t>
          </a:r>
          <a:r>
            <a:rPr lang="en-US" sz="1300" b="1" dirty="0"/>
            <a:t> du Sud</a:t>
          </a:r>
        </a:p>
      </dgm:t>
    </dgm:pt>
    <dgm:pt modelId="{17E9CD17-62BA-47D3-9C63-00B4B1FB3137}" type="sibTrans" cxnId="{8B29FB09-3785-4877-89F3-5AF75E2525AD}">
      <dgm:prSet/>
      <dgm:spPr/>
      <dgm:t>
        <a:bodyPr/>
        <a:lstStyle/>
        <a:p>
          <a:endParaRPr lang="en-US"/>
        </a:p>
      </dgm:t>
    </dgm:pt>
    <dgm:pt modelId="{1BDEE77A-F3FD-4D30-9246-AC7C2A35AF02}" type="parTrans" cxnId="{8B29FB09-3785-4877-89F3-5AF75E2525AD}">
      <dgm:prSet/>
      <dgm:spPr/>
      <dgm:t>
        <a:bodyPr/>
        <a:lstStyle/>
        <a:p>
          <a:endParaRPr lang="en-US"/>
        </a:p>
      </dgm:t>
    </dgm:pt>
    <dgm:pt modelId="{0EE88340-F675-434E-9B18-D9C9C3CB4CEC}">
      <dgm:prSet phldrT="[Texte]" custT="1"/>
      <dgm:spPr/>
      <dgm:t>
        <a:bodyPr/>
        <a:lstStyle/>
        <a:p>
          <a:r>
            <a:rPr lang="en-US" sz="1300" b="1"/>
            <a:t>Bureau technique de l'Union européenne</a:t>
          </a:r>
        </a:p>
      </dgm:t>
    </dgm:pt>
    <dgm:pt modelId="{F53BF14F-ED9E-422C-870B-A47EFED10281}" type="sibTrans" cxnId="{65B1D744-6B2E-45B4-B079-B5CF75B9B562}">
      <dgm:prSet/>
      <dgm:spPr/>
      <dgm:t>
        <a:bodyPr/>
        <a:lstStyle/>
        <a:p>
          <a:endParaRPr lang="en-US"/>
        </a:p>
      </dgm:t>
    </dgm:pt>
    <dgm:pt modelId="{93A991B6-D32E-47D9-9B48-6A22456AB335}" type="parTrans" cxnId="{65B1D744-6B2E-45B4-B079-B5CF75B9B562}">
      <dgm:prSet/>
      <dgm:spPr/>
      <dgm:t>
        <a:bodyPr/>
        <a:lstStyle/>
        <a:p>
          <a:endParaRPr lang="en-US"/>
        </a:p>
      </dgm:t>
    </dgm:pt>
    <dgm:pt modelId="{9F48D4CB-AE4E-4637-A822-779A617E904D}">
      <dgm:prSet phldrT="[Texte]" custT="1"/>
      <dgm:spPr/>
      <dgm:t>
        <a:bodyPr/>
        <a:lstStyle/>
        <a:p>
          <a:r>
            <a:rPr lang="en-US" sz="1300" b="1" dirty="0"/>
            <a:t>Bureau de liaison de </a:t>
          </a:r>
          <a:r>
            <a:rPr lang="en-US" sz="1300" b="1" dirty="0" err="1"/>
            <a:t>l'Union</a:t>
          </a:r>
          <a:r>
            <a:rPr lang="en-US" sz="1300" b="1" dirty="0"/>
            <a:t> </a:t>
          </a:r>
          <a:r>
            <a:rPr lang="en-US" sz="1300" b="1" dirty="0" err="1"/>
            <a:t>Africaine</a:t>
          </a:r>
          <a:endParaRPr lang="en-US" sz="1300" b="1" dirty="0"/>
        </a:p>
      </dgm:t>
    </dgm:pt>
    <dgm:pt modelId="{E686FCAC-4D4C-49D4-B735-31B9B906D4BD}" type="sibTrans" cxnId="{0E342962-0AF0-43B5-BDC9-338B07A5D3D9}">
      <dgm:prSet/>
      <dgm:spPr/>
      <dgm:t>
        <a:bodyPr/>
        <a:lstStyle/>
        <a:p>
          <a:endParaRPr lang="en-US"/>
        </a:p>
      </dgm:t>
    </dgm:pt>
    <dgm:pt modelId="{44193898-D536-4EE2-BC3F-8FCEF801F771}" type="parTrans" cxnId="{0E342962-0AF0-43B5-BDC9-338B07A5D3D9}">
      <dgm:prSet/>
      <dgm:spPr/>
      <dgm:t>
        <a:bodyPr/>
        <a:lstStyle/>
        <a:p>
          <a:endParaRPr lang="en-US"/>
        </a:p>
      </dgm:t>
    </dgm:pt>
    <dgm:pt modelId="{CA91EA7F-5299-43B2-8A4A-7B0716263AAB}">
      <dgm:prSet phldrT="[Texte]" custT="1"/>
      <dgm:spPr/>
      <dgm:t>
        <a:bodyPr/>
        <a:lstStyle/>
        <a:p>
          <a:r>
            <a:rPr lang="en-US" sz="1300" b="1" dirty="0" err="1"/>
            <a:t>Ambassade</a:t>
          </a:r>
          <a:r>
            <a:rPr lang="en-US" sz="1300" b="1" dirty="0"/>
            <a:t> de </a:t>
          </a:r>
          <a:r>
            <a:rPr lang="en-US" sz="1300" b="1" dirty="0" err="1"/>
            <a:t>Norvège</a:t>
          </a:r>
          <a:endParaRPr lang="en-US" sz="1300" b="1" dirty="0"/>
        </a:p>
      </dgm:t>
    </dgm:pt>
    <dgm:pt modelId="{4DFEB065-7906-4981-968D-4476D5DFEBB4}" type="sibTrans" cxnId="{38ED3AB2-B079-4166-B94F-3E6D1916336F}">
      <dgm:prSet/>
      <dgm:spPr/>
      <dgm:t>
        <a:bodyPr/>
        <a:lstStyle/>
        <a:p>
          <a:endParaRPr lang="en-US"/>
        </a:p>
      </dgm:t>
    </dgm:pt>
    <dgm:pt modelId="{1EAA32D4-CA89-476B-86D0-CC6FF60F2572}" type="parTrans" cxnId="{38ED3AB2-B079-4166-B94F-3E6D1916336F}">
      <dgm:prSet/>
      <dgm:spPr/>
      <dgm:t>
        <a:bodyPr/>
        <a:lstStyle/>
        <a:p>
          <a:endParaRPr lang="en-US"/>
        </a:p>
      </dgm:t>
    </dgm:pt>
    <dgm:pt modelId="{B8258AED-ED87-4B08-90E6-94D13E44723F}">
      <dgm:prSet phldrT="[Texte]" custT="1"/>
      <dgm:spPr/>
      <dgm:t>
        <a:bodyPr/>
        <a:lstStyle/>
        <a:p>
          <a:r>
            <a:rPr lang="en-US" sz="1300" b="1"/>
            <a:t>Ambassade des Etats-Unis</a:t>
          </a:r>
        </a:p>
      </dgm:t>
    </dgm:pt>
    <dgm:pt modelId="{1B6C43E5-1E90-4D4D-98B3-D09D65690DE4}" type="sibTrans" cxnId="{FDDFD472-26E7-4000-BF59-D806427C72B2}">
      <dgm:prSet/>
      <dgm:spPr/>
      <dgm:t>
        <a:bodyPr/>
        <a:lstStyle/>
        <a:p>
          <a:endParaRPr lang="en-US"/>
        </a:p>
      </dgm:t>
    </dgm:pt>
    <dgm:pt modelId="{F5D17475-E7C3-41C3-B05D-ACCF5EA92D74}" type="parTrans" cxnId="{FDDFD472-26E7-4000-BF59-D806427C72B2}">
      <dgm:prSet/>
      <dgm:spPr/>
      <dgm:t>
        <a:bodyPr/>
        <a:lstStyle/>
        <a:p>
          <a:endParaRPr lang="en-US"/>
        </a:p>
      </dgm:t>
    </dgm:pt>
    <dgm:pt modelId="{18FE20C7-78E5-469A-8E34-F561FDEE77DC}">
      <dgm:prSet phldrT="[Texte]" custT="1"/>
      <dgm:spPr/>
      <dgm:t>
        <a:bodyPr/>
        <a:lstStyle/>
        <a:p>
          <a:r>
            <a:rPr lang="en-US" sz="1300" b="1" dirty="0" err="1"/>
            <a:t>Ambassade</a:t>
          </a:r>
          <a:r>
            <a:rPr lang="en-US" sz="1300" b="1" dirty="0"/>
            <a:t> </a:t>
          </a:r>
          <a:r>
            <a:rPr lang="en-US" sz="1300" b="1" dirty="0" err="1"/>
            <a:t>d'Arabie</a:t>
          </a:r>
          <a:r>
            <a:rPr lang="en-US" sz="1300" b="1" dirty="0"/>
            <a:t> </a:t>
          </a:r>
          <a:r>
            <a:rPr lang="en-US" sz="1300" b="1" dirty="0" err="1"/>
            <a:t>Saoudite</a:t>
          </a:r>
          <a:endParaRPr lang="en-US" sz="1300" b="1" dirty="0"/>
        </a:p>
      </dgm:t>
    </dgm:pt>
    <dgm:pt modelId="{267DC511-2801-4E49-AD63-23F46994D310}" type="sibTrans" cxnId="{34CBDACA-1F5F-42F8-8E20-036F933BCC7D}">
      <dgm:prSet/>
      <dgm:spPr/>
      <dgm:t>
        <a:bodyPr/>
        <a:lstStyle/>
        <a:p>
          <a:endParaRPr lang="en-US"/>
        </a:p>
      </dgm:t>
    </dgm:pt>
    <dgm:pt modelId="{5341B99E-FB75-4FB7-9CE5-AE0FDD76B5E1}" type="parTrans" cxnId="{34CBDACA-1F5F-42F8-8E20-036F933BCC7D}">
      <dgm:prSet/>
      <dgm:spPr/>
      <dgm:t>
        <a:bodyPr/>
        <a:lstStyle/>
        <a:p>
          <a:endParaRPr lang="en-US"/>
        </a:p>
      </dgm:t>
    </dgm:pt>
    <dgm:pt modelId="{40C80232-3EBA-4DE6-89E5-2ED0FE50E64D}">
      <dgm:prSet phldrT="[Texte]" custT="1"/>
      <dgm:spPr/>
      <dgm:t>
        <a:bodyPr/>
        <a:lstStyle/>
        <a:p>
          <a:r>
            <a:rPr lang="en-US" sz="1300" b="1" dirty="0" err="1"/>
            <a:t>Ambassade</a:t>
          </a:r>
          <a:r>
            <a:rPr lang="en-US" sz="1300" b="1" dirty="0"/>
            <a:t> de </a:t>
          </a:r>
          <a:r>
            <a:rPr lang="en-US" sz="1300" b="1" dirty="0" err="1"/>
            <a:t>Tanzanie</a:t>
          </a:r>
          <a:endParaRPr lang="en-US" sz="1300" b="1" dirty="0"/>
        </a:p>
      </dgm:t>
    </dgm:pt>
    <dgm:pt modelId="{AB0AFEC9-A759-42C4-A7CD-6E37D5036607}" type="sibTrans" cxnId="{B73CA6EE-932A-4805-8A84-6692CA41210A}">
      <dgm:prSet/>
      <dgm:spPr/>
      <dgm:t>
        <a:bodyPr/>
        <a:lstStyle/>
        <a:p>
          <a:endParaRPr lang="en-US"/>
        </a:p>
      </dgm:t>
    </dgm:pt>
    <dgm:pt modelId="{9CF714C0-C543-4644-8139-82BC6A54A850}" type="parTrans" cxnId="{B73CA6EE-932A-4805-8A84-6692CA41210A}">
      <dgm:prSet/>
      <dgm:spPr/>
      <dgm:t>
        <a:bodyPr/>
        <a:lstStyle/>
        <a:p>
          <a:endParaRPr lang="en-US"/>
        </a:p>
      </dgm:t>
    </dgm:pt>
    <dgm:pt modelId="{8528078E-E490-4979-8378-E1C1CA2868B9}">
      <dgm:prSet phldrT="[Texte]" custT="1"/>
      <dgm:spPr/>
      <dgm:t>
        <a:bodyPr/>
        <a:lstStyle/>
        <a:p>
          <a:r>
            <a:rPr lang="en-US" sz="1300" b="1" dirty="0" err="1"/>
            <a:t>Ambassade</a:t>
          </a:r>
          <a:r>
            <a:rPr lang="en-US" sz="1300" b="1" dirty="0"/>
            <a:t> du Soudan</a:t>
          </a:r>
        </a:p>
      </dgm:t>
    </dgm:pt>
    <dgm:pt modelId="{EB5EAB92-714A-4CC3-867E-1C1C4ADC10C8}" type="sibTrans" cxnId="{26E76224-9053-49DE-A3AE-DFF3930AACB2}">
      <dgm:prSet/>
      <dgm:spPr/>
      <dgm:t>
        <a:bodyPr/>
        <a:lstStyle/>
        <a:p>
          <a:endParaRPr lang="en-US"/>
        </a:p>
      </dgm:t>
    </dgm:pt>
    <dgm:pt modelId="{B7CBA583-33D5-4B15-B07E-88F5022E9D34}" type="parTrans" cxnId="{26E76224-9053-49DE-A3AE-DFF3930AACB2}">
      <dgm:prSet/>
      <dgm:spPr/>
      <dgm:t>
        <a:bodyPr/>
        <a:lstStyle/>
        <a:p>
          <a:endParaRPr lang="en-US"/>
        </a:p>
      </dgm:t>
    </dgm:pt>
    <dgm:pt modelId="{EA6857AC-5F38-490B-A1AC-022DF599E009}">
      <dgm:prSet phldrT="[Texte]" custT="1"/>
      <dgm:spPr/>
      <dgm:t>
        <a:bodyPr/>
        <a:lstStyle/>
        <a:p>
          <a:r>
            <a:rPr lang="en-US" sz="1300" b="1" dirty="0" err="1"/>
            <a:t>Consulat</a:t>
          </a:r>
          <a:r>
            <a:rPr lang="en-US" sz="1300" b="1" dirty="0"/>
            <a:t> du Madagascar</a:t>
          </a:r>
        </a:p>
      </dgm:t>
    </dgm:pt>
    <dgm:pt modelId="{96A2AE14-8963-43E2-9263-84DC2CB6A06A}" type="sibTrans" cxnId="{ED2F3156-DA5E-41A0-8EA0-AA33E5120A5D}">
      <dgm:prSet/>
      <dgm:spPr/>
      <dgm:t>
        <a:bodyPr/>
        <a:lstStyle/>
        <a:p>
          <a:endParaRPr lang="en-US"/>
        </a:p>
      </dgm:t>
    </dgm:pt>
    <dgm:pt modelId="{BE71123B-0613-4A72-B328-C5A5AC8064B3}" type="parTrans" cxnId="{ED2F3156-DA5E-41A0-8EA0-AA33E5120A5D}">
      <dgm:prSet/>
      <dgm:spPr/>
      <dgm:t>
        <a:bodyPr/>
        <a:lstStyle/>
        <a:p>
          <a:endParaRPr lang="en-US"/>
        </a:p>
      </dgm:t>
    </dgm:pt>
    <dgm:pt modelId="{E131238E-3361-4184-ABD5-773DE5C58D15}">
      <dgm:prSet phldrT="[Texte]" custT="1"/>
      <dgm:spPr/>
      <dgm:t>
        <a:bodyPr/>
        <a:lstStyle/>
        <a:p>
          <a:r>
            <a:rPr lang="en-US" sz="1300" b="1" dirty="0" err="1"/>
            <a:t>Ambassade</a:t>
          </a:r>
          <a:r>
            <a:rPr lang="en-US" sz="1300" b="1" dirty="0"/>
            <a:t> du Canada</a:t>
          </a:r>
        </a:p>
      </dgm:t>
    </dgm:pt>
    <dgm:pt modelId="{59405D29-BEDE-40F0-9328-A5A2B9C4A222}" type="sibTrans" cxnId="{5BFE87EB-8AC1-4EB0-99BB-09C9F089E5CC}">
      <dgm:prSet/>
      <dgm:spPr/>
      <dgm:t>
        <a:bodyPr/>
        <a:lstStyle/>
        <a:p>
          <a:endParaRPr lang="en-US"/>
        </a:p>
      </dgm:t>
    </dgm:pt>
    <dgm:pt modelId="{86DD7B88-B5FD-4B03-BBA9-0E96496CD829}" type="parTrans" cxnId="{5BFE87EB-8AC1-4EB0-99BB-09C9F089E5CC}">
      <dgm:prSet/>
      <dgm:spPr/>
      <dgm:t>
        <a:bodyPr/>
        <a:lstStyle/>
        <a:p>
          <a:endParaRPr lang="en-US"/>
        </a:p>
      </dgm:t>
    </dgm:pt>
    <dgm:pt modelId="{A7C3E866-24ED-430D-9D32-369C0EABD38B}">
      <dgm:prSet phldrT="[Texte]" custT="1"/>
      <dgm:spPr/>
      <dgm:t>
        <a:bodyPr/>
        <a:lstStyle/>
        <a:p>
          <a:r>
            <a:rPr lang="en-US" sz="1300" b="1" dirty="0" err="1"/>
            <a:t>Ambassade</a:t>
          </a:r>
          <a:r>
            <a:rPr lang="en-US" sz="1300" b="1" dirty="0"/>
            <a:t> de la </a:t>
          </a:r>
          <a:r>
            <a:rPr lang="en-US" sz="1300" b="1" dirty="0" err="1"/>
            <a:t>République</a:t>
          </a:r>
          <a:r>
            <a:rPr lang="en-US" sz="1300" b="1" dirty="0"/>
            <a:t> de </a:t>
          </a:r>
          <a:r>
            <a:rPr lang="en-US" sz="1300" b="1" dirty="0" err="1"/>
            <a:t>Corée</a:t>
          </a:r>
          <a:endParaRPr lang="en-US" sz="1300" b="1" dirty="0"/>
        </a:p>
      </dgm:t>
    </dgm:pt>
    <dgm:pt modelId="{A3240799-2CF0-42AE-BAAE-B4069C767BE6}" type="sibTrans" cxnId="{1E598DF2-8941-4747-AB01-A6D04A874B22}">
      <dgm:prSet/>
      <dgm:spPr/>
      <dgm:t>
        <a:bodyPr/>
        <a:lstStyle/>
        <a:p>
          <a:endParaRPr lang="en-US"/>
        </a:p>
      </dgm:t>
    </dgm:pt>
    <dgm:pt modelId="{CB66966A-01E6-41EC-BC87-82F1160002D1}" type="parTrans" cxnId="{1E598DF2-8941-4747-AB01-A6D04A874B22}">
      <dgm:prSet/>
      <dgm:spPr/>
      <dgm:t>
        <a:bodyPr/>
        <a:lstStyle/>
        <a:p>
          <a:endParaRPr lang="en-US"/>
        </a:p>
      </dgm:t>
    </dgm:pt>
    <dgm:pt modelId="{EE97204E-5B52-48D3-852A-8CD004E68DD8}">
      <dgm:prSet phldrT="[Texte]" custT="1"/>
      <dgm:spPr/>
      <dgm:t>
        <a:bodyPr/>
        <a:lstStyle/>
        <a:p>
          <a:r>
            <a:rPr lang="en-US" sz="1300" b="1" dirty="0" err="1"/>
            <a:t>Ambassade</a:t>
          </a:r>
          <a:r>
            <a:rPr lang="en-US" sz="1300" b="1" dirty="0"/>
            <a:t> de </a:t>
          </a:r>
          <a:r>
            <a:rPr lang="en-US" sz="1300" b="1" dirty="0" err="1"/>
            <a:t>Tanzanie</a:t>
          </a:r>
          <a:endParaRPr lang="en-US" sz="1300" b="1" dirty="0"/>
        </a:p>
      </dgm:t>
    </dgm:pt>
    <dgm:pt modelId="{282481C7-FDE7-4F10-9F3D-2444295C3AEF}" type="sibTrans" cxnId="{5D597A9C-5403-4A16-9C51-357BAEFB01F1}">
      <dgm:prSet/>
      <dgm:spPr/>
      <dgm:t>
        <a:bodyPr/>
        <a:lstStyle/>
        <a:p>
          <a:endParaRPr lang="en-US"/>
        </a:p>
      </dgm:t>
    </dgm:pt>
    <dgm:pt modelId="{BEF328FD-8AFB-4A83-A9D6-DEE23BF9E88D}" type="parTrans" cxnId="{5D597A9C-5403-4A16-9C51-357BAEFB01F1}">
      <dgm:prSet/>
      <dgm:spPr/>
      <dgm:t>
        <a:bodyPr/>
        <a:lstStyle/>
        <a:p>
          <a:endParaRPr lang="en-US"/>
        </a:p>
      </dgm:t>
    </dgm:pt>
    <dgm:pt modelId="{9DD4E526-2C3F-4BFA-8AEB-6C72468D51D8}">
      <dgm:prSet phldrT="[Texte]" custT="1"/>
      <dgm:spPr/>
      <dgm:t>
        <a:bodyPr/>
        <a:lstStyle/>
        <a:p>
          <a:r>
            <a:rPr lang="en-US" sz="1300" b="1"/>
            <a:t>Ambassade d'Australie</a:t>
          </a:r>
        </a:p>
      </dgm:t>
    </dgm:pt>
    <dgm:pt modelId="{5B64BCDB-4D14-4CE2-A7A4-B2D4B1A58693}" type="sibTrans" cxnId="{07FE806C-77E5-4936-AD4F-14A9C8116971}">
      <dgm:prSet/>
      <dgm:spPr/>
      <dgm:t>
        <a:bodyPr/>
        <a:lstStyle/>
        <a:p>
          <a:endParaRPr lang="en-US"/>
        </a:p>
      </dgm:t>
    </dgm:pt>
    <dgm:pt modelId="{5ACA60B9-8215-4276-A34A-E3F17062ABDB}" type="parTrans" cxnId="{07FE806C-77E5-4936-AD4F-14A9C8116971}">
      <dgm:prSet/>
      <dgm:spPr/>
      <dgm:t>
        <a:bodyPr/>
        <a:lstStyle/>
        <a:p>
          <a:endParaRPr lang="en-US"/>
        </a:p>
      </dgm:t>
    </dgm:pt>
    <dgm:pt modelId="{60D1B527-50A7-4914-8BC3-E82B547730DB}">
      <dgm:prSet phldrT="[Texte]" custT="1"/>
      <dgm:spPr/>
      <dgm:t>
        <a:bodyPr/>
        <a:lstStyle/>
        <a:p>
          <a:r>
            <a:rPr lang="en-US" sz="1300" b="1" dirty="0" err="1"/>
            <a:t>Ambassade</a:t>
          </a:r>
          <a:r>
            <a:rPr lang="en-US" sz="1300" b="1" dirty="0"/>
            <a:t> de Grande Bretagne</a:t>
          </a:r>
        </a:p>
      </dgm:t>
    </dgm:pt>
    <dgm:pt modelId="{BBB602DC-C394-43FE-B5B1-EDFFB4D14F5F}" type="sibTrans" cxnId="{4E7B68DC-3368-447F-8DC3-80265424B806}">
      <dgm:prSet/>
      <dgm:spPr/>
      <dgm:t>
        <a:bodyPr/>
        <a:lstStyle/>
        <a:p>
          <a:endParaRPr lang="en-US"/>
        </a:p>
      </dgm:t>
    </dgm:pt>
    <dgm:pt modelId="{5F07F41E-1E76-4B54-9131-BD792DDB1E36}" type="parTrans" cxnId="{4E7B68DC-3368-447F-8DC3-80265424B806}">
      <dgm:prSet/>
      <dgm:spPr/>
      <dgm:t>
        <a:bodyPr/>
        <a:lstStyle/>
        <a:p>
          <a:endParaRPr lang="en-US"/>
        </a:p>
      </dgm:t>
    </dgm:pt>
    <dgm:pt modelId="{F00BB964-A37D-421A-B312-4CF1C0F63AA6}">
      <dgm:prSet phldrT="[Texte]" custT="1"/>
      <dgm:spPr/>
      <dgm:t>
        <a:bodyPr/>
        <a:lstStyle/>
        <a:p>
          <a:r>
            <a:rPr lang="en-US" sz="1300" b="1"/>
            <a:t>Consulat honoraore Suisse</a:t>
          </a:r>
        </a:p>
      </dgm:t>
    </dgm:pt>
    <dgm:pt modelId="{06491263-3840-4E9E-BB76-3F1A943D8E28}" type="sibTrans" cxnId="{0007C96A-5649-4D1C-B398-D6010043306F}">
      <dgm:prSet/>
      <dgm:spPr/>
      <dgm:t>
        <a:bodyPr/>
        <a:lstStyle/>
        <a:p>
          <a:endParaRPr lang="en-US"/>
        </a:p>
      </dgm:t>
    </dgm:pt>
    <dgm:pt modelId="{1E03E92F-FA13-479B-B6E3-B580B296DDB2}" type="parTrans" cxnId="{0007C96A-5649-4D1C-B398-D6010043306F}">
      <dgm:prSet/>
      <dgm:spPr/>
      <dgm:t>
        <a:bodyPr/>
        <a:lstStyle/>
        <a:p>
          <a:endParaRPr lang="en-US"/>
        </a:p>
      </dgm:t>
    </dgm:pt>
    <dgm:pt modelId="{F40D4DE3-CC44-4F4F-BA47-AB690A0C8C9B}">
      <dgm:prSet phldrT="[Texte]" custT="1"/>
      <dgm:spPr/>
      <dgm:t>
        <a:bodyPr/>
        <a:lstStyle/>
        <a:p>
          <a:r>
            <a:rPr lang="en-US" sz="1300" b="1" dirty="0" err="1"/>
            <a:t>Ambassade</a:t>
          </a:r>
          <a:r>
            <a:rPr lang="en-US" sz="1300" b="1" dirty="0"/>
            <a:t> de Maurice</a:t>
          </a:r>
        </a:p>
      </dgm:t>
    </dgm:pt>
    <dgm:pt modelId="{03DF3A17-B69A-4350-A264-AF5F4823B7C1}" type="sibTrans" cxnId="{0B5FC78A-5E91-4379-B72D-1A06064C16EC}">
      <dgm:prSet/>
      <dgm:spPr/>
      <dgm:t>
        <a:bodyPr/>
        <a:lstStyle/>
        <a:p>
          <a:endParaRPr lang="en-US"/>
        </a:p>
      </dgm:t>
    </dgm:pt>
    <dgm:pt modelId="{5AA50A77-AA20-438C-A5F5-5AE57913C9DE}" type="parTrans" cxnId="{0B5FC78A-5E91-4379-B72D-1A06064C16EC}">
      <dgm:prSet/>
      <dgm:spPr/>
      <dgm:t>
        <a:bodyPr/>
        <a:lstStyle/>
        <a:p>
          <a:endParaRPr lang="en-US"/>
        </a:p>
      </dgm:t>
    </dgm:pt>
    <dgm:pt modelId="{787838D7-A602-4010-BA4E-A065EE5B6652}">
      <dgm:prSet phldrT="[Texte]" custT="1"/>
      <dgm:spPr/>
      <dgm:t>
        <a:bodyPr/>
        <a:lstStyle/>
        <a:p>
          <a:r>
            <a:rPr lang="en-US" sz="1300" b="1" dirty="0" err="1"/>
            <a:t>Ambassade</a:t>
          </a:r>
          <a:r>
            <a:rPr lang="en-US" sz="1300" b="1" dirty="0"/>
            <a:t> </a:t>
          </a:r>
          <a:r>
            <a:rPr lang="en-US" sz="1300" b="1" dirty="0" err="1"/>
            <a:t>d'Afrique</a:t>
          </a:r>
          <a:r>
            <a:rPr lang="en-US" sz="1300" b="1" dirty="0"/>
            <a:t> du Sud</a:t>
          </a:r>
        </a:p>
      </dgm:t>
    </dgm:pt>
    <dgm:pt modelId="{DE7D97E4-18B8-4289-93C6-BA3E712D9A98}" type="sibTrans" cxnId="{37D1FA7B-625F-4BA5-A167-7F7D1086C6C1}">
      <dgm:prSet/>
      <dgm:spPr/>
      <dgm:t>
        <a:bodyPr/>
        <a:lstStyle/>
        <a:p>
          <a:endParaRPr lang="en-US"/>
        </a:p>
      </dgm:t>
    </dgm:pt>
    <dgm:pt modelId="{CBC8D146-8753-46C2-BA76-DE1B6B41356D}" type="parTrans" cxnId="{37D1FA7B-625F-4BA5-A167-7F7D1086C6C1}">
      <dgm:prSet/>
      <dgm:spPr/>
      <dgm:t>
        <a:bodyPr/>
        <a:lstStyle/>
        <a:p>
          <a:endParaRPr lang="en-US"/>
        </a:p>
      </dgm:t>
    </dgm:pt>
    <dgm:pt modelId="{068ED30E-BDB8-46E2-98D7-877EA13FAB7C}">
      <dgm:prSet phldrT="[Texte]" custT="1"/>
      <dgm:spPr/>
      <dgm:t>
        <a:bodyPr/>
        <a:lstStyle/>
        <a:p>
          <a:endParaRPr lang="en-US" sz="1300" b="1" dirty="0"/>
        </a:p>
      </dgm:t>
    </dgm:pt>
    <dgm:pt modelId="{3051D249-7E3C-46CC-B30F-01CDCCBD5DDF}" type="sibTrans" cxnId="{81FD3274-B21A-4320-9542-2E7D61EB8C75}">
      <dgm:prSet/>
      <dgm:spPr/>
      <dgm:t>
        <a:bodyPr/>
        <a:lstStyle/>
        <a:p>
          <a:endParaRPr lang="en-US"/>
        </a:p>
      </dgm:t>
    </dgm:pt>
    <dgm:pt modelId="{FD9571DD-E284-4016-BF1D-9CFC2D15925E}" type="parTrans" cxnId="{81FD3274-B21A-4320-9542-2E7D61EB8C75}">
      <dgm:prSet/>
      <dgm:spPr/>
      <dgm:t>
        <a:bodyPr/>
        <a:lstStyle/>
        <a:p>
          <a:endParaRPr lang="en-US"/>
        </a:p>
      </dgm:t>
    </dgm:pt>
    <dgm:pt modelId="{869379C8-0045-43EC-A716-521F03C7B1E8}" type="pres">
      <dgm:prSet presAssocID="{495B0C12-F9A5-43E4-9F26-F3DA90731100}" presName="linearFlow" presStyleCnt="0">
        <dgm:presLayoutVars>
          <dgm:dir/>
          <dgm:animLvl val="lvl"/>
          <dgm:resizeHandles/>
        </dgm:presLayoutVars>
      </dgm:prSet>
      <dgm:spPr/>
    </dgm:pt>
    <dgm:pt modelId="{69A96243-9315-46F1-BC97-59064DB9190C}" type="pres">
      <dgm:prSet presAssocID="{E2B58594-1A76-4F0F-84D9-ACA07831ACD3}" presName="compositeNode" presStyleCnt="0">
        <dgm:presLayoutVars>
          <dgm:bulletEnabled val="1"/>
        </dgm:presLayoutVars>
      </dgm:prSet>
      <dgm:spPr/>
    </dgm:pt>
    <dgm:pt modelId="{FF4C767B-6BED-4F72-B333-54A5172A570F}" type="pres">
      <dgm:prSet presAssocID="{E2B58594-1A76-4F0F-84D9-ACA07831ACD3}" presName="image" presStyleLbl="fgImgPlace1" presStyleIdx="0" presStyleCnt="2" custScaleX="40492" custScaleY="39344" custLinFactNeighborX="-8966" custLinFactNeighborY="-383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oignée de main"/>
        </a:ext>
      </dgm:extLst>
    </dgm:pt>
    <dgm:pt modelId="{0A0319B1-750C-4D56-BA1A-B4D1FC4FCD5E}" type="pres">
      <dgm:prSet presAssocID="{E2B58594-1A76-4F0F-84D9-ACA07831ACD3}" presName="childNode" presStyleLbl="node1" presStyleIdx="0" presStyleCnt="2" custScaleY="128205" custLinFactNeighborX="5400" custLinFactNeighborY="-2758">
        <dgm:presLayoutVars>
          <dgm:bulletEnabled val="1"/>
        </dgm:presLayoutVars>
      </dgm:prSet>
      <dgm:spPr/>
    </dgm:pt>
    <dgm:pt modelId="{D4DA1F94-19C3-4887-93C0-167CC5E5B587}" type="pres">
      <dgm:prSet presAssocID="{E2B58594-1A76-4F0F-84D9-ACA07831ACD3}" presName="parentNode" presStyleLbl="revTx" presStyleIdx="0" presStyleCnt="2">
        <dgm:presLayoutVars>
          <dgm:chMax val="0"/>
          <dgm:bulletEnabled val="1"/>
        </dgm:presLayoutVars>
      </dgm:prSet>
      <dgm:spPr/>
    </dgm:pt>
    <dgm:pt modelId="{7A80E1EF-0564-4B9C-A55B-FAE81F0792B0}" type="pres">
      <dgm:prSet presAssocID="{88880B1A-2877-4CE5-BE71-FAE0E597CE08}" presName="sibTrans" presStyleCnt="0"/>
      <dgm:spPr/>
    </dgm:pt>
    <dgm:pt modelId="{D202F502-733C-428D-B987-F4EBCE080C0D}" type="pres">
      <dgm:prSet presAssocID="{13601353-8522-43E0-90FE-97DA624E8FD4}" presName="compositeNode" presStyleCnt="0">
        <dgm:presLayoutVars>
          <dgm:bulletEnabled val="1"/>
        </dgm:presLayoutVars>
      </dgm:prSet>
      <dgm:spPr/>
    </dgm:pt>
    <dgm:pt modelId="{09D8821A-0569-47F9-9AF1-67A77B68FD97}" type="pres">
      <dgm:prSet presAssocID="{13601353-8522-43E0-90FE-97DA624E8FD4}" presName="image" presStyleLbl="fgImgPlace1" presStyleIdx="1" presStyleCnt="2" custScaleX="33541" custScaleY="39754" custLinFactNeighborX="-9607" custLinFactNeighborY="-289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tilisateurs"/>
        </a:ext>
      </dgm:extLst>
    </dgm:pt>
    <dgm:pt modelId="{C4AFC219-DC11-41A7-9E8F-02C8AE9AA478}" type="pres">
      <dgm:prSet presAssocID="{13601353-8522-43E0-90FE-97DA624E8FD4}" presName="childNode" presStyleLbl="node1" presStyleIdx="1" presStyleCnt="2" custLinFactNeighborX="3086" custLinFactNeighborY="-9022">
        <dgm:presLayoutVars>
          <dgm:bulletEnabled val="1"/>
        </dgm:presLayoutVars>
      </dgm:prSet>
      <dgm:spPr/>
    </dgm:pt>
    <dgm:pt modelId="{93C123A0-FAC9-44A1-A135-68B37FB79447}" type="pres">
      <dgm:prSet presAssocID="{13601353-8522-43E0-90FE-97DA624E8FD4}" presName="parentNode" presStyleLbl="revTx" presStyleIdx="1" presStyleCnt="2">
        <dgm:presLayoutVars>
          <dgm:chMax val="0"/>
          <dgm:bulletEnabled val="1"/>
        </dgm:presLayoutVars>
      </dgm:prSet>
      <dgm:spPr/>
    </dgm:pt>
  </dgm:ptLst>
  <dgm:cxnLst>
    <dgm:cxn modelId="{70857F02-9049-4EA0-A00A-2631E0E044A4}" srcId="{E2B58594-1A76-4F0F-84D9-ACA07831ACD3}" destId="{A9DF141C-18D5-49E0-B837-B7D122CC65C4}" srcOrd="3" destOrd="0" parTransId="{65036770-5114-44E0-A021-E6E3D1716760}" sibTransId="{D3B1716D-B8B5-4966-B104-1314D38D787F}"/>
    <dgm:cxn modelId="{3995E006-CB8F-479E-8B2C-84354672D6A9}" type="presOf" srcId="{8C103D20-CCA4-45FF-8950-51AC0561076F}" destId="{0A0319B1-750C-4D56-BA1A-B4D1FC4FCD5E}" srcOrd="0" destOrd="1" presId="urn:microsoft.com/office/officeart/2005/8/layout/hList2"/>
    <dgm:cxn modelId="{140D2F09-4A6D-41AE-B4BC-0AA70E0171FF}" srcId="{E2B58594-1A76-4F0F-84D9-ACA07831ACD3}" destId="{8C103D20-CCA4-45FF-8950-51AC0561076F}" srcOrd="1" destOrd="0" parTransId="{2DE3844C-C2E3-423C-B8D7-E1CF44E4DE6A}" sibTransId="{AB59A3B7-7C6D-48D7-A991-A05E1CD0430D}"/>
    <dgm:cxn modelId="{8B29FB09-3785-4877-89F3-5AF75E2525AD}" srcId="{E2B58594-1A76-4F0F-84D9-ACA07831ACD3}" destId="{4780397A-5C4E-4BF2-89FB-BD7B7457E8F9}" srcOrd="4" destOrd="0" parTransId="{1BDEE77A-F3FD-4D30-9246-AC7C2A35AF02}" sibTransId="{17E9CD17-62BA-47D3-9C63-00B4B1FB3137}"/>
    <dgm:cxn modelId="{FC739C0D-10E9-4BD2-98B4-260C788C49BE}" type="presOf" srcId="{3D00E929-7D2D-401B-B865-7D9ABB6FC470}" destId="{C4AFC219-DC11-41A7-9E8F-02C8AE9AA478}" srcOrd="0" destOrd="1" presId="urn:microsoft.com/office/officeart/2005/8/layout/hList2"/>
    <dgm:cxn modelId="{A958740E-B54F-4668-A5CF-18208DC70E51}" type="presOf" srcId="{B8258AED-ED87-4B08-90E6-94D13E44723F}" destId="{0A0319B1-750C-4D56-BA1A-B4D1FC4FCD5E}" srcOrd="0" destOrd="8" presId="urn:microsoft.com/office/officeart/2005/8/layout/hList2"/>
    <dgm:cxn modelId="{DBE0C50E-35F3-46C3-A5B2-A3126D95C361}" type="presOf" srcId="{E2B58594-1A76-4F0F-84D9-ACA07831ACD3}" destId="{D4DA1F94-19C3-4887-93C0-167CC5E5B587}" srcOrd="0" destOrd="0" presId="urn:microsoft.com/office/officeart/2005/8/layout/hList2"/>
    <dgm:cxn modelId="{D2C72F11-06D0-4B98-8807-1D1A527CD245}" type="presOf" srcId="{9F48D4CB-AE4E-4637-A822-779A617E904D}" destId="{0A0319B1-750C-4D56-BA1A-B4D1FC4FCD5E}" srcOrd="0" destOrd="6" presId="urn:microsoft.com/office/officeart/2005/8/layout/hList2"/>
    <dgm:cxn modelId="{B4F34A13-F2CE-4A16-8E3A-1F377EF65A94}" srcId="{13601353-8522-43E0-90FE-97DA624E8FD4}" destId="{071F1FDD-BD2C-45E1-945A-5D38E16DBC5A}" srcOrd="4" destOrd="0" parTransId="{8351AC94-EA8E-4829-B41F-FEB4866FC6D8}" sibTransId="{FB7592B1-E777-4B9E-8502-2C0CFC9917BE}"/>
    <dgm:cxn modelId="{3D35F713-D86F-447C-A1DA-18BB4A265E13}" type="presOf" srcId="{495B0C12-F9A5-43E4-9F26-F3DA90731100}" destId="{869379C8-0045-43EC-A716-521F03C7B1E8}" srcOrd="0" destOrd="0" presId="urn:microsoft.com/office/officeart/2005/8/layout/hList2"/>
    <dgm:cxn modelId="{0FB61C15-74A2-45AD-951A-94A19CEB6907}" type="presOf" srcId="{D389C94A-A4E1-433D-BD2D-1C37FE2B19FA}" destId="{0A0319B1-750C-4D56-BA1A-B4D1FC4FCD5E}" srcOrd="0" destOrd="0" presId="urn:microsoft.com/office/officeart/2005/8/layout/hList2"/>
    <dgm:cxn modelId="{C839281C-0061-41B1-8159-E3EB854F6216}" type="presOf" srcId="{490A01A8-832B-432F-AC69-C27CF5B5209E}" destId="{C4AFC219-DC11-41A7-9E8F-02C8AE9AA478}" srcOrd="0" destOrd="5" presId="urn:microsoft.com/office/officeart/2005/8/layout/hList2"/>
    <dgm:cxn modelId="{26E76224-9053-49DE-A3AE-DFF3930AACB2}" srcId="{E2B58594-1A76-4F0F-84D9-ACA07831ACD3}" destId="{8528078E-E490-4979-8378-E1C1CA2868B9}" srcOrd="11" destOrd="0" parTransId="{B7CBA583-33D5-4B15-B07E-88F5022E9D34}" sibTransId="{EB5EAB92-714A-4CC3-867E-1C1C4ADC10C8}"/>
    <dgm:cxn modelId="{CDCF5829-62C9-4C5B-A5CB-2654EEA78CAC}" type="presOf" srcId="{40C80232-3EBA-4DE6-89E5-2ED0FE50E64D}" destId="{0A0319B1-750C-4D56-BA1A-B4D1FC4FCD5E}" srcOrd="0" destOrd="10" presId="urn:microsoft.com/office/officeart/2005/8/layout/hList2"/>
    <dgm:cxn modelId="{2597A42B-3A1D-44FE-B964-93AD3D29DF03}" srcId="{495B0C12-F9A5-43E4-9F26-F3DA90731100}" destId="{13601353-8522-43E0-90FE-97DA624E8FD4}" srcOrd="1" destOrd="0" parTransId="{EE272D16-933A-4B65-AA0B-12345EF2BDCC}" sibTransId="{F02EF544-20F6-4F65-AB2F-FE89D547320A}"/>
    <dgm:cxn modelId="{04E1522D-3910-4703-A645-2B45F74D923A}" type="presOf" srcId="{A7C3E866-24ED-430D-9D32-369C0EABD38B}" destId="{0A0319B1-750C-4D56-BA1A-B4D1FC4FCD5E}" srcOrd="0" destOrd="14" presId="urn:microsoft.com/office/officeart/2005/8/layout/hList2"/>
    <dgm:cxn modelId="{A2D7EA2E-9F00-4345-B396-382A361844C3}" type="presOf" srcId="{E9F93955-45BA-4DE9-84EC-C43D36EFBFAA}" destId="{C4AFC219-DC11-41A7-9E8F-02C8AE9AA478}" srcOrd="0" destOrd="2" presId="urn:microsoft.com/office/officeart/2005/8/layout/hList2"/>
    <dgm:cxn modelId="{643BEF31-00AD-48A5-A1AE-11911B58BDE6}" type="presOf" srcId="{EE97204E-5B52-48D3-852A-8CD004E68DD8}" destId="{0A0319B1-750C-4D56-BA1A-B4D1FC4FCD5E}" srcOrd="0" destOrd="15" presId="urn:microsoft.com/office/officeart/2005/8/layout/hList2"/>
    <dgm:cxn modelId="{EC17C43A-CF57-4E51-AEF5-B5B565EBECF0}" srcId="{E2B58594-1A76-4F0F-84D9-ACA07831ACD3}" destId="{CD6E0259-B5C1-4188-9477-B87BAA75436C}" srcOrd="2" destOrd="0" parTransId="{0A897DC8-5302-42BA-B3C8-830393CC7992}" sibTransId="{3F483534-2C74-48D8-8610-D354D00FA55A}"/>
    <dgm:cxn modelId="{5730EE5C-6A52-47B0-8A7E-D12DEA1B50CC}" srcId="{E2B58594-1A76-4F0F-84D9-ACA07831ACD3}" destId="{D389C94A-A4E1-433D-BD2D-1C37FE2B19FA}" srcOrd="0" destOrd="0" parTransId="{0D6DC1FD-72F5-4650-8DA2-FB6481E9776C}" sibTransId="{8E96ACDD-FBE7-4689-8253-95878727D997}"/>
    <dgm:cxn modelId="{49D74A41-0EDC-4ECF-91B8-C5E63B0B8036}" type="presOf" srcId="{F40D4DE3-CC44-4F4F-BA47-AB690A0C8C9B}" destId="{0A0319B1-750C-4D56-BA1A-B4D1FC4FCD5E}" srcOrd="0" destOrd="19" presId="urn:microsoft.com/office/officeart/2005/8/layout/hList2"/>
    <dgm:cxn modelId="{0E342962-0AF0-43B5-BDC9-338B07A5D3D9}" srcId="{E2B58594-1A76-4F0F-84D9-ACA07831ACD3}" destId="{9F48D4CB-AE4E-4637-A822-779A617E904D}" srcOrd="6" destOrd="0" parTransId="{44193898-D536-4EE2-BC3F-8FCEF801F771}" sibTransId="{E686FCAC-4D4C-49D4-B735-31B9B906D4BD}"/>
    <dgm:cxn modelId="{65B1D744-6B2E-45B4-B079-B5CF75B9B562}" srcId="{E2B58594-1A76-4F0F-84D9-ACA07831ACD3}" destId="{0EE88340-F675-434E-9B18-D9C9C3CB4CEC}" srcOrd="5" destOrd="0" parTransId="{93A991B6-D32E-47D9-9B48-6A22456AB335}" sibTransId="{F53BF14F-ED9E-422C-870B-A47EFED10281}"/>
    <dgm:cxn modelId="{8C8F7C65-5475-495C-BE9A-3B89DF74DC87}" type="presOf" srcId="{13601353-8522-43E0-90FE-97DA624E8FD4}" destId="{93C123A0-FAC9-44A1-A135-68B37FB79447}" srcOrd="0" destOrd="0" presId="urn:microsoft.com/office/officeart/2005/8/layout/hList2"/>
    <dgm:cxn modelId="{DEBB2766-8320-4423-B5E5-E173AD81B1BC}" srcId="{13601353-8522-43E0-90FE-97DA624E8FD4}" destId="{05158AD1-0DDC-4864-B569-8101C3EB7915}" srcOrd="0" destOrd="0" parTransId="{22C7EC9A-85F1-42B5-A5BE-6814C83731E9}" sibTransId="{A7DA55F7-ABA7-4850-BF64-7550A1FFCE34}"/>
    <dgm:cxn modelId="{1A9AD769-EAA4-442B-A61E-3D3396DA2A04}" type="presOf" srcId="{18FE20C7-78E5-469A-8E34-F561FDEE77DC}" destId="{0A0319B1-750C-4D56-BA1A-B4D1FC4FCD5E}" srcOrd="0" destOrd="9" presId="urn:microsoft.com/office/officeart/2005/8/layout/hList2"/>
    <dgm:cxn modelId="{0007C96A-5649-4D1C-B398-D6010043306F}" srcId="{E2B58594-1A76-4F0F-84D9-ACA07831ACD3}" destId="{F00BB964-A37D-421A-B312-4CF1C0F63AA6}" srcOrd="18" destOrd="0" parTransId="{1E03E92F-FA13-479B-B6E3-B580B296DDB2}" sibTransId="{06491263-3840-4E9E-BB76-3F1A943D8E28}"/>
    <dgm:cxn modelId="{07FE806C-77E5-4936-AD4F-14A9C8116971}" srcId="{E2B58594-1A76-4F0F-84D9-ACA07831ACD3}" destId="{9DD4E526-2C3F-4BFA-8AEB-6C72468D51D8}" srcOrd="16" destOrd="0" parTransId="{5ACA60B9-8215-4276-A34A-E3F17062ABDB}" sibTransId="{5B64BCDB-4D14-4CE2-A7A4-B2D4B1A58693}"/>
    <dgm:cxn modelId="{7ACD684E-F04D-4D2A-B01D-B77B7F76CB0F}" type="presOf" srcId="{8C85ED7A-ECB6-4B40-9C24-23BC6C688EE3}" destId="{C4AFC219-DC11-41A7-9E8F-02C8AE9AA478}" srcOrd="0" destOrd="6" presId="urn:microsoft.com/office/officeart/2005/8/layout/hList2"/>
    <dgm:cxn modelId="{BF3E584E-F632-414A-B92E-3521AD36E10F}" type="presOf" srcId="{787838D7-A602-4010-BA4E-A065EE5B6652}" destId="{0A0319B1-750C-4D56-BA1A-B4D1FC4FCD5E}" srcOrd="0" destOrd="20" presId="urn:microsoft.com/office/officeart/2005/8/layout/hList2"/>
    <dgm:cxn modelId="{BDFD8B4E-5280-47F3-9373-51F2868ADA67}" type="presOf" srcId="{EA6857AC-5F38-490B-A1AC-022DF599E009}" destId="{0A0319B1-750C-4D56-BA1A-B4D1FC4FCD5E}" srcOrd="0" destOrd="12" presId="urn:microsoft.com/office/officeart/2005/8/layout/hList2"/>
    <dgm:cxn modelId="{FDDFD472-26E7-4000-BF59-D806427C72B2}" srcId="{E2B58594-1A76-4F0F-84D9-ACA07831ACD3}" destId="{B8258AED-ED87-4B08-90E6-94D13E44723F}" srcOrd="8" destOrd="0" parTransId="{F5D17475-E7C3-41C3-B05D-ACCF5EA92D74}" sibTransId="{1B6C43E5-1E90-4D4D-98B3-D09D65690DE4}"/>
    <dgm:cxn modelId="{1DCAE072-F46E-490D-9363-178AE575A3F4}" srcId="{13601353-8522-43E0-90FE-97DA624E8FD4}" destId="{490A01A8-832B-432F-AC69-C27CF5B5209E}" srcOrd="5" destOrd="0" parTransId="{C9B4DB96-E508-4B94-9B15-034169F63465}" sibTransId="{C309DEF4-B71D-4126-8BB7-E798E3DEA5D9}"/>
    <dgm:cxn modelId="{81FD3274-B21A-4320-9542-2E7D61EB8C75}" srcId="{E2B58594-1A76-4F0F-84D9-ACA07831ACD3}" destId="{068ED30E-BDB8-46E2-98D7-877EA13FAB7C}" srcOrd="21" destOrd="0" parTransId="{FD9571DD-E284-4016-BF1D-9CFC2D15925E}" sibTransId="{3051D249-7E3C-46CC-B30F-01CDCCBD5DDF}"/>
    <dgm:cxn modelId="{5A24BC74-0515-47A7-9226-BC18EAE74DA1}" srcId="{495B0C12-F9A5-43E4-9F26-F3DA90731100}" destId="{E2B58594-1A76-4F0F-84D9-ACA07831ACD3}" srcOrd="0" destOrd="0" parTransId="{1B57B48D-0775-4270-ABCF-0DCE43A2D6CA}" sibTransId="{88880B1A-2877-4CE5-BE71-FAE0E597CE08}"/>
    <dgm:cxn modelId="{ED2F3156-DA5E-41A0-8EA0-AA33E5120A5D}" srcId="{E2B58594-1A76-4F0F-84D9-ACA07831ACD3}" destId="{EA6857AC-5F38-490B-A1AC-022DF599E009}" srcOrd="12" destOrd="0" parTransId="{BE71123B-0613-4A72-B328-C5A5AC8064B3}" sibTransId="{96A2AE14-8963-43E2-9263-84DC2CB6A06A}"/>
    <dgm:cxn modelId="{37D1FA7B-625F-4BA5-A167-7F7D1086C6C1}" srcId="{E2B58594-1A76-4F0F-84D9-ACA07831ACD3}" destId="{787838D7-A602-4010-BA4E-A065EE5B6652}" srcOrd="20" destOrd="0" parTransId="{CBC8D146-8753-46C2-BA76-DE1B6B41356D}" sibTransId="{DE7D97E4-18B8-4289-93C6-BA3E712D9A98}"/>
    <dgm:cxn modelId="{0B5FC78A-5E91-4379-B72D-1A06064C16EC}" srcId="{E2B58594-1A76-4F0F-84D9-ACA07831ACD3}" destId="{F40D4DE3-CC44-4F4F-BA47-AB690A0C8C9B}" srcOrd="19" destOrd="0" parTransId="{5AA50A77-AA20-438C-A5F5-5AE57913C9DE}" sibTransId="{03DF3A17-B69A-4350-A264-AF5F4823B7C1}"/>
    <dgm:cxn modelId="{FF70798E-B6B2-440F-A1A1-D648A8772458}" srcId="{13601353-8522-43E0-90FE-97DA624E8FD4}" destId="{3D00E929-7D2D-401B-B865-7D9ABB6FC470}" srcOrd="1" destOrd="0" parTransId="{2BD9D691-7E2E-4118-96AA-B364B3F187E4}" sibTransId="{2716A025-A380-40E6-97BF-9309AC344BDE}"/>
    <dgm:cxn modelId="{09BB4092-93EF-4C16-8427-86B9B8073254}" type="presOf" srcId="{0EE88340-F675-434E-9B18-D9C9C3CB4CEC}" destId="{0A0319B1-750C-4D56-BA1A-B4D1FC4FCD5E}" srcOrd="0" destOrd="5" presId="urn:microsoft.com/office/officeart/2005/8/layout/hList2"/>
    <dgm:cxn modelId="{A7497D93-BFC4-44A4-B1D6-6A6BD827E9E6}" srcId="{13601353-8522-43E0-90FE-97DA624E8FD4}" destId="{8C85ED7A-ECB6-4B40-9C24-23BC6C688EE3}" srcOrd="6" destOrd="0" parTransId="{2FDCCB3E-87ED-478C-A55A-638C685CF590}" sibTransId="{D5D51446-F576-44D2-8686-FA00953ED6D0}"/>
    <dgm:cxn modelId="{5D597A9C-5403-4A16-9C51-357BAEFB01F1}" srcId="{E2B58594-1A76-4F0F-84D9-ACA07831ACD3}" destId="{EE97204E-5B52-48D3-852A-8CD004E68DD8}" srcOrd="15" destOrd="0" parTransId="{BEF328FD-8AFB-4A83-A9D6-DEE23BF9E88D}" sibTransId="{282481C7-FDE7-4F10-9F3D-2444295C3AEF}"/>
    <dgm:cxn modelId="{94CA18A4-1DAB-4658-B041-84EA752C44BF}" srcId="{13601353-8522-43E0-90FE-97DA624E8FD4}" destId="{E9F93955-45BA-4DE9-84EC-C43D36EFBFAA}" srcOrd="2" destOrd="0" parTransId="{6AD60AF1-C5A3-4005-B514-991F18C07F96}" sibTransId="{20EBA317-40D4-48B7-BC41-332AFB1977A3}"/>
    <dgm:cxn modelId="{77252AA6-26D7-4C75-B75A-84BA3EC1276D}" type="presOf" srcId="{05158AD1-0DDC-4864-B569-8101C3EB7915}" destId="{C4AFC219-DC11-41A7-9E8F-02C8AE9AA478}" srcOrd="0" destOrd="0" presId="urn:microsoft.com/office/officeart/2005/8/layout/hList2"/>
    <dgm:cxn modelId="{12331AA7-113A-45F4-803D-90D12215B659}" type="presOf" srcId="{CA91EA7F-5299-43B2-8A4A-7B0716263AAB}" destId="{0A0319B1-750C-4D56-BA1A-B4D1FC4FCD5E}" srcOrd="0" destOrd="7" presId="urn:microsoft.com/office/officeart/2005/8/layout/hList2"/>
    <dgm:cxn modelId="{EA5A4BB0-94A3-4C7B-BEB9-4EFF0DA7FDDF}" srcId="{13601353-8522-43E0-90FE-97DA624E8FD4}" destId="{50146068-CFEB-434C-9A8D-3E7F20D5219C}" srcOrd="3" destOrd="0" parTransId="{3A576731-4C7C-479F-9FB2-0C0E67B0C650}" sibTransId="{701BBDCC-5743-4D7F-B81E-51A7F8C41F75}"/>
    <dgm:cxn modelId="{38ED3AB2-B079-4166-B94F-3E6D1916336F}" srcId="{E2B58594-1A76-4F0F-84D9-ACA07831ACD3}" destId="{CA91EA7F-5299-43B2-8A4A-7B0716263AAB}" srcOrd="7" destOrd="0" parTransId="{1EAA32D4-CA89-476B-86D0-CC6FF60F2572}" sibTransId="{4DFEB065-7906-4981-968D-4476D5DFEBB4}"/>
    <dgm:cxn modelId="{ABEE2AB6-DBBD-4B7F-A425-AC4F817F6367}" type="presOf" srcId="{9DD4E526-2C3F-4BFA-8AEB-6C72468D51D8}" destId="{0A0319B1-750C-4D56-BA1A-B4D1FC4FCD5E}" srcOrd="0" destOrd="16" presId="urn:microsoft.com/office/officeart/2005/8/layout/hList2"/>
    <dgm:cxn modelId="{6FDB76B6-BE5B-40D8-88BF-80F09F82389B}" type="presOf" srcId="{60D1B527-50A7-4914-8BC3-E82B547730DB}" destId="{0A0319B1-750C-4D56-BA1A-B4D1FC4FCD5E}" srcOrd="0" destOrd="17" presId="urn:microsoft.com/office/officeart/2005/8/layout/hList2"/>
    <dgm:cxn modelId="{9FB334C1-BCB6-41A1-B4F8-696F8642B269}" type="presOf" srcId="{E131238E-3361-4184-ABD5-773DE5C58D15}" destId="{0A0319B1-750C-4D56-BA1A-B4D1FC4FCD5E}" srcOrd="0" destOrd="13" presId="urn:microsoft.com/office/officeart/2005/8/layout/hList2"/>
    <dgm:cxn modelId="{9D0377CA-EFAF-42A6-89AC-DF3D12A4A23F}" type="presOf" srcId="{A9DF141C-18D5-49E0-B837-B7D122CC65C4}" destId="{0A0319B1-750C-4D56-BA1A-B4D1FC4FCD5E}" srcOrd="0" destOrd="3" presId="urn:microsoft.com/office/officeart/2005/8/layout/hList2"/>
    <dgm:cxn modelId="{34CBDACA-1F5F-42F8-8E20-036F933BCC7D}" srcId="{E2B58594-1A76-4F0F-84D9-ACA07831ACD3}" destId="{18FE20C7-78E5-469A-8E34-F561FDEE77DC}" srcOrd="9" destOrd="0" parTransId="{5341B99E-FB75-4FB7-9CE5-AE0FDD76B5E1}" sibTransId="{267DC511-2801-4E49-AD63-23F46994D310}"/>
    <dgm:cxn modelId="{9348A5CD-A058-4428-9AA0-521584C872D8}" type="presOf" srcId="{F00BB964-A37D-421A-B312-4CF1C0F63AA6}" destId="{0A0319B1-750C-4D56-BA1A-B4D1FC4FCD5E}" srcOrd="0" destOrd="18" presId="urn:microsoft.com/office/officeart/2005/8/layout/hList2"/>
    <dgm:cxn modelId="{B92861D8-B965-4A86-8CD3-8A4D57C53B16}" type="presOf" srcId="{CD6E0259-B5C1-4188-9477-B87BAA75436C}" destId="{0A0319B1-750C-4D56-BA1A-B4D1FC4FCD5E}" srcOrd="0" destOrd="2" presId="urn:microsoft.com/office/officeart/2005/8/layout/hList2"/>
    <dgm:cxn modelId="{4E7B68DC-3368-447F-8DC3-80265424B806}" srcId="{E2B58594-1A76-4F0F-84D9-ACA07831ACD3}" destId="{60D1B527-50A7-4914-8BC3-E82B547730DB}" srcOrd="17" destOrd="0" parTransId="{5F07F41E-1E76-4B54-9131-BD792DDB1E36}" sibTransId="{BBB602DC-C394-43FE-B5B1-EDFFB4D14F5F}"/>
    <dgm:cxn modelId="{8AD2D2DC-778B-4D53-9293-CDA6D45F7603}" type="presOf" srcId="{8528078E-E490-4979-8378-E1C1CA2868B9}" destId="{0A0319B1-750C-4D56-BA1A-B4D1FC4FCD5E}" srcOrd="0" destOrd="11" presId="urn:microsoft.com/office/officeart/2005/8/layout/hList2"/>
    <dgm:cxn modelId="{DC85A5E7-DF1C-404D-A2EA-C7ECFB90872E}" type="presOf" srcId="{071F1FDD-BD2C-45E1-945A-5D38E16DBC5A}" destId="{C4AFC219-DC11-41A7-9E8F-02C8AE9AA478}" srcOrd="0" destOrd="4" presId="urn:microsoft.com/office/officeart/2005/8/layout/hList2"/>
    <dgm:cxn modelId="{5BFE87EB-8AC1-4EB0-99BB-09C9F089E5CC}" srcId="{E2B58594-1A76-4F0F-84D9-ACA07831ACD3}" destId="{E131238E-3361-4184-ABD5-773DE5C58D15}" srcOrd="13" destOrd="0" parTransId="{86DD7B88-B5FD-4B03-BBA9-0E96496CD829}" sibTransId="{59405D29-BEDE-40F0-9328-A5A2B9C4A222}"/>
    <dgm:cxn modelId="{0A67F1ED-B2BF-4838-98CA-F6A420C29EF9}" type="presOf" srcId="{068ED30E-BDB8-46E2-98D7-877EA13FAB7C}" destId="{0A0319B1-750C-4D56-BA1A-B4D1FC4FCD5E}" srcOrd="0" destOrd="21" presId="urn:microsoft.com/office/officeart/2005/8/layout/hList2"/>
    <dgm:cxn modelId="{B73CA6EE-932A-4805-8A84-6692CA41210A}" srcId="{E2B58594-1A76-4F0F-84D9-ACA07831ACD3}" destId="{40C80232-3EBA-4DE6-89E5-2ED0FE50E64D}" srcOrd="10" destOrd="0" parTransId="{9CF714C0-C543-4644-8139-82BC6A54A850}" sibTransId="{AB0AFEC9-A759-42C4-A7CD-6E37D5036607}"/>
    <dgm:cxn modelId="{FF8AEEEE-A291-4529-8972-517A88C67180}" type="presOf" srcId="{4780397A-5C4E-4BF2-89FB-BD7B7457E8F9}" destId="{0A0319B1-750C-4D56-BA1A-B4D1FC4FCD5E}" srcOrd="0" destOrd="4" presId="urn:microsoft.com/office/officeart/2005/8/layout/hList2"/>
    <dgm:cxn modelId="{AF1DCAF0-2BAE-4F0D-9EF4-6242F38A1846}" type="presOf" srcId="{50146068-CFEB-434C-9A8D-3E7F20D5219C}" destId="{C4AFC219-DC11-41A7-9E8F-02C8AE9AA478}" srcOrd="0" destOrd="3" presId="urn:microsoft.com/office/officeart/2005/8/layout/hList2"/>
    <dgm:cxn modelId="{1E598DF2-8941-4747-AB01-A6D04A874B22}" srcId="{E2B58594-1A76-4F0F-84D9-ACA07831ACD3}" destId="{A7C3E866-24ED-430D-9D32-369C0EABD38B}" srcOrd="14" destOrd="0" parTransId="{CB66966A-01E6-41EC-BC87-82F1160002D1}" sibTransId="{A3240799-2CF0-42AE-BAAE-B4069C767BE6}"/>
    <dgm:cxn modelId="{B1E15859-C34D-47BA-BC62-3D17375CC7A3}" type="presParOf" srcId="{869379C8-0045-43EC-A716-521F03C7B1E8}" destId="{69A96243-9315-46F1-BC97-59064DB9190C}" srcOrd="0" destOrd="0" presId="urn:microsoft.com/office/officeart/2005/8/layout/hList2"/>
    <dgm:cxn modelId="{56657A82-1238-4272-8002-6198DFC2F18B}" type="presParOf" srcId="{69A96243-9315-46F1-BC97-59064DB9190C}" destId="{FF4C767B-6BED-4F72-B333-54A5172A570F}" srcOrd="0" destOrd="0" presId="urn:microsoft.com/office/officeart/2005/8/layout/hList2"/>
    <dgm:cxn modelId="{DA337E90-69C3-47A3-929F-811A4C3191F0}" type="presParOf" srcId="{69A96243-9315-46F1-BC97-59064DB9190C}" destId="{0A0319B1-750C-4D56-BA1A-B4D1FC4FCD5E}" srcOrd="1" destOrd="0" presId="urn:microsoft.com/office/officeart/2005/8/layout/hList2"/>
    <dgm:cxn modelId="{C2B0D57B-2F4F-40FD-B708-3BEB5C7B81E2}" type="presParOf" srcId="{69A96243-9315-46F1-BC97-59064DB9190C}" destId="{D4DA1F94-19C3-4887-93C0-167CC5E5B587}" srcOrd="2" destOrd="0" presId="urn:microsoft.com/office/officeart/2005/8/layout/hList2"/>
    <dgm:cxn modelId="{3D1575FE-0708-48B5-BB42-659174B78D56}" type="presParOf" srcId="{869379C8-0045-43EC-A716-521F03C7B1E8}" destId="{7A80E1EF-0564-4B9C-A55B-FAE81F0792B0}" srcOrd="1" destOrd="0" presId="urn:microsoft.com/office/officeart/2005/8/layout/hList2"/>
    <dgm:cxn modelId="{B74B3C47-76ED-4285-84F6-547C0661A991}" type="presParOf" srcId="{869379C8-0045-43EC-A716-521F03C7B1E8}" destId="{D202F502-733C-428D-B987-F4EBCE080C0D}" srcOrd="2" destOrd="0" presId="urn:microsoft.com/office/officeart/2005/8/layout/hList2"/>
    <dgm:cxn modelId="{C5D421F3-3608-4C18-965A-2091685D1DB0}" type="presParOf" srcId="{D202F502-733C-428D-B987-F4EBCE080C0D}" destId="{09D8821A-0569-47F9-9AF1-67A77B68FD97}" srcOrd="0" destOrd="0" presId="urn:microsoft.com/office/officeart/2005/8/layout/hList2"/>
    <dgm:cxn modelId="{8C31CD58-EBB0-463E-AA53-9803928D05B8}" type="presParOf" srcId="{D202F502-733C-428D-B987-F4EBCE080C0D}" destId="{C4AFC219-DC11-41A7-9E8F-02C8AE9AA478}" srcOrd="1" destOrd="0" presId="urn:microsoft.com/office/officeart/2005/8/layout/hList2"/>
    <dgm:cxn modelId="{C561F8EC-B0CC-4396-8EE0-1AF6F8AD5982}" type="presParOf" srcId="{D202F502-733C-428D-B987-F4EBCE080C0D}" destId="{93C123A0-FAC9-44A1-A135-68B37FB7944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FDE6BA-ABB5-4F0C-AB7E-F8AB0489FB2B}" type="doc">
      <dgm:prSet loTypeId="urn:microsoft.com/office/officeart/2005/8/layout/hList1" loCatId="list" qsTypeId="urn:microsoft.com/office/officeart/2005/8/quickstyle/simple4" qsCatId="simple" csTypeId="urn:microsoft.com/office/officeart/2005/8/colors/accent4_2" csCatId="accent4" phldr="1"/>
      <dgm:spPr/>
      <dgm:t>
        <a:bodyPr/>
        <a:lstStyle/>
        <a:p>
          <a:endParaRPr lang="en-US"/>
        </a:p>
      </dgm:t>
    </dgm:pt>
    <dgm:pt modelId="{D99DD986-9A71-4347-8ED6-B3744A5628EC}">
      <dgm:prSet phldrT="[Texte]"/>
      <dgm:spPr/>
      <dgm:t>
        <a:bodyPr/>
        <a:lstStyle/>
        <a:p>
          <a:r>
            <a:rPr kumimoji="0" lang="fr-FR" altLang="en-US" b="0" i="0" u="none" strike="noStrike" cap="none" normalizeH="0" baseline="0" dirty="0">
              <a:effectLst/>
              <a:latin typeface="Constantia" panose="02030602050306030303" pitchFamily="18" charset="0"/>
              <a:ea typeface="Constantia" panose="02030602050306030303" pitchFamily="18" charset="0"/>
              <a:cs typeface="Times New Roman" panose="02020603050405020304" pitchFamily="18" charset="0"/>
            </a:rPr>
            <a:t>Les publics internes du PNUD sont composés des staffs et entités du PNUD basés à Moroni, New York, Addis-Abeba, Bangkok et Dakar et les autres bureaux régionaux et Bureau-Pays du PNUD. On peut identifier 6 catégories principales </a:t>
          </a:r>
          <a:endParaRPr lang="en-US" dirty="0"/>
        </a:p>
      </dgm:t>
    </dgm:pt>
    <dgm:pt modelId="{771DCAAB-9089-4390-B2FD-D5C8BB2B9051}" type="parTrans" cxnId="{9FAC4C2E-63F4-4F68-B57A-BA520A75DE99}">
      <dgm:prSet/>
      <dgm:spPr/>
      <dgm:t>
        <a:bodyPr/>
        <a:lstStyle/>
        <a:p>
          <a:endParaRPr lang="en-US"/>
        </a:p>
      </dgm:t>
    </dgm:pt>
    <dgm:pt modelId="{A3E525F9-ADA4-4BCB-A4AF-1EEBF9DCB728}" type="sibTrans" cxnId="{9FAC4C2E-63F4-4F68-B57A-BA520A75DE99}">
      <dgm:prSet/>
      <dgm:spPr/>
      <dgm:t>
        <a:bodyPr/>
        <a:lstStyle/>
        <a:p>
          <a:endParaRPr lang="en-US"/>
        </a:p>
      </dgm:t>
    </dgm:pt>
    <dgm:pt modelId="{BD64EE9B-B979-4E74-A4A4-D0C8B1DBA379}">
      <dgm:prSet phldrT="[Texte]"/>
      <dgm:spPr/>
      <dgm:t>
        <a:bodyPr/>
        <a:lstStyle/>
        <a:p>
          <a:pPr marL="0" marR="0" lvl="0" indent="0" defTabSz="914400" eaLnBrk="1" fontAlgn="auto" latinLnBrk="0" hangingPunct="1">
            <a:spcBef>
              <a:spcPts val="0"/>
            </a:spcBef>
            <a:spcAft>
              <a:spcPts val="0"/>
            </a:spcAft>
            <a:buClrTx/>
            <a:buSzTx/>
            <a:buFont typeface="Constantia" panose="02030602050306030303" pitchFamily="18" charset="0"/>
            <a:buChar char="-"/>
            <a:tabLst/>
            <a:defRPr/>
          </a:pPr>
          <a:r>
            <a:rPr lang="fr-FR" dirty="0" err="1"/>
            <a:t>Executive</a:t>
          </a:r>
          <a:r>
            <a:rPr lang="fr-FR" dirty="0"/>
            <a:t> office (</a:t>
          </a:r>
          <a:r>
            <a:rPr lang="fr-FR" dirty="0" err="1"/>
            <a:t>ExO</a:t>
          </a:r>
          <a:r>
            <a:rPr lang="fr-FR" dirty="0"/>
            <a:t>)</a:t>
          </a:r>
          <a:endParaRPr lang="en-US" dirty="0"/>
        </a:p>
      </dgm:t>
    </dgm:pt>
    <dgm:pt modelId="{6FF9133F-A027-44C3-AE7A-3B422C2173B7}" type="parTrans" cxnId="{8B1B007B-080A-4F90-B926-6F4054C52275}">
      <dgm:prSet/>
      <dgm:spPr/>
      <dgm:t>
        <a:bodyPr/>
        <a:lstStyle/>
        <a:p>
          <a:endParaRPr lang="en-US"/>
        </a:p>
      </dgm:t>
    </dgm:pt>
    <dgm:pt modelId="{61551B2A-17DE-44C3-A619-1AE9D843682F}" type="sibTrans" cxnId="{8B1B007B-080A-4F90-B926-6F4054C52275}">
      <dgm:prSet/>
      <dgm:spPr/>
      <dgm:t>
        <a:bodyPr/>
        <a:lstStyle/>
        <a:p>
          <a:endParaRPr lang="en-US"/>
        </a:p>
      </dgm:t>
    </dgm:pt>
    <dgm:pt modelId="{CBF61F1B-133A-4961-B979-345697F85400}">
      <dgm:prSet phldrT="[Texte]"/>
      <dgm:spPr/>
      <dgm:t>
        <a:bodyPr/>
        <a:lstStyle/>
        <a:p>
          <a:pPr marL="0" marR="0" lvl="0" indent="0" defTabSz="914400" eaLnBrk="1" fontAlgn="auto" latinLnBrk="0" hangingPunct="1">
            <a:spcBef>
              <a:spcPts val="0"/>
            </a:spcBef>
            <a:spcAft>
              <a:spcPts val="0"/>
            </a:spcAft>
            <a:buClrTx/>
            <a:buSzTx/>
            <a:buFont typeface="Constantia" panose="02030602050306030303" pitchFamily="18" charset="0"/>
            <a:buChar char="-"/>
            <a:tabLst/>
            <a:defRPr/>
          </a:pPr>
          <a:r>
            <a:rPr lang="fr-FR" dirty="0" err="1"/>
            <a:t>Regional</a:t>
          </a:r>
          <a:r>
            <a:rPr lang="fr-FR" dirty="0"/>
            <a:t> Bureau </a:t>
          </a:r>
          <a:r>
            <a:rPr lang="fr-FR" dirty="0" err="1"/>
            <a:t>Africa</a:t>
          </a:r>
          <a:r>
            <a:rPr lang="fr-FR" dirty="0"/>
            <a:t> (RBA)</a:t>
          </a:r>
          <a:endParaRPr lang="en-US" dirty="0"/>
        </a:p>
      </dgm:t>
    </dgm:pt>
    <dgm:pt modelId="{E305BD5A-BA33-4130-B9B8-4D9F2E6943FC}" type="parTrans" cxnId="{FB139CC1-E03E-40E5-91BE-E3065ADA995E}">
      <dgm:prSet/>
      <dgm:spPr/>
      <dgm:t>
        <a:bodyPr/>
        <a:lstStyle/>
        <a:p>
          <a:endParaRPr lang="en-US"/>
        </a:p>
      </dgm:t>
    </dgm:pt>
    <dgm:pt modelId="{4E08FD71-A91D-400C-A7BC-12FB1BCF8586}" type="sibTrans" cxnId="{FB139CC1-E03E-40E5-91BE-E3065ADA995E}">
      <dgm:prSet/>
      <dgm:spPr/>
      <dgm:t>
        <a:bodyPr/>
        <a:lstStyle/>
        <a:p>
          <a:endParaRPr lang="en-US"/>
        </a:p>
      </dgm:t>
    </dgm:pt>
    <dgm:pt modelId="{73F32A5B-611E-410B-8B42-583455F8C6C8}">
      <dgm:prSet phldrT="[Texte]"/>
      <dgm:spPr/>
      <dgm:t>
        <a:bodyPr/>
        <a:lstStyle/>
        <a:p>
          <a:pPr marL="0" marR="0" lvl="0" indent="0" defTabSz="914400" eaLnBrk="1" fontAlgn="auto" latinLnBrk="0" hangingPunct="1">
            <a:spcBef>
              <a:spcPts val="0"/>
            </a:spcBef>
            <a:spcAft>
              <a:spcPts val="0"/>
            </a:spcAft>
            <a:buClrTx/>
            <a:buSzTx/>
            <a:buFont typeface="Constantia" panose="02030602050306030303" pitchFamily="18" charset="0"/>
            <a:buChar char="-"/>
            <a:tabLst/>
            <a:defRPr/>
          </a:pPr>
          <a:r>
            <a:rPr lang="en-US"/>
            <a:t>Bureau for External Relations and Advocacy (BERA)</a:t>
          </a:r>
        </a:p>
      </dgm:t>
    </dgm:pt>
    <dgm:pt modelId="{63068069-675E-462C-8A4A-55E1D7B5A87C}" type="parTrans" cxnId="{FFEFEE30-1C9C-4D20-959E-68B227D95374}">
      <dgm:prSet/>
      <dgm:spPr/>
      <dgm:t>
        <a:bodyPr/>
        <a:lstStyle/>
        <a:p>
          <a:endParaRPr lang="en-US"/>
        </a:p>
      </dgm:t>
    </dgm:pt>
    <dgm:pt modelId="{B74411B2-1180-4222-9FC6-CDACE9625547}" type="sibTrans" cxnId="{FFEFEE30-1C9C-4D20-959E-68B227D95374}">
      <dgm:prSet/>
      <dgm:spPr/>
      <dgm:t>
        <a:bodyPr/>
        <a:lstStyle/>
        <a:p>
          <a:endParaRPr lang="en-US"/>
        </a:p>
      </dgm:t>
    </dgm:pt>
    <dgm:pt modelId="{810ABA00-C099-4033-A3D2-F526E785C243}">
      <dgm:prSet phldrT="[Texte]"/>
      <dgm:spPr/>
      <dgm:t>
        <a:bodyPr/>
        <a:lstStyle/>
        <a:p>
          <a:pPr marL="0" marR="0" lvl="0" indent="0" defTabSz="914400" eaLnBrk="1" fontAlgn="auto" latinLnBrk="0" hangingPunct="1">
            <a:spcBef>
              <a:spcPts val="0"/>
            </a:spcBef>
            <a:spcAft>
              <a:spcPts val="0"/>
            </a:spcAft>
            <a:buClrTx/>
            <a:buSzTx/>
            <a:buFont typeface="Constantia" panose="02030602050306030303" pitchFamily="18" charset="0"/>
            <a:buChar char="-"/>
            <a:tabLst/>
            <a:defRPr/>
          </a:pPr>
          <a:r>
            <a:rPr lang="en-US" dirty="0"/>
            <a:t>Bureau for Policy and </a:t>
          </a:r>
          <a:r>
            <a:rPr lang="en-US" dirty="0" err="1"/>
            <a:t>Programme</a:t>
          </a:r>
          <a:r>
            <a:rPr lang="en-US" dirty="0"/>
            <a:t> Support (BPPS)</a:t>
          </a:r>
        </a:p>
      </dgm:t>
    </dgm:pt>
    <dgm:pt modelId="{7C7520B8-519D-485E-A276-B3A786A9D2E3}" type="parTrans" cxnId="{B6AC4BBE-056B-4360-8CA2-F10FCB7CA932}">
      <dgm:prSet/>
      <dgm:spPr/>
      <dgm:t>
        <a:bodyPr/>
        <a:lstStyle/>
        <a:p>
          <a:endParaRPr lang="en-US"/>
        </a:p>
      </dgm:t>
    </dgm:pt>
    <dgm:pt modelId="{900098E4-8503-4632-A6FB-BAC5233C0C32}" type="sibTrans" cxnId="{B6AC4BBE-056B-4360-8CA2-F10FCB7CA932}">
      <dgm:prSet/>
      <dgm:spPr/>
      <dgm:t>
        <a:bodyPr/>
        <a:lstStyle/>
        <a:p>
          <a:endParaRPr lang="en-US"/>
        </a:p>
      </dgm:t>
    </dgm:pt>
    <dgm:pt modelId="{97396406-4C07-4EBF-95B1-448945A9102F}">
      <dgm:prSet phldrT="[Texte]"/>
      <dgm:spPr/>
      <dgm:t>
        <a:bodyPr/>
        <a:lstStyle/>
        <a:p>
          <a:pPr marL="0" marR="0" lvl="0" indent="0" defTabSz="914400" eaLnBrk="1" fontAlgn="auto" latinLnBrk="0" hangingPunct="1">
            <a:spcBef>
              <a:spcPts val="0"/>
            </a:spcBef>
            <a:spcAft>
              <a:spcPts val="0"/>
            </a:spcAft>
            <a:buClrTx/>
            <a:buSzTx/>
            <a:buFont typeface="Constantia" panose="02030602050306030303" pitchFamily="18" charset="0"/>
            <a:buChar char="-"/>
            <a:tabLst/>
            <a:defRPr/>
          </a:pPr>
          <a:r>
            <a:rPr lang="fr-FR"/>
            <a:t>Chief Technical Advisor (CTA)</a:t>
          </a:r>
          <a:endParaRPr lang="en-US"/>
        </a:p>
      </dgm:t>
    </dgm:pt>
    <dgm:pt modelId="{B818E3EA-FADA-4116-B7D0-4945E91D392B}" type="parTrans" cxnId="{46E95426-8C48-4D82-A47F-7826DB77B5EC}">
      <dgm:prSet/>
      <dgm:spPr/>
      <dgm:t>
        <a:bodyPr/>
        <a:lstStyle/>
        <a:p>
          <a:endParaRPr lang="en-US"/>
        </a:p>
      </dgm:t>
    </dgm:pt>
    <dgm:pt modelId="{75EB5B7C-E82F-4134-A79E-E69A51610CA0}" type="sibTrans" cxnId="{46E95426-8C48-4D82-A47F-7826DB77B5EC}">
      <dgm:prSet/>
      <dgm:spPr/>
      <dgm:t>
        <a:bodyPr/>
        <a:lstStyle/>
        <a:p>
          <a:endParaRPr lang="en-US"/>
        </a:p>
      </dgm:t>
    </dgm:pt>
    <dgm:pt modelId="{048405BE-B7E1-4237-AD58-AF57F8AE87E6}">
      <dgm:prSet phldrT="[Texte]"/>
      <dgm:spPr/>
      <dgm:t>
        <a:bodyPr/>
        <a:lstStyle/>
        <a:p>
          <a:pPr marL="0" marR="0" lvl="0" indent="0" defTabSz="914400" eaLnBrk="1" fontAlgn="auto" latinLnBrk="0" hangingPunct="1">
            <a:spcBef>
              <a:spcPts val="0"/>
            </a:spcBef>
            <a:spcAft>
              <a:spcPts val="0"/>
            </a:spcAft>
            <a:buClrTx/>
            <a:buSzTx/>
            <a:buFont typeface="Constantia" panose="02030602050306030303" pitchFamily="18" charset="0"/>
            <a:buChar char="-"/>
            <a:tabLst/>
            <a:defRPr/>
          </a:pPr>
          <a:r>
            <a:rPr lang="fr-FR" dirty="0"/>
            <a:t>Bureau pays - Comores</a:t>
          </a:r>
          <a:endParaRPr lang="en-US" dirty="0"/>
        </a:p>
      </dgm:t>
    </dgm:pt>
    <dgm:pt modelId="{1036535F-C3D2-4749-8E75-EF2BC31A2C16}" type="parTrans" cxnId="{A1240A28-8E4F-400F-8122-A8AA7993783F}">
      <dgm:prSet/>
      <dgm:spPr/>
      <dgm:t>
        <a:bodyPr/>
        <a:lstStyle/>
        <a:p>
          <a:endParaRPr lang="en-US"/>
        </a:p>
      </dgm:t>
    </dgm:pt>
    <dgm:pt modelId="{89D52FC5-D7E5-46FC-95E7-B03A330B94D6}" type="sibTrans" cxnId="{A1240A28-8E4F-400F-8122-A8AA7993783F}">
      <dgm:prSet/>
      <dgm:spPr/>
      <dgm:t>
        <a:bodyPr/>
        <a:lstStyle/>
        <a:p>
          <a:endParaRPr lang="en-US"/>
        </a:p>
      </dgm:t>
    </dgm:pt>
    <dgm:pt modelId="{ADAAD576-0C67-47AD-AE28-4E27407D254A}" type="pres">
      <dgm:prSet presAssocID="{75FDE6BA-ABB5-4F0C-AB7E-F8AB0489FB2B}" presName="Name0" presStyleCnt="0">
        <dgm:presLayoutVars>
          <dgm:dir/>
          <dgm:animLvl val="lvl"/>
          <dgm:resizeHandles val="exact"/>
        </dgm:presLayoutVars>
      </dgm:prSet>
      <dgm:spPr/>
    </dgm:pt>
    <dgm:pt modelId="{74ECFA97-663A-42AA-8092-6E0627277973}" type="pres">
      <dgm:prSet presAssocID="{D99DD986-9A71-4347-8ED6-B3744A5628EC}" presName="composite" presStyleCnt="0"/>
      <dgm:spPr/>
    </dgm:pt>
    <dgm:pt modelId="{EF00CE6D-CDDC-49E8-BA89-CC1C67589CB5}" type="pres">
      <dgm:prSet presAssocID="{D99DD986-9A71-4347-8ED6-B3744A5628EC}" presName="parTx" presStyleLbl="alignNode1" presStyleIdx="0" presStyleCnt="1">
        <dgm:presLayoutVars>
          <dgm:chMax val="0"/>
          <dgm:chPref val="0"/>
          <dgm:bulletEnabled val="1"/>
        </dgm:presLayoutVars>
      </dgm:prSet>
      <dgm:spPr/>
    </dgm:pt>
    <dgm:pt modelId="{7E1C0D58-CFE4-4E0F-8D9B-BD2A5D74BD7F}" type="pres">
      <dgm:prSet presAssocID="{D99DD986-9A71-4347-8ED6-B3744A5628EC}" presName="desTx" presStyleLbl="alignAccFollowNode1" presStyleIdx="0" presStyleCnt="1">
        <dgm:presLayoutVars>
          <dgm:bulletEnabled val="1"/>
        </dgm:presLayoutVars>
      </dgm:prSet>
      <dgm:spPr/>
    </dgm:pt>
  </dgm:ptLst>
  <dgm:cxnLst>
    <dgm:cxn modelId="{FF2F0005-B527-4125-926E-FDA8B33568E2}" type="presOf" srcId="{BD64EE9B-B979-4E74-A4A4-D0C8B1DBA379}" destId="{7E1C0D58-CFE4-4E0F-8D9B-BD2A5D74BD7F}" srcOrd="0" destOrd="0" presId="urn:microsoft.com/office/officeart/2005/8/layout/hList1"/>
    <dgm:cxn modelId="{DDD14F06-0F61-43CC-98C9-96ACB43E7664}" type="presOf" srcId="{810ABA00-C099-4033-A3D2-F526E785C243}" destId="{7E1C0D58-CFE4-4E0F-8D9B-BD2A5D74BD7F}" srcOrd="0" destOrd="3" presId="urn:microsoft.com/office/officeart/2005/8/layout/hList1"/>
    <dgm:cxn modelId="{8C401722-CD48-498E-8E0A-5A04ACA6DFD6}" type="presOf" srcId="{048405BE-B7E1-4237-AD58-AF57F8AE87E6}" destId="{7E1C0D58-CFE4-4E0F-8D9B-BD2A5D74BD7F}" srcOrd="0" destOrd="5" presId="urn:microsoft.com/office/officeart/2005/8/layout/hList1"/>
    <dgm:cxn modelId="{46E95426-8C48-4D82-A47F-7826DB77B5EC}" srcId="{D99DD986-9A71-4347-8ED6-B3744A5628EC}" destId="{97396406-4C07-4EBF-95B1-448945A9102F}" srcOrd="4" destOrd="0" parTransId="{B818E3EA-FADA-4116-B7D0-4945E91D392B}" sibTransId="{75EB5B7C-E82F-4134-A79E-E69A51610CA0}"/>
    <dgm:cxn modelId="{A1240A28-8E4F-400F-8122-A8AA7993783F}" srcId="{D99DD986-9A71-4347-8ED6-B3744A5628EC}" destId="{048405BE-B7E1-4237-AD58-AF57F8AE87E6}" srcOrd="5" destOrd="0" parTransId="{1036535F-C3D2-4749-8E75-EF2BC31A2C16}" sibTransId="{89D52FC5-D7E5-46FC-95E7-B03A330B94D6}"/>
    <dgm:cxn modelId="{44441B2E-06EA-42B6-8E5E-760AFBA08667}" type="presOf" srcId="{D99DD986-9A71-4347-8ED6-B3744A5628EC}" destId="{EF00CE6D-CDDC-49E8-BA89-CC1C67589CB5}" srcOrd="0" destOrd="0" presId="urn:microsoft.com/office/officeart/2005/8/layout/hList1"/>
    <dgm:cxn modelId="{9FAC4C2E-63F4-4F68-B57A-BA520A75DE99}" srcId="{75FDE6BA-ABB5-4F0C-AB7E-F8AB0489FB2B}" destId="{D99DD986-9A71-4347-8ED6-B3744A5628EC}" srcOrd="0" destOrd="0" parTransId="{771DCAAB-9089-4390-B2FD-D5C8BB2B9051}" sibTransId="{A3E525F9-ADA4-4BCB-A4AF-1EEBF9DCB728}"/>
    <dgm:cxn modelId="{FFEFEE30-1C9C-4D20-959E-68B227D95374}" srcId="{D99DD986-9A71-4347-8ED6-B3744A5628EC}" destId="{73F32A5B-611E-410B-8B42-583455F8C6C8}" srcOrd="2" destOrd="0" parTransId="{63068069-675E-462C-8A4A-55E1D7B5A87C}" sibTransId="{B74411B2-1180-4222-9FC6-CDACE9625547}"/>
    <dgm:cxn modelId="{B0A4FD3C-A8C3-4623-B3AE-5C80B29642A7}" type="presOf" srcId="{97396406-4C07-4EBF-95B1-448945A9102F}" destId="{7E1C0D58-CFE4-4E0F-8D9B-BD2A5D74BD7F}" srcOrd="0" destOrd="4" presId="urn:microsoft.com/office/officeart/2005/8/layout/hList1"/>
    <dgm:cxn modelId="{8B1B007B-080A-4F90-B926-6F4054C52275}" srcId="{D99DD986-9A71-4347-8ED6-B3744A5628EC}" destId="{BD64EE9B-B979-4E74-A4A4-D0C8B1DBA379}" srcOrd="0" destOrd="0" parTransId="{6FF9133F-A027-44C3-AE7A-3B422C2173B7}" sibTransId="{61551B2A-17DE-44C3-A619-1AE9D843682F}"/>
    <dgm:cxn modelId="{8AEFF58F-FCE1-4926-BE94-3516C5DD05C0}" type="presOf" srcId="{CBF61F1B-133A-4961-B979-345697F85400}" destId="{7E1C0D58-CFE4-4E0F-8D9B-BD2A5D74BD7F}" srcOrd="0" destOrd="1" presId="urn:microsoft.com/office/officeart/2005/8/layout/hList1"/>
    <dgm:cxn modelId="{B6AC4BBE-056B-4360-8CA2-F10FCB7CA932}" srcId="{D99DD986-9A71-4347-8ED6-B3744A5628EC}" destId="{810ABA00-C099-4033-A3D2-F526E785C243}" srcOrd="3" destOrd="0" parTransId="{7C7520B8-519D-485E-A276-B3A786A9D2E3}" sibTransId="{900098E4-8503-4632-A6FB-BAC5233C0C32}"/>
    <dgm:cxn modelId="{FB139CC1-E03E-40E5-91BE-E3065ADA995E}" srcId="{D99DD986-9A71-4347-8ED6-B3744A5628EC}" destId="{CBF61F1B-133A-4961-B979-345697F85400}" srcOrd="1" destOrd="0" parTransId="{E305BD5A-BA33-4130-B9B8-4D9F2E6943FC}" sibTransId="{4E08FD71-A91D-400C-A7BC-12FB1BCF8586}"/>
    <dgm:cxn modelId="{D45AB1CB-0514-4E5C-B9B8-8D41D655F53E}" type="presOf" srcId="{73F32A5B-611E-410B-8B42-583455F8C6C8}" destId="{7E1C0D58-CFE4-4E0F-8D9B-BD2A5D74BD7F}" srcOrd="0" destOrd="2" presId="urn:microsoft.com/office/officeart/2005/8/layout/hList1"/>
    <dgm:cxn modelId="{5FCF31D5-1C6F-4514-B7BC-004D252EA68B}" type="presOf" srcId="{75FDE6BA-ABB5-4F0C-AB7E-F8AB0489FB2B}" destId="{ADAAD576-0C67-47AD-AE28-4E27407D254A}" srcOrd="0" destOrd="0" presId="urn:microsoft.com/office/officeart/2005/8/layout/hList1"/>
    <dgm:cxn modelId="{3FFB05EC-2A85-43D8-8E55-B126A9EEE4D1}" type="presParOf" srcId="{ADAAD576-0C67-47AD-AE28-4E27407D254A}" destId="{74ECFA97-663A-42AA-8092-6E0627277973}" srcOrd="0" destOrd="0" presId="urn:microsoft.com/office/officeart/2005/8/layout/hList1"/>
    <dgm:cxn modelId="{E2BA8B80-734F-495D-A253-5BB70F87454A}" type="presParOf" srcId="{74ECFA97-663A-42AA-8092-6E0627277973}" destId="{EF00CE6D-CDDC-49E8-BA89-CC1C67589CB5}" srcOrd="0" destOrd="0" presId="urn:microsoft.com/office/officeart/2005/8/layout/hList1"/>
    <dgm:cxn modelId="{61514CF0-7A24-4A96-91ED-0859EA0F0C41}" type="presParOf" srcId="{74ECFA97-663A-42AA-8092-6E0627277973}" destId="{7E1C0D58-CFE4-4E0F-8D9B-BD2A5D74BD7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4A9EC5-4C05-4A51-92ED-6848F1D22643}"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B69228C9-434A-407B-B30C-84F211E37949}">
      <dgm:prSet phldrT="[Texte]"/>
      <dgm:spPr/>
      <dgm:t>
        <a:bodyPr/>
        <a:lstStyle/>
        <a:p>
          <a:r>
            <a:rPr lang="fr-FR" dirty="0">
              <a:effectLst/>
            </a:rPr>
            <a:t>Médias locaux les plus influents (auprès des comoriens en général et des ressortissants de la diaspora)</a:t>
          </a:r>
          <a:endParaRPr lang="en-US" dirty="0"/>
        </a:p>
      </dgm:t>
    </dgm:pt>
    <dgm:pt modelId="{2B928597-0D70-4C51-B240-01A5A900C0E3}" type="parTrans" cxnId="{752685F9-EF0F-4FE1-BE83-49F10BBE4247}">
      <dgm:prSet/>
      <dgm:spPr/>
      <dgm:t>
        <a:bodyPr/>
        <a:lstStyle/>
        <a:p>
          <a:endParaRPr lang="en-US"/>
        </a:p>
      </dgm:t>
    </dgm:pt>
    <dgm:pt modelId="{D50C2FA5-3A9E-4BCE-8FA0-F1C2DA4940C1}" type="sibTrans" cxnId="{752685F9-EF0F-4FE1-BE83-49F10BBE4247}">
      <dgm:prSet/>
      <dgm:spPr/>
      <dgm:t>
        <a:bodyPr/>
        <a:lstStyle/>
        <a:p>
          <a:endParaRPr lang="en-US"/>
        </a:p>
      </dgm:t>
    </dgm:pt>
    <dgm:pt modelId="{36F7DF7A-E08F-4962-BE0C-C78735AF8795}">
      <dgm:prSet phldrT="[Texte]"/>
      <dgm:spPr/>
      <dgm:t>
        <a:bodyPr/>
        <a:lstStyle/>
        <a:p>
          <a:pPr>
            <a:buFont typeface="Wingdings" panose="05000000000000000000" pitchFamily="2" charset="2"/>
            <a:buChar char=""/>
          </a:pPr>
          <a:r>
            <a:rPr lang="fr-FR" dirty="0">
              <a:effectLst/>
            </a:rPr>
            <a:t>Presse écrite (La Gazette des Comores, Al </a:t>
          </a:r>
          <a:r>
            <a:rPr lang="fr-FR" dirty="0" err="1">
              <a:effectLst/>
            </a:rPr>
            <a:t>Watwan</a:t>
          </a:r>
          <a:r>
            <a:rPr lang="fr-FR" dirty="0">
              <a:effectLst/>
            </a:rPr>
            <a:t>, Al </a:t>
          </a:r>
          <a:r>
            <a:rPr lang="fr-FR" dirty="0" err="1">
              <a:effectLst/>
            </a:rPr>
            <a:t>fadjr</a:t>
          </a:r>
          <a:r>
            <a:rPr lang="fr-FR" dirty="0">
              <a:effectLst/>
            </a:rPr>
            <a:t>)</a:t>
          </a:r>
          <a:endParaRPr lang="en-US" dirty="0"/>
        </a:p>
      </dgm:t>
    </dgm:pt>
    <dgm:pt modelId="{3D57E41B-3D94-4962-A5D5-A2A9DE67E138}" type="parTrans" cxnId="{8076F51C-3B13-460D-B4FD-55C90A046E38}">
      <dgm:prSet/>
      <dgm:spPr/>
      <dgm:t>
        <a:bodyPr/>
        <a:lstStyle/>
        <a:p>
          <a:endParaRPr lang="en-US"/>
        </a:p>
      </dgm:t>
    </dgm:pt>
    <dgm:pt modelId="{E68569EC-EF75-4CF7-82EF-9F9E8F2594DC}" type="sibTrans" cxnId="{8076F51C-3B13-460D-B4FD-55C90A046E38}">
      <dgm:prSet/>
      <dgm:spPr/>
      <dgm:t>
        <a:bodyPr/>
        <a:lstStyle/>
        <a:p>
          <a:endParaRPr lang="en-US"/>
        </a:p>
      </dgm:t>
    </dgm:pt>
    <dgm:pt modelId="{324BC829-B91E-446D-B9C8-0E7EADA923E9}">
      <dgm:prSet phldrT="[Texte]"/>
      <dgm:spPr/>
      <dgm:t>
        <a:bodyPr/>
        <a:lstStyle/>
        <a:p>
          <a:r>
            <a:rPr lang="fr-FR" dirty="0">
              <a:effectLst/>
            </a:rPr>
            <a:t>Médias internationaux principaux (correspondants)</a:t>
          </a:r>
          <a:endParaRPr lang="en-US" dirty="0"/>
        </a:p>
      </dgm:t>
    </dgm:pt>
    <dgm:pt modelId="{E5E380ED-A3DF-4522-AC66-7E2E34430101}" type="parTrans" cxnId="{A24F08CC-0924-413A-9A3C-552BE5AABFF4}">
      <dgm:prSet/>
      <dgm:spPr/>
      <dgm:t>
        <a:bodyPr/>
        <a:lstStyle/>
        <a:p>
          <a:endParaRPr lang="en-US"/>
        </a:p>
      </dgm:t>
    </dgm:pt>
    <dgm:pt modelId="{52A0EE9C-E71E-48E0-9D76-7C89ADE32D84}" type="sibTrans" cxnId="{A24F08CC-0924-413A-9A3C-552BE5AABFF4}">
      <dgm:prSet/>
      <dgm:spPr/>
      <dgm:t>
        <a:bodyPr/>
        <a:lstStyle/>
        <a:p>
          <a:endParaRPr lang="en-US"/>
        </a:p>
      </dgm:t>
    </dgm:pt>
    <dgm:pt modelId="{1829F065-9C21-44CA-8731-492BA6083278}">
      <dgm:prSet phldrT="[Texte]"/>
      <dgm:spPr/>
      <dgm:t>
        <a:bodyPr/>
        <a:lstStyle/>
        <a:p>
          <a:pPr>
            <a:buFont typeface="Wingdings" panose="05000000000000000000" pitchFamily="2" charset="2"/>
            <a:buChar char=""/>
          </a:pPr>
          <a:r>
            <a:rPr lang="fr-FR" dirty="0">
              <a:effectLst/>
            </a:rPr>
            <a:t>RFI (le plus suivi par les segments les plus éduqués de la population et la diaspora)</a:t>
          </a:r>
          <a:endParaRPr lang="en-US" dirty="0"/>
        </a:p>
      </dgm:t>
    </dgm:pt>
    <dgm:pt modelId="{228D181F-E0DB-48F2-BEBF-1DB6BCD16EAB}" type="parTrans" cxnId="{D1AA30C8-A7F8-4F34-9DF9-51AA36C07E9D}">
      <dgm:prSet/>
      <dgm:spPr/>
      <dgm:t>
        <a:bodyPr/>
        <a:lstStyle/>
        <a:p>
          <a:endParaRPr lang="en-US"/>
        </a:p>
      </dgm:t>
    </dgm:pt>
    <dgm:pt modelId="{E027429A-540E-481A-AE2B-76F4DF9C0C5F}" type="sibTrans" cxnId="{D1AA30C8-A7F8-4F34-9DF9-51AA36C07E9D}">
      <dgm:prSet/>
      <dgm:spPr/>
      <dgm:t>
        <a:bodyPr/>
        <a:lstStyle/>
        <a:p>
          <a:endParaRPr lang="en-US"/>
        </a:p>
      </dgm:t>
    </dgm:pt>
    <dgm:pt modelId="{6117A616-B984-447A-9EBC-392810D073CC}">
      <dgm:prSet/>
      <dgm:spPr/>
      <dgm:t>
        <a:bodyPr/>
        <a:lstStyle/>
        <a:p>
          <a:r>
            <a:rPr lang="fr-FR">
              <a:effectLst/>
            </a:rPr>
            <a:t>Internet : Habari za comores, Comores info</a:t>
          </a:r>
          <a:endParaRPr lang="en-US" dirty="0">
            <a:effectLst/>
          </a:endParaRPr>
        </a:p>
      </dgm:t>
    </dgm:pt>
    <dgm:pt modelId="{57EAD3AB-2084-413B-B43B-DBD7D1B9254B}" type="parTrans" cxnId="{B2A63A44-ECD1-42CC-A895-F877F32CEAB5}">
      <dgm:prSet/>
      <dgm:spPr/>
      <dgm:t>
        <a:bodyPr/>
        <a:lstStyle/>
        <a:p>
          <a:endParaRPr lang="en-US"/>
        </a:p>
      </dgm:t>
    </dgm:pt>
    <dgm:pt modelId="{117FA3C2-0FC5-4D15-9079-C44A75D244F3}" type="sibTrans" cxnId="{B2A63A44-ECD1-42CC-A895-F877F32CEAB5}">
      <dgm:prSet/>
      <dgm:spPr/>
      <dgm:t>
        <a:bodyPr/>
        <a:lstStyle/>
        <a:p>
          <a:endParaRPr lang="en-US"/>
        </a:p>
      </dgm:t>
    </dgm:pt>
    <dgm:pt modelId="{216C9DDB-7713-4DCA-8115-9D5423C2FAF2}">
      <dgm:prSet/>
      <dgm:spPr/>
      <dgm:t>
        <a:bodyPr/>
        <a:lstStyle/>
        <a:p>
          <a:r>
            <a:rPr lang="fr-FR" dirty="0">
              <a:effectLst/>
            </a:rPr>
            <a:t>Radio : ORTC + radio communautaires (près de 40)</a:t>
          </a:r>
          <a:endParaRPr lang="en-US" dirty="0">
            <a:effectLst/>
          </a:endParaRPr>
        </a:p>
      </dgm:t>
    </dgm:pt>
    <dgm:pt modelId="{DC9B3963-E3D8-427F-B8DD-42E23A5E8597}" type="parTrans" cxnId="{ED430323-60AE-474C-A601-7ACFDC21CE7C}">
      <dgm:prSet/>
      <dgm:spPr/>
      <dgm:t>
        <a:bodyPr/>
        <a:lstStyle/>
        <a:p>
          <a:endParaRPr lang="en-US"/>
        </a:p>
      </dgm:t>
    </dgm:pt>
    <dgm:pt modelId="{BD0E5A4D-AC74-42A0-8EEA-3CFCDF4BC607}" type="sibTrans" cxnId="{ED430323-60AE-474C-A601-7ACFDC21CE7C}">
      <dgm:prSet/>
      <dgm:spPr/>
      <dgm:t>
        <a:bodyPr/>
        <a:lstStyle/>
        <a:p>
          <a:endParaRPr lang="en-US"/>
        </a:p>
      </dgm:t>
    </dgm:pt>
    <dgm:pt modelId="{81F37FD1-A530-4987-871C-3E6A1F3EB97B}">
      <dgm:prSet/>
      <dgm:spPr/>
      <dgm:t>
        <a:bodyPr/>
        <a:lstStyle/>
        <a:p>
          <a:r>
            <a:rPr lang="fr-FR" dirty="0">
              <a:effectLst/>
            </a:rPr>
            <a:t>Télévision : ORTC</a:t>
          </a:r>
          <a:endParaRPr lang="en-US" dirty="0">
            <a:effectLst/>
          </a:endParaRPr>
        </a:p>
      </dgm:t>
    </dgm:pt>
    <dgm:pt modelId="{E08D44E2-E2F3-47BB-A646-CC92D535C67D}" type="parTrans" cxnId="{B7BC3E3C-2A0B-41E3-A225-92A6A3AE2F9B}">
      <dgm:prSet/>
      <dgm:spPr/>
      <dgm:t>
        <a:bodyPr/>
        <a:lstStyle/>
        <a:p>
          <a:endParaRPr lang="en-US"/>
        </a:p>
      </dgm:t>
    </dgm:pt>
    <dgm:pt modelId="{14E5FDE0-247F-44CD-AEBA-F6484D2430CE}" type="sibTrans" cxnId="{B7BC3E3C-2A0B-41E3-A225-92A6A3AE2F9B}">
      <dgm:prSet/>
      <dgm:spPr/>
      <dgm:t>
        <a:bodyPr/>
        <a:lstStyle/>
        <a:p>
          <a:endParaRPr lang="en-US"/>
        </a:p>
      </dgm:t>
    </dgm:pt>
    <dgm:pt modelId="{60C38F98-25DD-4E42-88BB-5F219BDB63C7}">
      <dgm:prSet/>
      <dgm:spPr/>
      <dgm:t>
        <a:bodyPr/>
        <a:lstStyle/>
        <a:p>
          <a:r>
            <a:rPr lang="fr-FR">
              <a:effectLst/>
            </a:rPr>
            <a:t>AFP</a:t>
          </a:r>
          <a:endParaRPr lang="en-US" dirty="0">
            <a:effectLst/>
          </a:endParaRPr>
        </a:p>
      </dgm:t>
    </dgm:pt>
    <dgm:pt modelId="{E3BC336F-764F-41B7-9CED-8C6D1F46CBF3}" type="parTrans" cxnId="{83149E59-57F1-4385-A833-98FD737C0C09}">
      <dgm:prSet/>
      <dgm:spPr/>
      <dgm:t>
        <a:bodyPr/>
        <a:lstStyle/>
        <a:p>
          <a:endParaRPr lang="en-US"/>
        </a:p>
      </dgm:t>
    </dgm:pt>
    <dgm:pt modelId="{27FD4EA0-C193-41E6-8BE8-9DA75DC64710}" type="sibTrans" cxnId="{83149E59-57F1-4385-A833-98FD737C0C09}">
      <dgm:prSet/>
      <dgm:spPr/>
      <dgm:t>
        <a:bodyPr/>
        <a:lstStyle/>
        <a:p>
          <a:endParaRPr lang="en-US"/>
        </a:p>
      </dgm:t>
    </dgm:pt>
    <dgm:pt modelId="{C8C324FC-DDE8-4A5D-89A7-1F4906E711AD}">
      <dgm:prSet/>
      <dgm:spPr/>
      <dgm:t>
        <a:bodyPr/>
        <a:lstStyle/>
        <a:p>
          <a:r>
            <a:rPr lang="fr-FR">
              <a:effectLst/>
            </a:rPr>
            <a:t>Reuters</a:t>
          </a:r>
          <a:endParaRPr lang="en-US" dirty="0">
            <a:effectLst/>
          </a:endParaRPr>
        </a:p>
      </dgm:t>
    </dgm:pt>
    <dgm:pt modelId="{246AC0C8-82C6-4F85-B785-8705F84D910B}" type="parTrans" cxnId="{E918A323-3466-4ECC-A87B-2A295ACBE6D9}">
      <dgm:prSet/>
      <dgm:spPr/>
      <dgm:t>
        <a:bodyPr/>
        <a:lstStyle/>
        <a:p>
          <a:endParaRPr lang="en-US"/>
        </a:p>
      </dgm:t>
    </dgm:pt>
    <dgm:pt modelId="{C165DB29-377E-4BC1-AF8C-8BD00B955D46}" type="sibTrans" cxnId="{E918A323-3466-4ECC-A87B-2A295ACBE6D9}">
      <dgm:prSet/>
      <dgm:spPr/>
      <dgm:t>
        <a:bodyPr/>
        <a:lstStyle/>
        <a:p>
          <a:endParaRPr lang="en-US"/>
        </a:p>
      </dgm:t>
    </dgm:pt>
    <dgm:pt modelId="{4D282ABD-9DA4-41AB-89FA-30A6F96F2673}">
      <dgm:prSet/>
      <dgm:spPr/>
      <dgm:t>
        <a:bodyPr/>
        <a:lstStyle/>
        <a:p>
          <a:r>
            <a:rPr lang="fr-FR">
              <a:effectLst/>
            </a:rPr>
            <a:t>Bloomberg Africa</a:t>
          </a:r>
          <a:endParaRPr lang="en-US" dirty="0">
            <a:effectLst/>
          </a:endParaRPr>
        </a:p>
      </dgm:t>
    </dgm:pt>
    <dgm:pt modelId="{AFAA133E-9F1C-4CF0-993A-F957BF755D83}" type="parTrans" cxnId="{CD5A6405-8799-472F-A50F-5D187BC91AF4}">
      <dgm:prSet/>
      <dgm:spPr/>
      <dgm:t>
        <a:bodyPr/>
        <a:lstStyle/>
        <a:p>
          <a:endParaRPr lang="en-US"/>
        </a:p>
      </dgm:t>
    </dgm:pt>
    <dgm:pt modelId="{AF601AA5-7823-44B7-A9F0-AA88EBE67540}" type="sibTrans" cxnId="{CD5A6405-8799-472F-A50F-5D187BC91AF4}">
      <dgm:prSet/>
      <dgm:spPr/>
      <dgm:t>
        <a:bodyPr/>
        <a:lstStyle/>
        <a:p>
          <a:endParaRPr lang="en-US"/>
        </a:p>
      </dgm:t>
    </dgm:pt>
    <dgm:pt modelId="{33BC185A-5C28-46C0-AB99-0C863FD4679E}">
      <dgm:prSet/>
      <dgm:spPr/>
      <dgm:t>
        <a:bodyPr/>
        <a:lstStyle/>
        <a:p>
          <a:r>
            <a:rPr lang="fr-FR">
              <a:effectLst/>
            </a:rPr>
            <a:t>VoA Africa</a:t>
          </a:r>
          <a:endParaRPr lang="en-US" dirty="0">
            <a:effectLst/>
          </a:endParaRPr>
        </a:p>
      </dgm:t>
    </dgm:pt>
    <dgm:pt modelId="{B1B55D37-02ED-4ECD-9CBA-A02D5045E96C}" type="parTrans" cxnId="{F596EDB1-969A-4E11-8B6C-10D4A6D52B37}">
      <dgm:prSet/>
      <dgm:spPr/>
      <dgm:t>
        <a:bodyPr/>
        <a:lstStyle/>
        <a:p>
          <a:endParaRPr lang="en-US"/>
        </a:p>
      </dgm:t>
    </dgm:pt>
    <dgm:pt modelId="{DE6E3D48-B3CF-4500-A506-9E2C5C287550}" type="sibTrans" cxnId="{F596EDB1-969A-4E11-8B6C-10D4A6D52B37}">
      <dgm:prSet/>
      <dgm:spPr/>
      <dgm:t>
        <a:bodyPr/>
        <a:lstStyle/>
        <a:p>
          <a:endParaRPr lang="en-US"/>
        </a:p>
      </dgm:t>
    </dgm:pt>
    <dgm:pt modelId="{7A4F8F16-EA62-4E57-8B63-F989B03A2DD3}">
      <dgm:prSet/>
      <dgm:spPr/>
      <dgm:t>
        <a:bodyPr/>
        <a:lstStyle/>
        <a:p>
          <a:r>
            <a:rPr lang="fr-FR">
              <a:effectLst/>
            </a:rPr>
            <a:t>Deutsche Welle Africa</a:t>
          </a:r>
          <a:endParaRPr lang="en-US" dirty="0">
            <a:effectLst/>
          </a:endParaRPr>
        </a:p>
      </dgm:t>
    </dgm:pt>
    <dgm:pt modelId="{7943B89C-9D43-4B68-A416-791870B510C6}" type="parTrans" cxnId="{67E356E8-616A-47AF-9F55-E0FDE78218B7}">
      <dgm:prSet/>
      <dgm:spPr/>
      <dgm:t>
        <a:bodyPr/>
        <a:lstStyle/>
        <a:p>
          <a:endParaRPr lang="en-US"/>
        </a:p>
      </dgm:t>
    </dgm:pt>
    <dgm:pt modelId="{97CE115F-7454-4D1D-A913-4F2E5CFB6BD5}" type="sibTrans" cxnId="{67E356E8-616A-47AF-9F55-E0FDE78218B7}">
      <dgm:prSet/>
      <dgm:spPr/>
      <dgm:t>
        <a:bodyPr/>
        <a:lstStyle/>
        <a:p>
          <a:endParaRPr lang="en-US"/>
        </a:p>
      </dgm:t>
    </dgm:pt>
    <dgm:pt modelId="{0436D8FC-FE2C-4368-8158-FBAB2BBA9CE7}">
      <dgm:prSet/>
      <dgm:spPr/>
      <dgm:t>
        <a:bodyPr/>
        <a:lstStyle/>
        <a:p>
          <a:r>
            <a:rPr lang="fr-FR">
              <a:effectLst/>
            </a:rPr>
            <a:t>Le Monde Afrique </a:t>
          </a:r>
          <a:endParaRPr lang="en-US" dirty="0">
            <a:effectLst/>
          </a:endParaRPr>
        </a:p>
      </dgm:t>
    </dgm:pt>
    <dgm:pt modelId="{5B9190DF-954F-4C70-916F-D1966017F8F4}" type="parTrans" cxnId="{1F4B6655-DA00-47A4-AF47-2D693B554CA0}">
      <dgm:prSet/>
      <dgm:spPr/>
      <dgm:t>
        <a:bodyPr/>
        <a:lstStyle/>
        <a:p>
          <a:endParaRPr lang="en-US"/>
        </a:p>
      </dgm:t>
    </dgm:pt>
    <dgm:pt modelId="{82C27ED4-271B-4A8B-AFD7-6E488D20B52D}" type="sibTrans" cxnId="{1F4B6655-DA00-47A4-AF47-2D693B554CA0}">
      <dgm:prSet/>
      <dgm:spPr/>
      <dgm:t>
        <a:bodyPr/>
        <a:lstStyle/>
        <a:p>
          <a:endParaRPr lang="en-US"/>
        </a:p>
      </dgm:t>
    </dgm:pt>
    <dgm:pt modelId="{5F2B292E-F772-4BFF-A5F6-512BF86CE9E9}">
      <dgm:prSet/>
      <dgm:spPr/>
      <dgm:t>
        <a:bodyPr/>
        <a:lstStyle/>
        <a:p>
          <a:r>
            <a:rPr lang="fr-FR" dirty="0">
              <a:effectLst/>
            </a:rPr>
            <a:t>Télévision : Canal+</a:t>
          </a:r>
          <a:endParaRPr lang="en-US" dirty="0"/>
        </a:p>
      </dgm:t>
    </dgm:pt>
    <dgm:pt modelId="{7E009D98-5FFD-4B20-AC4A-E92B90C30DAB}" type="parTrans" cxnId="{B86A1605-6340-4B14-9365-77F39F76F575}">
      <dgm:prSet/>
      <dgm:spPr/>
      <dgm:t>
        <a:bodyPr/>
        <a:lstStyle/>
        <a:p>
          <a:endParaRPr lang="en-US"/>
        </a:p>
      </dgm:t>
    </dgm:pt>
    <dgm:pt modelId="{F7C32DFF-16C2-4226-812C-32A1F47E0F98}" type="sibTrans" cxnId="{B86A1605-6340-4B14-9365-77F39F76F575}">
      <dgm:prSet/>
      <dgm:spPr/>
      <dgm:t>
        <a:bodyPr/>
        <a:lstStyle/>
        <a:p>
          <a:endParaRPr lang="en-US"/>
        </a:p>
      </dgm:t>
    </dgm:pt>
    <dgm:pt modelId="{05FCCC1D-9C29-4DAB-A546-A10B56941908}" type="pres">
      <dgm:prSet presAssocID="{6F4A9EC5-4C05-4A51-92ED-6848F1D22643}" presName="Name0" presStyleCnt="0">
        <dgm:presLayoutVars>
          <dgm:dir/>
          <dgm:animLvl val="lvl"/>
          <dgm:resizeHandles val="exact"/>
        </dgm:presLayoutVars>
      </dgm:prSet>
      <dgm:spPr/>
    </dgm:pt>
    <dgm:pt modelId="{A1DF0025-4F78-4166-B63B-74735E06C572}" type="pres">
      <dgm:prSet presAssocID="{B69228C9-434A-407B-B30C-84F211E37949}" presName="composite" presStyleCnt="0"/>
      <dgm:spPr/>
    </dgm:pt>
    <dgm:pt modelId="{B0C4010E-A7D7-461B-B909-C4718540956E}" type="pres">
      <dgm:prSet presAssocID="{B69228C9-434A-407B-B30C-84F211E37949}" presName="parTx" presStyleLbl="alignNode1" presStyleIdx="0" presStyleCnt="2">
        <dgm:presLayoutVars>
          <dgm:chMax val="0"/>
          <dgm:chPref val="0"/>
          <dgm:bulletEnabled val="1"/>
        </dgm:presLayoutVars>
      </dgm:prSet>
      <dgm:spPr/>
    </dgm:pt>
    <dgm:pt modelId="{174B7843-22A4-4A42-984A-41854341C522}" type="pres">
      <dgm:prSet presAssocID="{B69228C9-434A-407B-B30C-84F211E37949}" presName="desTx" presStyleLbl="alignAccFollowNode1" presStyleIdx="0" presStyleCnt="2">
        <dgm:presLayoutVars>
          <dgm:bulletEnabled val="1"/>
        </dgm:presLayoutVars>
      </dgm:prSet>
      <dgm:spPr/>
    </dgm:pt>
    <dgm:pt modelId="{FE78809D-85A9-4549-81FE-8CFCA8271ABD}" type="pres">
      <dgm:prSet presAssocID="{D50C2FA5-3A9E-4BCE-8FA0-F1C2DA4940C1}" presName="space" presStyleCnt="0"/>
      <dgm:spPr/>
    </dgm:pt>
    <dgm:pt modelId="{B3F997F9-B3A4-40E2-9FAB-3FC13BECDD50}" type="pres">
      <dgm:prSet presAssocID="{324BC829-B91E-446D-B9C8-0E7EADA923E9}" presName="composite" presStyleCnt="0"/>
      <dgm:spPr/>
    </dgm:pt>
    <dgm:pt modelId="{06F1EDA4-608C-4B69-86A1-F6419F9639A2}" type="pres">
      <dgm:prSet presAssocID="{324BC829-B91E-446D-B9C8-0E7EADA923E9}" presName="parTx" presStyleLbl="alignNode1" presStyleIdx="1" presStyleCnt="2">
        <dgm:presLayoutVars>
          <dgm:chMax val="0"/>
          <dgm:chPref val="0"/>
          <dgm:bulletEnabled val="1"/>
        </dgm:presLayoutVars>
      </dgm:prSet>
      <dgm:spPr/>
    </dgm:pt>
    <dgm:pt modelId="{552E826B-146A-4AC4-BC57-E390DEAFCA22}" type="pres">
      <dgm:prSet presAssocID="{324BC829-B91E-446D-B9C8-0E7EADA923E9}" presName="desTx" presStyleLbl="alignAccFollowNode1" presStyleIdx="1" presStyleCnt="2">
        <dgm:presLayoutVars>
          <dgm:bulletEnabled val="1"/>
        </dgm:presLayoutVars>
      </dgm:prSet>
      <dgm:spPr/>
    </dgm:pt>
  </dgm:ptLst>
  <dgm:cxnLst>
    <dgm:cxn modelId="{B86A1605-6340-4B14-9365-77F39F76F575}" srcId="{324BC829-B91E-446D-B9C8-0E7EADA923E9}" destId="{5F2B292E-F772-4BFF-A5F6-512BF86CE9E9}" srcOrd="7" destOrd="0" parTransId="{7E009D98-5FFD-4B20-AC4A-E92B90C30DAB}" sibTransId="{F7C32DFF-16C2-4226-812C-32A1F47E0F98}"/>
    <dgm:cxn modelId="{CD5A6405-8799-472F-A50F-5D187BC91AF4}" srcId="{324BC829-B91E-446D-B9C8-0E7EADA923E9}" destId="{4D282ABD-9DA4-41AB-89FA-30A6F96F2673}" srcOrd="3" destOrd="0" parTransId="{AFAA133E-9F1C-4CF0-993A-F957BF755D83}" sibTransId="{AF601AA5-7823-44B7-A9F0-AA88EBE67540}"/>
    <dgm:cxn modelId="{BAC7250A-978F-44C2-B979-D250FEBF8A3B}" type="presOf" srcId="{0436D8FC-FE2C-4368-8158-FBAB2BBA9CE7}" destId="{552E826B-146A-4AC4-BC57-E390DEAFCA22}" srcOrd="0" destOrd="6" presId="urn:microsoft.com/office/officeart/2005/8/layout/hList1"/>
    <dgm:cxn modelId="{A28F290C-894B-43F1-A82D-4F874A02C767}" type="presOf" srcId="{81F37FD1-A530-4987-871C-3E6A1F3EB97B}" destId="{174B7843-22A4-4A42-984A-41854341C522}" srcOrd="0" destOrd="3" presId="urn:microsoft.com/office/officeart/2005/8/layout/hList1"/>
    <dgm:cxn modelId="{80B30619-D671-4162-8B77-959A330FEA05}" type="presOf" srcId="{5F2B292E-F772-4BFF-A5F6-512BF86CE9E9}" destId="{552E826B-146A-4AC4-BC57-E390DEAFCA22}" srcOrd="0" destOrd="7" presId="urn:microsoft.com/office/officeart/2005/8/layout/hList1"/>
    <dgm:cxn modelId="{8076F51C-3B13-460D-B4FD-55C90A046E38}" srcId="{B69228C9-434A-407B-B30C-84F211E37949}" destId="{36F7DF7A-E08F-4962-BE0C-C78735AF8795}" srcOrd="0" destOrd="0" parTransId="{3D57E41B-3D94-4962-A5D5-A2A9DE67E138}" sibTransId="{E68569EC-EF75-4CF7-82EF-9F9E8F2594DC}"/>
    <dgm:cxn modelId="{4555A521-4B97-46F3-88E6-C7D739499F04}" type="presOf" srcId="{1829F065-9C21-44CA-8731-492BA6083278}" destId="{552E826B-146A-4AC4-BC57-E390DEAFCA22}" srcOrd="0" destOrd="0" presId="urn:microsoft.com/office/officeart/2005/8/layout/hList1"/>
    <dgm:cxn modelId="{ED430323-60AE-474C-A601-7ACFDC21CE7C}" srcId="{B69228C9-434A-407B-B30C-84F211E37949}" destId="{216C9DDB-7713-4DCA-8115-9D5423C2FAF2}" srcOrd="2" destOrd="0" parTransId="{DC9B3963-E3D8-427F-B8DD-42E23A5E8597}" sibTransId="{BD0E5A4D-AC74-42A0-8EEA-3CFCDF4BC607}"/>
    <dgm:cxn modelId="{E918A323-3466-4ECC-A87B-2A295ACBE6D9}" srcId="{324BC829-B91E-446D-B9C8-0E7EADA923E9}" destId="{C8C324FC-DDE8-4A5D-89A7-1F4906E711AD}" srcOrd="2" destOrd="0" parTransId="{246AC0C8-82C6-4F85-B785-8705F84D910B}" sibTransId="{C165DB29-377E-4BC1-AF8C-8BD00B955D46}"/>
    <dgm:cxn modelId="{2BF35228-08EF-49E5-8ECA-331E686C370A}" type="presOf" srcId="{4D282ABD-9DA4-41AB-89FA-30A6F96F2673}" destId="{552E826B-146A-4AC4-BC57-E390DEAFCA22}" srcOrd="0" destOrd="3" presId="urn:microsoft.com/office/officeart/2005/8/layout/hList1"/>
    <dgm:cxn modelId="{21FB2537-7AC7-4FC5-A710-995E7E0083C6}" type="presOf" srcId="{216C9DDB-7713-4DCA-8115-9D5423C2FAF2}" destId="{174B7843-22A4-4A42-984A-41854341C522}" srcOrd="0" destOrd="2" presId="urn:microsoft.com/office/officeart/2005/8/layout/hList1"/>
    <dgm:cxn modelId="{B7BC3E3C-2A0B-41E3-A225-92A6A3AE2F9B}" srcId="{B69228C9-434A-407B-B30C-84F211E37949}" destId="{81F37FD1-A530-4987-871C-3E6A1F3EB97B}" srcOrd="3" destOrd="0" parTransId="{E08D44E2-E2F3-47BB-A646-CC92D535C67D}" sibTransId="{14E5FDE0-247F-44CD-AEBA-F6484D2430CE}"/>
    <dgm:cxn modelId="{B2A63A44-ECD1-42CC-A895-F877F32CEAB5}" srcId="{B69228C9-434A-407B-B30C-84F211E37949}" destId="{6117A616-B984-447A-9EBC-392810D073CC}" srcOrd="1" destOrd="0" parTransId="{57EAD3AB-2084-413B-B43B-DBD7D1B9254B}" sibTransId="{117FA3C2-0FC5-4D15-9079-C44A75D244F3}"/>
    <dgm:cxn modelId="{6BFE3C46-2019-4EC9-85C3-8702623EB8DB}" type="presOf" srcId="{36F7DF7A-E08F-4962-BE0C-C78735AF8795}" destId="{174B7843-22A4-4A42-984A-41854341C522}" srcOrd="0" destOrd="0" presId="urn:microsoft.com/office/officeart/2005/8/layout/hList1"/>
    <dgm:cxn modelId="{1F4B6655-DA00-47A4-AF47-2D693B554CA0}" srcId="{324BC829-B91E-446D-B9C8-0E7EADA923E9}" destId="{0436D8FC-FE2C-4368-8158-FBAB2BBA9CE7}" srcOrd="6" destOrd="0" parTransId="{5B9190DF-954F-4C70-916F-D1966017F8F4}" sibTransId="{82C27ED4-271B-4A8B-AFD7-6E488D20B52D}"/>
    <dgm:cxn modelId="{83149E59-57F1-4385-A833-98FD737C0C09}" srcId="{324BC829-B91E-446D-B9C8-0E7EADA923E9}" destId="{60C38F98-25DD-4E42-88BB-5F219BDB63C7}" srcOrd="1" destOrd="0" parTransId="{E3BC336F-764F-41B7-9CED-8C6D1F46CBF3}" sibTransId="{27FD4EA0-C193-41E6-8BE8-9DA75DC64710}"/>
    <dgm:cxn modelId="{D28CCD7C-8175-423A-B060-849BAE74EAB9}" type="presOf" srcId="{7A4F8F16-EA62-4E57-8B63-F989B03A2DD3}" destId="{552E826B-146A-4AC4-BC57-E390DEAFCA22}" srcOrd="0" destOrd="5" presId="urn:microsoft.com/office/officeart/2005/8/layout/hList1"/>
    <dgm:cxn modelId="{F596EDB1-969A-4E11-8B6C-10D4A6D52B37}" srcId="{324BC829-B91E-446D-B9C8-0E7EADA923E9}" destId="{33BC185A-5C28-46C0-AB99-0C863FD4679E}" srcOrd="4" destOrd="0" parTransId="{B1B55D37-02ED-4ECD-9CBA-A02D5045E96C}" sibTransId="{DE6E3D48-B3CF-4500-A506-9E2C5C287550}"/>
    <dgm:cxn modelId="{262076C7-8CE2-4900-9558-5CD4B7F1BBDD}" type="presOf" srcId="{B69228C9-434A-407B-B30C-84F211E37949}" destId="{B0C4010E-A7D7-461B-B909-C4718540956E}" srcOrd="0" destOrd="0" presId="urn:microsoft.com/office/officeart/2005/8/layout/hList1"/>
    <dgm:cxn modelId="{EA6D27C8-2675-41B1-9B9C-279828247DA5}" type="presOf" srcId="{33BC185A-5C28-46C0-AB99-0C863FD4679E}" destId="{552E826B-146A-4AC4-BC57-E390DEAFCA22}" srcOrd="0" destOrd="4" presId="urn:microsoft.com/office/officeart/2005/8/layout/hList1"/>
    <dgm:cxn modelId="{D1AA30C8-A7F8-4F34-9DF9-51AA36C07E9D}" srcId="{324BC829-B91E-446D-B9C8-0E7EADA923E9}" destId="{1829F065-9C21-44CA-8731-492BA6083278}" srcOrd="0" destOrd="0" parTransId="{228D181F-E0DB-48F2-BEBF-1DB6BCD16EAB}" sibTransId="{E027429A-540E-481A-AE2B-76F4DF9C0C5F}"/>
    <dgm:cxn modelId="{A24A0AC9-D0FA-45E9-90E5-4A66D3297B8A}" type="presOf" srcId="{6F4A9EC5-4C05-4A51-92ED-6848F1D22643}" destId="{05FCCC1D-9C29-4DAB-A546-A10B56941908}" srcOrd="0" destOrd="0" presId="urn:microsoft.com/office/officeart/2005/8/layout/hList1"/>
    <dgm:cxn modelId="{A24F08CC-0924-413A-9A3C-552BE5AABFF4}" srcId="{6F4A9EC5-4C05-4A51-92ED-6848F1D22643}" destId="{324BC829-B91E-446D-B9C8-0E7EADA923E9}" srcOrd="1" destOrd="0" parTransId="{E5E380ED-A3DF-4522-AC66-7E2E34430101}" sibTransId="{52A0EE9C-E71E-48E0-9D76-7C89ADE32D84}"/>
    <dgm:cxn modelId="{A2A652DF-54EB-4446-978D-56E0BF6F7290}" type="presOf" srcId="{C8C324FC-DDE8-4A5D-89A7-1F4906E711AD}" destId="{552E826B-146A-4AC4-BC57-E390DEAFCA22}" srcOrd="0" destOrd="2" presId="urn:microsoft.com/office/officeart/2005/8/layout/hList1"/>
    <dgm:cxn modelId="{67E356E8-616A-47AF-9F55-E0FDE78218B7}" srcId="{324BC829-B91E-446D-B9C8-0E7EADA923E9}" destId="{7A4F8F16-EA62-4E57-8B63-F989B03A2DD3}" srcOrd="5" destOrd="0" parTransId="{7943B89C-9D43-4B68-A416-791870B510C6}" sibTransId="{97CE115F-7454-4D1D-A913-4F2E5CFB6BD5}"/>
    <dgm:cxn modelId="{B49E95EB-185A-4F0B-ACFD-43AF7F0638F7}" type="presOf" srcId="{6117A616-B984-447A-9EBC-392810D073CC}" destId="{174B7843-22A4-4A42-984A-41854341C522}" srcOrd="0" destOrd="1" presId="urn:microsoft.com/office/officeart/2005/8/layout/hList1"/>
    <dgm:cxn modelId="{01DECEEB-BE69-4AD7-A7E8-EC44AB87EA77}" type="presOf" srcId="{324BC829-B91E-446D-B9C8-0E7EADA923E9}" destId="{06F1EDA4-608C-4B69-86A1-F6419F9639A2}" srcOrd="0" destOrd="0" presId="urn:microsoft.com/office/officeart/2005/8/layout/hList1"/>
    <dgm:cxn modelId="{36ABC5F1-B483-402A-8F2A-458EA0954486}" type="presOf" srcId="{60C38F98-25DD-4E42-88BB-5F219BDB63C7}" destId="{552E826B-146A-4AC4-BC57-E390DEAFCA22}" srcOrd="0" destOrd="1" presId="urn:microsoft.com/office/officeart/2005/8/layout/hList1"/>
    <dgm:cxn modelId="{752685F9-EF0F-4FE1-BE83-49F10BBE4247}" srcId="{6F4A9EC5-4C05-4A51-92ED-6848F1D22643}" destId="{B69228C9-434A-407B-B30C-84F211E37949}" srcOrd="0" destOrd="0" parTransId="{2B928597-0D70-4C51-B240-01A5A900C0E3}" sibTransId="{D50C2FA5-3A9E-4BCE-8FA0-F1C2DA4940C1}"/>
    <dgm:cxn modelId="{8EF15E30-CD0A-4AA3-9C88-400156EC2DC3}" type="presParOf" srcId="{05FCCC1D-9C29-4DAB-A546-A10B56941908}" destId="{A1DF0025-4F78-4166-B63B-74735E06C572}" srcOrd="0" destOrd="0" presId="urn:microsoft.com/office/officeart/2005/8/layout/hList1"/>
    <dgm:cxn modelId="{C3CD7C96-91AF-4B9C-818E-FA518192BA7B}" type="presParOf" srcId="{A1DF0025-4F78-4166-B63B-74735E06C572}" destId="{B0C4010E-A7D7-461B-B909-C4718540956E}" srcOrd="0" destOrd="0" presId="urn:microsoft.com/office/officeart/2005/8/layout/hList1"/>
    <dgm:cxn modelId="{E833CC65-58D4-40C1-8603-A57F6486AB19}" type="presParOf" srcId="{A1DF0025-4F78-4166-B63B-74735E06C572}" destId="{174B7843-22A4-4A42-984A-41854341C522}" srcOrd="1" destOrd="0" presId="urn:microsoft.com/office/officeart/2005/8/layout/hList1"/>
    <dgm:cxn modelId="{A449331A-8DED-4A3B-8AB4-EB86882EC279}" type="presParOf" srcId="{05FCCC1D-9C29-4DAB-A546-A10B56941908}" destId="{FE78809D-85A9-4549-81FE-8CFCA8271ABD}" srcOrd="1" destOrd="0" presId="urn:microsoft.com/office/officeart/2005/8/layout/hList1"/>
    <dgm:cxn modelId="{39AE7CBC-816D-4350-8148-F1A456A59744}" type="presParOf" srcId="{05FCCC1D-9C29-4DAB-A546-A10B56941908}" destId="{B3F997F9-B3A4-40E2-9FAB-3FC13BECDD50}" srcOrd="2" destOrd="0" presId="urn:microsoft.com/office/officeart/2005/8/layout/hList1"/>
    <dgm:cxn modelId="{F90B9041-7613-490D-8B07-347C788EE1DD}" type="presParOf" srcId="{B3F997F9-B3A4-40E2-9FAB-3FC13BECDD50}" destId="{06F1EDA4-608C-4B69-86A1-F6419F9639A2}" srcOrd="0" destOrd="0" presId="urn:microsoft.com/office/officeart/2005/8/layout/hList1"/>
    <dgm:cxn modelId="{E9B080AD-51E9-4FBB-B2A1-E8C45A317369}" type="presParOf" srcId="{B3F997F9-B3A4-40E2-9FAB-3FC13BECDD50}" destId="{552E826B-146A-4AC4-BC57-E390DEAFCA2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CB8FB2-64BE-4EA4-976A-05F020C815F5}"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1C7BDB02-D0A9-4A1A-9AC0-A749B3AD79B9}">
      <dgm:prSet phldrT="[Texte]"/>
      <dgm:spPr/>
      <dgm:t>
        <a:bodyPr/>
        <a:lstStyle/>
        <a:p>
          <a:r>
            <a:rPr lang="fr-FR" dirty="0"/>
            <a:t>Ressources humaines en communication</a:t>
          </a:r>
          <a:endParaRPr lang="en-US" dirty="0"/>
        </a:p>
      </dgm:t>
    </dgm:pt>
    <dgm:pt modelId="{AA999302-782A-4A55-930F-A53CB8F5E93F}" type="parTrans" cxnId="{022D8E1D-300C-4459-8DE6-3AEF777FFD78}">
      <dgm:prSet/>
      <dgm:spPr/>
      <dgm:t>
        <a:bodyPr/>
        <a:lstStyle/>
        <a:p>
          <a:endParaRPr lang="en-US"/>
        </a:p>
      </dgm:t>
    </dgm:pt>
    <dgm:pt modelId="{0F0C84DA-CA85-4953-BFB1-63A95771F0B8}" type="sibTrans" cxnId="{022D8E1D-300C-4459-8DE6-3AEF777FFD78}">
      <dgm:prSet/>
      <dgm:spPr/>
      <dgm:t>
        <a:bodyPr/>
        <a:lstStyle/>
        <a:p>
          <a:endParaRPr lang="en-US"/>
        </a:p>
      </dgm:t>
    </dgm:pt>
    <dgm:pt modelId="{DD6823C5-AD2F-4225-99DA-39C68B115877}">
      <dgm:prSet phldrT="[Texte]"/>
      <dgm:spPr/>
      <dgm:t>
        <a:bodyPr/>
        <a:lstStyle/>
        <a:p>
          <a:r>
            <a:rPr lang="fr-FR" sz="1700" kern="1200" dirty="0">
              <a:latin typeface="Constantia" panose="02030602050306030303" pitchFamily="18" charset="0"/>
              <a:ea typeface="Constantia" panose="02030602050306030303" pitchFamily="18" charset="0"/>
              <a:cs typeface="Times New Roman" panose="02020603050405020304" pitchFamily="18" charset="0"/>
            </a:rPr>
            <a:t>Analyste en communication (poste national)</a:t>
          </a:r>
          <a:endParaRPr lang="en-US" sz="1700" kern="1200" dirty="0"/>
        </a:p>
      </dgm:t>
    </dgm:pt>
    <dgm:pt modelId="{2312B9A2-C7E0-49BE-AAD0-0C445AEDA31F}" type="parTrans" cxnId="{3B87056F-7A8D-4209-958E-F2309B363574}">
      <dgm:prSet/>
      <dgm:spPr/>
      <dgm:t>
        <a:bodyPr/>
        <a:lstStyle/>
        <a:p>
          <a:endParaRPr lang="en-US"/>
        </a:p>
      </dgm:t>
    </dgm:pt>
    <dgm:pt modelId="{F3D0AFE4-FE10-4C4A-B393-77507E7EC26D}" type="sibTrans" cxnId="{3B87056F-7A8D-4209-958E-F2309B363574}">
      <dgm:prSet/>
      <dgm:spPr/>
      <dgm:t>
        <a:bodyPr/>
        <a:lstStyle/>
        <a:p>
          <a:endParaRPr lang="en-US"/>
        </a:p>
      </dgm:t>
    </dgm:pt>
    <dgm:pt modelId="{7DEF1DE6-846E-45F0-89A9-08AC3444AAA6}">
      <dgm:prSet phldrT="[Texte]"/>
      <dgm:spPr/>
      <dgm:t>
        <a:bodyPr/>
        <a:lstStyle/>
        <a:p>
          <a:r>
            <a:rPr lang="fr-FR" dirty="0"/>
            <a:t>Stratégies de communication existantes</a:t>
          </a:r>
          <a:endParaRPr lang="en-US" dirty="0"/>
        </a:p>
      </dgm:t>
    </dgm:pt>
    <dgm:pt modelId="{71FF34C5-E020-4AD4-B7F3-A17516435297}" type="parTrans" cxnId="{855B3566-7CFE-45A5-B89F-D7ED5DC157A5}">
      <dgm:prSet/>
      <dgm:spPr/>
      <dgm:t>
        <a:bodyPr/>
        <a:lstStyle/>
        <a:p>
          <a:endParaRPr lang="en-US"/>
        </a:p>
      </dgm:t>
    </dgm:pt>
    <dgm:pt modelId="{AD8D9D24-C8C1-4BB4-A663-7FCD574922EB}" type="sibTrans" cxnId="{855B3566-7CFE-45A5-B89F-D7ED5DC157A5}">
      <dgm:prSet/>
      <dgm:spPr/>
      <dgm:t>
        <a:bodyPr/>
        <a:lstStyle/>
        <a:p>
          <a:endParaRPr lang="en-US"/>
        </a:p>
      </dgm:t>
    </dgm:pt>
    <dgm:pt modelId="{CBCA0106-EEED-4524-B3A1-295AEC3FC936}">
      <dgm:prSet phldrT="[Texte]"/>
      <dgm:spPr/>
      <dgm:t>
        <a:bodyPr/>
        <a:lstStyle/>
        <a:p>
          <a:r>
            <a:rPr lang="fr-FR" dirty="0"/>
            <a:t>Stratégie de communication géothermie</a:t>
          </a:r>
          <a:endParaRPr lang="en-US" dirty="0"/>
        </a:p>
      </dgm:t>
    </dgm:pt>
    <dgm:pt modelId="{1BAB5139-C2FA-4272-BE0C-1A9506C41F22}" type="parTrans" cxnId="{6BB60A04-20C0-43E1-8158-7A6A59349ADF}">
      <dgm:prSet/>
      <dgm:spPr/>
      <dgm:t>
        <a:bodyPr/>
        <a:lstStyle/>
        <a:p>
          <a:endParaRPr lang="en-US"/>
        </a:p>
      </dgm:t>
    </dgm:pt>
    <dgm:pt modelId="{DB804979-119B-423F-A099-7E7A5C566675}" type="sibTrans" cxnId="{6BB60A04-20C0-43E1-8158-7A6A59349ADF}">
      <dgm:prSet/>
      <dgm:spPr/>
      <dgm:t>
        <a:bodyPr/>
        <a:lstStyle/>
        <a:p>
          <a:endParaRPr lang="en-US"/>
        </a:p>
      </dgm:t>
    </dgm:pt>
    <dgm:pt modelId="{DC731825-D467-4397-BAF1-5B939E08B7C8}">
      <dgm:prSet phldrT="[Texte]"/>
      <dgm:spPr/>
      <dgm:t>
        <a:bodyPr/>
        <a:lstStyle/>
        <a:p>
          <a:r>
            <a:rPr lang="fr-FR" dirty="0"/>
            <a:t>BUDGET (voir détail dans la slide d’après)</a:t>
          </a:r>
          <a:endParaRPr lang="en-US" dirty="0"/>
        </a:p>
      </dgm:t>
    </dgm:pt>
    <dgm:pt modelId="{413385B1-D0F2-4B74-810B-689672DBE4F4}" type="parTrans" cxnId="{1910B851-70D2-42D4-B75C-1946450E28F3}">
      <dgm:prSet/>
      <dgm:spPr/>
      <dgm:t>
        <a:bodyPr/>
        <a:lstStyle/>
        <a:p>
          <a:endParaRPr lang="en-US"/>
        </a:p>
      </dgm:t>
    </dgm:pt>
    <dgm:pt modelId="{59C4B9C4-AAB4-4E3D-ABD5-F3D1FB779E80}" type="sibTrans" cxnId="{1910B851-70D2-42D4-B75C-1946450E28F3}">
      <dgm:prSet/>
      <dgm:spPr/>
      <dgm:t>
        <a:bodyPr/>
        <a:lstStyle/>
        <a:p>
          <a:endParaRPr lang="en-US"/>
        </a:p>
      </dgm:t>
    </dgm:pt>
    <dgm:pt modelId="{787BD742-91E9-4186-BBB3-4D24BDB61C20}">
      <dgm:prSet phldrT="[Texte]"/>
      <dgm:spPr/>
      <dgm:t>
        <a:bodyPr/>
        <a:lstStyle/>
        <a:p>
          <a:r>
            <a:rPr lang="fr-FR" dirty="0"/>
            <a:t>Budget du bureau</a:t>
          </a:r>
          <a:endParaRPr lang="en-US" dirty="0"/>
        </a:p>
      </dgm:t>
    </dgm:pt>
    <dgm:pt modelId="{45B35DEA-8A00-4267-9213-A04AB5D139F2}" type="parTrans" cxnId="{9520C6C2-F181-45D3-A284-006B7E380993}">
      <dgm:prSet/>
      <dgm:spPr/>
      <dgm:t>
        <a:bodyPr/>
        <a:lstStyle/>
        <a:p>
          <a:endParaRPr lang="en-US"/>
        </a:p>
      </dgm:t>
    </dgm:pt>
    <dgm:pt modelId="{410391CE-0715-42DF-9E21-3712B3B4265E}" type="sibTrans" cxnId="{9520C6C2-F181-45D3-A284-006B7E380993}">
      <dgm:prSet/>
      <dgm:spPr/>
      <dgm:t>
        <a:bodyPr/>
        <a:lstStyle/>
        <a:p>
          <a:endParaRPr lang="en-US"/>
        </a:p>
      </dgm:t>
    </dgm:pt>
    <dgm:pt modelId="{2234C91C-7F0A-4239-A034-63970114F83F}">
      <dgm:prSet phldrT="[Texte]"/>
      <dgm:spPr/>
      <dgm:t>
        <a:bodyPr/>
        <a:lstStyle/>
        <a:p>
          <a:r>
            <a:rPr lang="fr-FR" dirty="0"/>
            <a:t>Budget des projets</a:t>
          </a:r>
          <a:endParaRPr lang="en-US" dirty="0"/>
        </a:p>
      </dgm:t>
    </dgm:pt>
    <dgm:pt modelId="{D6686E45-3C2D-4F15-96D6-C31C66DE3CF2}" type="parTrans" cxnId="{96E2EE0E-F542-4577-B22B-73CA8557C7D2}">
      <dgm:prSet/>
      <dgm:spPr/>
      <dgm:t>
        <a:bodyPr/>
        <a:lstStyle/>
        <a:p>
          <a:endParaRPr lang="en-US"/>
        </a:p>
      </dgm:t>
    </dgm:pt>
    <dgm:pt modelId="{6F90C1BB-0853-480A-AF20-3A70F23FF4E2}" type="sibTrans" cxnId="{96E2EE0E-F542-4577-B22B-73CA8557C7D2}">
      <dgm:prSet/>
      <dgm:spPr/>
      <dgm:t>
        <a:bodyPr/>
        <a:lstStyle/>
        <a:p>
          <a:endParaRPr lang="en-US"/>
        </a:p>
      </dgm:t>
    </dgm:pt>
    <dgm:pt modelId="{6C077171-98F8-43FC-9E80-76599D2D06B4}">
      <dgm:prSet phldrT="[Texte]"/>
      <dgm:spPr/>
      <dgm:t>
        <a:bodyPr/>
        <a:lstStyle/>
        <a:p>
          <a:r>
            <a:rPr lang="fr-FR" sz="1700" kern="1200">
              <a:latin typeface="Constantia" panose="02030602050306030303" pitchFamily="18" charset="0"/>
              <a:ea typeface="Constantia" panose="02030602050306030303" pitchFamily="18" charset="0"/>
              <a:cs typeface="Times New Roman" panose="02020603050405020304" pitchFamily="18" charset="0"/>
            </a:rPr>
            <a:t>Chargé de communication projet RRC (poste national)</a:t>
          </a:r>
          <a:endParaRPr lang="en-US" sz="1700" kern="1200" dirty="0"/>
        </a:p>
      </dgm:t>
    </dgm:pt>
    <dgm:pt modelId="{E1D92284-5991-4C48-9C11-91855336CE9A}" type="parTrans" cxnId="{ED15A071-7F6E-4A24-9627-6A1A002CDAE5}">
      <dgm:prSet/>
      <dgm:spPr/>
      <dgm:t>
        <a:bodyPr/>
        <a:lstStyle/>
        <a:p>
          <a:endParaRPr lang="en-US"/>
        </a:p>
      </dgm:t>
    </dgm:pt>
    <dgm:pt modelId="{D11F1F5D-1FBC-4923-B4C6-5F51A705CFB3}" type="sibTrans" cxnId="{ED15A071-7F6E-4A24-9627-6A1A002CDAE5}">
      <dgm:prSet/>
      <dgm:spPr/>
      <dgm:t>
        <a:bodyPr/>
        <a:lstStyle/>
        <a:p>
          <a:endParaRPr lang="en-US"/>
        </a:p>
      </dgm:t>
    </dgm:pt>
    <dgm:pt modelId="{6C06BFF5-5C09-4FC9-BFC1-CEF97C6C661E}">
      <dgm:prSet phldrT="[Texte]"/>
      <dgm:spPr/>
      <dgm:t>
        <a:bodyPr/>
        <a:lstStyle/>
        <a:p>
          <a:r>
            <a:rPr lang="fr-FR" sz="1700" kern="1200" dirty="0">
              <a:latin typeface="Constantia" panose="02030602050306030303" pitchFamily="18" charset="0"/>
              <a:ea typeface="Constantia" panose="02030602050306030303" pitchFamily="18" charset="0"/>
              <a:cs typeface="Times New Roman" panose="02020603050405020304" pitchFamily="18" charset="0"/>
            </a:rPr>
            <a:t>Chargé de communication du projet: Renforcement de la Résilience des Comores aux risques de catastrophes liées au changement et à la variabilité climatique (en cours de recrutement)</a:t>
          </a:r>
          <a:endParaRPr lang="en-US" sz="1700" kern="1200" dirty="0"/>
        </a:p>
      </dgm:t>
    </dgm:pt>
    <dgm:pt modelId="{C58D2B52-3CC9-4049-84F1-6E2905E48AD9}" type="parTrans" cxnId="{B408EB35-365F-45CF-86D3-856A71C447D8}">
      <dgm:prSet/>
      <dgm:spPr/>
      <dgm:t>
        <a:bodyPr/>
        <a:lstStyle/>
        <a:p>
          <a:endParaRPr lang="en-US"/>
        </a:p>
      </dgm:t>
    </dgm:pt>
    <dgm:pt modelId="{274F4794-FA09-4C97-B08D-618D760D5750}" type="sibTrans" cxnId="{B408EB35-365F-45CF-86D3-856A71C447D8}">
      <dgm:prSet/>
      <dgm:spPr/>
      <dgm:t>
        <a:bodyPr/>
        <a:lstStyle/>
        <a:p>
          <a:endParaRPr lang="en-US"/>
        </a:p>
      </dgm:t>
    </dgm:pt>
    <dgm:pt modelId="{FD164B9E-634F-4D70-A583-E623ECA3ACE2}">
      <dgm:prSet phldrT="[Texte]" custT="1"/>
      <dgm:spPr/>
      <dgm:t>
        <a:bodyPr/>
        <a:lstStyle/>
        <a:p>
          <a:r>
            <a:rPr lang="fr-FR" sz="1700" kern="1200" dirty="0">
              <a:latin typeface="Constantia" panose="02030602050306030303" pitchFamily="18" charset="0"/>
              <a:ea typeface="Constantia" panose="02030602050306030303" pitchFamily="18" charset="0"/>
              <a:cs typeface="Times New Roman" panose="02020603050405020304" pitchFamily="18" charset="0"/>
            </a:rPr>
            <a:t>Stagiaire (en cours de recrutement)</a:t>
          </a:r>
          <a:endParaRPr lang="en-US" sz="1700" kern="1200" dirty="0">
            <a:latin typeface="Constantia" panose="02030602050306030303" pitchFamily="18" charset="0"/>
            <a:ea typeface="Constantia" panose="02030602050306030303" pitchFamily="18" charset="0"/>
            <a:cs typeface="Times New Roman" panose="02020603050405020304" pitchFamily="18" charset="0"/>
          </a:endParaRPr>
        </a:p>
      </dgm:t>
    </dgm:pt>
    <dgm:pt modelId="{5837C3D4-8544-44B1-848D-B19F4D7870E3}" type="parTrans" cxnId="{F6AE28F0-24A9-478C-AF52-55FA60E332D6}">
      <dgm:prSet/>
      <dgm:spPr/>
      <dgm:t>
        <a:bodyPr/>
        <a:lstStyle/>
        <a:p>
          <a:endParaRPr lang="en-US"/>
        </a:p>
      </dgm:t>
    </dgm:pt>
    <dgm:pt modelId="{E72DD383-917C-4107-9296-B69FBA672A18}" type="sibTrans" cxnId="{F6AE28F0-24A9-478C-AF52-55FA60E332D6}">
      <dgm:prSet/>
      <dgm:spPr/>
      <dgm:t>
        <a:bodyPr/>
        <a:lstStyle/>
        <a:p>
          <a:endParaRPr lang="en-US"/>
        </a:p>
      </dgm:t>
    </dgm:pt>
    <dgm:pt modelId="{4CBE3A5D-F996-4761-B83F-45FDD872605D}">
      <dgm:prSet phldrT="[Texte]"/>
      <dgm:spPr/>
      <dgm:t>
        <a:bodyPr/>
        <a:lstStyle/>
        <a:p>
          <a:r>
            <a:rPr lang="fr-FR" dirty="0"/>
            <a:t>Stratégie de communication 2020-2021 </a:t>
          </a:r>
          <a:endParaRPr lang="en-US" dirty="0"/>
        </a:p>
      </dgm:t>
    </dgm:pt>
    <dgm:pt modelId="{CE262BA8-5616-4068-9DC2-185AD00E5496}" type="parTrans" cxnId="{EEA28A3D-D8A4-4C37-95CD-98908C746197}">
      <dgm:prSet/>
      <dgm:spPr/>
      <dgm:t>
        <a:bodyPr/>
        <a:lstStyle/>
        <a:p>
          <a:endParaRPr lang="en-US"/>
        </a:p>
      </dgm:t>
    </dgm:pt>
    <dgm:pt modelId="{974A1F97-9538-4C19-9EFA-61EFF1BA9466}" type="sibTrans" cxnId="{EEA28A3D-D8A4-4C37-95CD-98908C746197}">
      <dgm:prSet/>
      <dgm:spPr/>
      <dgm:t>
        <a:bodyPr/>
        <a:lstStyle/>
        <a:p>
          <a:endParaRPr lang="en-US"/>
        </a:p>
      </dgm:t>
    </dgm:pt>
    <dgm:pt modelId="{4847C75F-B7C5-4583-8BFE-61368AA8BEA1}" type="pres">
      <dgm:prSet presAssocID="{F6CB8FB2-64BE-4EA4-976A-05F020C815F5}" presName="linear" presStyleCnt="0">
        <dgm:presLayoutVars>
          <dgm:dir/>
          <dgm:animLvl val="lvl"/>
          <dgm:resizeHandles val="exact"/>
        </dgm:presLayoutVars>
      </dgm:prSet>
      <dgm:spPr/>
    </dgm:pt>
    <dgm:pt modelId="{42525115-1472-4866-8017-DB2471B335F3}" type="pres">
      <dgm:prSet presAssocID="{1C7BDB02-D0A9-4A1A-9AC0-A749B3AD79B9}" presName="parentLin" presStyleCnt="0"/>
      <dgm:spPr/>
    </dgm:pt>
    <dgm:pt modelId="{9B0145C4-B969-40BC-BD1E-57975676C6E9}" type="pres">
      <dgm:prSet presAssocID="{1C7BDB02-D0A9-4A1A-9AC0-A749B3AD79B9}" presName="parentLeftMargin" presStyleLbl="node1" presStyleIdx="0" presStyleCnt="3"/>
      <dgm:spPr/>
    </dgm:pt>
    <dgm:pt modelId="{3DAA23B8-ED21-4083-AC14-068146C0CC6B}" type="pres">
      <dgm:prSet presAssocID="{1C7BDB02-D0A9-4A1A-9AC0-A749B3AD79B9}" presName="parentText" presStyleLbl="node1" presStyleIdx="0" presStyleCnt="3">
        <dgm:presLayoutVars>
          <dgm:chMax val="0"/>
          <dgm:bulletEnabled val="1"/>
        </dgm:presLayoutVars>
      </dgm:prSet>
      <dgm:spPr/>
    </dgm:pt>
    <dgm:pt modelId="{F6BB6CA3-4BC5-4074-A394-70B69D707478}" type="pres">
      <dgm:prSet presAssocID="{1C7BDB02-D0A9-4A1A-9AC0-A749B3AD79B9}" presName="negativeSpace" presStyleCnt="0"/>
      <dgm:spPr/>
    </dgm:pt>
    <dgm:pt modelId="{8D6FBC9A-B6A0-48AF-9C0F-B07EB996E700}" type="pres">
      <dgm:prSet presAssocID="{1C7BDB02-D0A9-4A1A-9AC0-A749B3AD79B9}" presName="childText" presStyleLbl="conFgAcc1" presStyleIdx="0" presStyleCnt="3">
        <dgm:presLayoutVars>
          <dgm:bulletEnabled val="1"/>
        </dgm:presLayoutVars>
      </dgm:prSet>
      <dgm:spPr/>
    </dgm:pt>
    <dgm:pt modelId="{B9133B8B-4943-4D9A-9FDE-56DAFB56FD72}" type="pres">
      <dgm:prSet presAssocID="{0F0C84DA-CA85-4953-BFB1-63A95771F0B8}" presName="spaceBetweenRectangles" presStyleCnt="0"/>
      <dgm:spPr/>
    </dgm:pt>
    <dgm:pt modelId="{840C9D2F-A4EB-4CE3-92C7-0AB100042569}" type="pres">
      <dgm:prSet presAssocID="{7DEF1DE6-846E-45F0-89A9-08AC3444AAA6}" presName="parentLin" presStyleCnt="0"/>
      <dgm:spPr/>
    </dgm:pt>
    <dgm:pt modelId="{75588460-88D0-4CEF-B237-1053B52896BD}" type="pres">
      <dgm:prSet presAssocID="{7DEF1DE6-846E-45F0-89A9-08AC3444AAA6}" presName="parentLeftMargin" presStyleLbl="node1" presStyleIdx="0" presStyleCnt="3"/>
      <dgm:spPr/>
    </dgm:pt>
    <dgm:pt modelId="{619BAFAC-EF5D-4666-BCE8-E3416E063052}" type="pres">
      <dgm:prSet presAssocID="{7DEF1DE6-846E-45F0-89A9-08AC3444AAA6}" presName="parentText" presStyleLbl="node1" presStyleIdx="1" presStyleCnt="3">
        <dgm:presLayoutVars>
          <dgm:chMax val="0"/>
          <dgm:bulletEnabled val="1"/>
        </dgm:presLayoutVars>
      </dgm:prSet>
      <dgm:spPr/>
    </dgm:pt>
    <dgm:pt modelId="{4D5AB2D1-2886-4114-B2AE-6655E37B3729}" type="pres">
      <dgm:prSet presAssocID="{7DEF1DE6-846E-45F0-89A9-08AC3444AAA6}" presName="negativeSpace" presStyleCnt="0"/>
      <dgm:spPr/>
    </dgm:pt>
    <dgm:pt modelId="{C24238CE-A64D-487E-B0C8-AE85C84AA5A3}" type="pres">
      <dgm:prSet presAssocID="{7DEF1DE6-846E-45F0-89A9-08AC3444AAA6}" presName="childText" presStyleLbl="conFgAcc1" presStyleIdx="1" presStyleCnt="3">
        <dgm:presLayoutVars>
          <dgm:bulletEnabled val="1"/>
        </dgm:presLayoutVars>
      </dgm:prSet>
      <dgm:spPr/>
    </dgm:pt>
    <dgm:pt modelId="{634400F0-2146-44A5-A151-BD23BF1F4335}" type="pres">
      <dgm:prSet presAssocID="{AD8D9D24-C8C1-4BB4-A663-7FCD574922EB}" presName="spaceBetweenRectangles" presStyleCnt="0"/>
      <dgm:spPr/>
    </dgm:pt>
    <dgm:pt modelId="{D844123A-29B0-48E7-841D-B73CEC3B963B}" type="pres">
      <dgm:prSet presAssocID="{DC731825-D467-4397-BAF1-5B939E08B7C8}" presName="parentLin" presStyleCnt="0"/>
      <dgm:spPr/>
    </dgm:pt>
    <dgm:pt modelId="{99467681-6506-4070-8FB9-BEC856C5C4F6}" type="pres">
      <dgm:prSet presAssocID="{DC731825-D467-4397-BAF1-5B939E08B7C8}" presName="parentLeftMargin" presStyleLbl="node1" presStyleIdx="1" presStyleCnt="3"/>
      <dgm:spPr/>
    </dgm:pt>
    <dgm:pt modelId="{88A7044F-EC9E-459B-8DEA-80C1CDB41373}" type="pres">
      <dgm:prSet presAssocID="{DC731825-D467-4397-BAF1-5B939E08B7C8}" presName="parentText" presStyleLbl="node1" presStyleIdx="2" presStyleCnt="3">
        <dgm:presLayoutVars>
          <dgm:chMax val="0"/>
          <dgm:bulletEnabled val="1"/>
        </dgm:presLayoutVars>
      </dgm:prSet>
      <dgm:spPr/>
    </dgm:pt>
    <dgm:pt modelId="{B92D7891-F506-4A35-949A-2D26833AA698}" type="pres">
      <dgm:prSet presAssocID="{DC731825-D467-4397-BAF1-5B939E08B7C8}" presName="negativeSpace" presStyleCnt="0"/>
      <dgm:spPr/>
    </dgm:pt>
    <dgm:pt modelId="{D4DC0674-5F5A-4366-9DBB-5F19D5655A85}" type="pres">
      <dgm:prSet presAssocID="{DC731825-D467-4397-BAF1-5B939E08B7C8}" presName="childText" presStyleLbl="conFgAcc1" presStyleIdx="2" presStyleCnt="3">
        <dgm:presLayoutVars>
          <dgm:bulletEnabled val="1"/>
        </dgm:presLayoutVars>
      </dgm:prSet>
      <dgm:spPr/>
    </dgm:pt>
  </dgm:ptLst>
  <dgm:cxnLst>
    <dgm:cxn modelId="{6BB60A04-20C0-43E1-8158-7A6A59349ADF}" srcId="{7DEF1DE6-846E-45F0-89A9-08AC3444AAA6}" destId="{CBCA0106-EEED-4524-B3A1-295AEC3FC936}" srcOrd="0" destOrd="0" parTransId="{1BAB5139-C2FA-4272-BE0C-1A9506C41F22}" sibTransId="{DB804979-119B-423F-A099-7E7A5C566675}"/>
    <dgm:cxn modelId="{96E2EE0E-F542-4577-B22B-73CA8557C7D2}" srcId="{DC731825-D467-4397-BAF1-5B939E08B7C8}" destId="{2234C91C-7F0A-4239-A034-63970114F83F}" srcOrd="1" destOrd="0" parTransId="{D6686E45-3C2D-4F15-96D6-C31C66DE3CF2}" sibTransId="{6F90C1BB-0853-480A-AF20-3A70F23FF4E2}"/>
    <dgm:cxn modelId="{8FE57E19-B3B0-4378-BADB-FDE9A164AC98}" type="presOf" srcId="{1C7BDB02-D0A9-4A1A-9AC0-A749B3AD79B9}" destId="{9B0145C4-B969-40BC-BD1E-57975676C6E9}" srcOrd="0" destOrd="0" presId="urn:microsoft.com/office/officeart/2005/8/layout/list1"/>
    <dgm:cxn modelId="{022D8E1D-300C-4459-8DE6-3AEF777FFD78}" srcId="{F6CB8FB2-64BE-4EA4-976A-05F020C815F5}" destId="{1C7BDB02-D0A9-4A1A-9AC0-A749B3AD79B9}" srcOrd="0" destOrd="0" parTransId="{AA999302-782A-4A55-930F-A53CB8F5E93F}" sibTransId="{0F0C84DA-CA85-4953-BFB1-63A95771F0B8}"/>
    <dgm:cxn modelId="{B408EB35-365F-45CF-86D3-856A71C447D8}" srcId="{1C7BDB02-D0A9-4A1A-9AC0-A749B3AD79B9}" destId="{6C06BFF5-5C09-4FC9-BFC1-CEF97C6C661E}" srcOrd="2" destOrd="0" parTransId="{C58D2B52-3CC9-4049-84F1-6E2905E48AD9}" sibTransId="{274F4794-FA09-4C97-B08D-618D760D5750}"/>
    <dgm:cxn modelId="{324BAE38-58D6-4347-959A-0E6EEA896F2E}" type="presOf" srcId="{2234C91C-7F0A-4239-A034-63970114F83F}" destId="{D4DC0674-5F5A-4366-9DBB-5F19D5655A85}" srcOrd="0" destOrd="1" presId="urn:microsoft.com/office/officeart/2005/8/layout/list1"/>
    <dgm:cxn modelId="{EEA28A3D-D8A4-4C37-95CD-98908C746197}" srcId="{7DEF1DE6-846E-45F0-89A9-08AC3444AAA6}" destId="{4CBE3A5D-F996-4761-B83F-45FDD872605D}" srcOrd="1" destOrd="0" parTransId="{CE262BA8-5616-4068-9DC2-185AD00E5496}" sibTransId="{974A1F97-9538-4C19-9EFA-61EFF1BA9466}"/>
    <dgm:cxn modelId="{1D67D760-2782-4556-8760-D1B0DB5ADB31}" type="presOf" srcId="{7DEF1DE6-846E-45F0-89A9-08AC3444AAA6}" destId="{75588460-88D0-4CEF-B237-1053B52896BD}" srcOrd="0" destOrd="0" presId="urn:microsoft.com/office/officeart/2005/8/layout/list1"/>
    <dgm:cxn modelId="{3F8A6844-2102-428C-AC49-210E058010A6}" type="presOf" srcId="{F6CB8FB2-64BE-4EA4-976A-05F020C815F5}" destId="{4847C75F-B7C5-4583-8BFE-61368AA8BEA1}" srcOrd="0" destOrd="0" presId="urn:microsoft.com/office/officeart/2005/8/layout/list1"/>
    <dgm:cxn modelId="{855B3566-7CFE-45A5-B89F-D7ED5DC157A5}" srcId="{F6CB8FB2-64BE-4EA4-976A-05F020C815F5}" destId="{7DEF1DE6-846E-45F0-89A9-08AC3444AAA6}" srcOrd="1" destOrd="0" parTransId="{71FF34C5-E020-4AD4-B7F3-A17516435297}" sibTransId="{AD8D9D24-C8C1-4BB4-A663-7FCD574922EB}"/>
    <dgm:cxn modelId="{44A7B06B-FC2F-4FEE-BE3D-4EAA2B7EF9AE}" type="presOf" srcId="{FD164B9E-634F-4D70-A583-E623ECA3ACE2}" destId="{8D6FBC9A-B6A0-48AF-9C0F-B07EB996E700}" srcOrd="0" destOrd="3" presId="urn:microsoft.com/office/officeart/2005/8/layout/list1"/>
    <dgm:cxn modelId="{3B87056F-7A8D-4209-958E-F2309B363574}" srcId="{1C7BDB02-D0A9-4A1A-9AC0-A749B3AD79B9}" destId="{DD6823C5-AD2F-4225-99DA-39C68B115877}" srcOrd="0" destOrd="0" parTransId="{2312B9A2-C7E0-49BE-AAD0-0C445AEDA31F}" sibTransId="{F3D0AFE4-FE10-4C4A-B393-77507E7EC26D}"/>
    <dgm:cxn modelId="{ED15A071-7F6E-4A24-9627-6A1A002CDAE5}" srcId="{1C7BDB02-D0A9-4A1A-9AC0-A749B3AD79B9}" destId="{6C077171-98F8-43FC-9E80-76599D2D06B4}" srcOrd="1" destOrd="0" parTransId="{E1D92284-5991-4C48-9C11-91855336CE9A}" sibTransId="{D11F1F5D-1FBC-4923-B4C6-5F51A705CFB3}"/>
    <dgm:cxn modelId="{1910B851-70D2-42D4-B75C-1946450E28F3}" srcId="{F6CB8FB2-64BE-4EA4-976A-05F020C815F5}" destId="{DC731825-D467-4397-BAF1-5B939E08B7C8}" srcOrd="2" destOrd="0" parTransId="{413385B1-D0F2-4B74-810B-689672DBE4F4}" sibTransId="{59C4B9C4-AAB4-4E3D-ABD5-F3D1FB779E80}"/>
    <dgm:cxn modelId="{33DBF551-FD82-4DF2-B089-E01A4111EEE8}" type="presOf" srcId="{6C077171-98F8-43FC-9E80-76599D2D06B4}" destId="{8D6FBC9A-B6A0-48AF-9C0F-B07EB996E700}" srcOrd="0" destOrd="1" presId="urn:microsoft.com/office/officeart/2005/8/layout/list1"/>
    <dgm:cxn modelId="{83AA565A-0DB4-452A-ABF0-5998075B89F6}" type="presOf" srcId="{787BD742-91E9-4186-BBB3-4D24BDB61C20}" destId="{D4DC0674-5F5A-4366-9DBB-5F19D5655A85}" srcOrd="0" destOrd="0" presId="urn:microsoft.com/office/officeart/2005/8/layout/list1"/>
    <dgm:cxn modelId="{786CD281-A303-425F-801D-7DB2E303209C}" type="presOf" srcId="{1C7BDB02-D0A9-4A1A-9AC0-A749B3AD79B9}" destId="{3DAA23B8-ED21-4083-AC14-068146C0CC6B}" srcOrd="1" destOrd="0" presId="urn:microsoft.com/office/officeart/2005/8/layout/list1"/>
    <dgm:cxn modelId="{12DC1B96-322A-4493-ACE4-7D08BA7C453C}" type="presOf" srcId="{4CBE3A5D-F996-4761-B83F-45FDD872605D}" destId="{C24238CE-A64D-487E-B0C8-AE85C84AA5A3}" srcOrd="0" destOrd="1" presId="urn:microsoft.com/office/officeart/2005/8/layout/list1"/>
    <dgm:cxn modelId="{ABAB2E9E-5B00-443D-918F-9D8F490A37FB}" type="presOf" srcId="{DC731825-D467-4397-BAF1-5B939E08B7C8}" destId="{88A7044F-EC9E-459B-8DEA-80C1CDB41373}" srcOrd="1" destOrd="0" presId="urn:microsoft.com/office/officeart/2005/8/layout/list1"/>
    <dgm:cxn modelId="{66BDEEB1-EBEE-474C-86A5-8BCBB58F11C5}" type="presOf" srcId="{DD6823C5-AD2F-4225-99DA-39C68B115877}" destId="{8D6FBC9A-B6A0-48AF-9C0F-B07EB996E700}" srcOrd="0" destOrd="0" presId="urn:microsoft.com/office/officeart/2005/8/layout/list1"/>
    <dgm:cxn modelId="{9520C6C2-F181-45D3-A284-006B7E380993}" srcId="{DC731825-D467-4397-BAF1-5B939E08B7C8}" destId="{787BD742-91E9-4186-BBB3-4D24BDB61C20}" srcOrd="0" destOrd="0" parTransId="{45B35DEA-8A00-4267-9213-A04AB5D139F2}" sibTransId="{410391CE-0715-42DF-9E21-3712B3B4265E}"/>
    <dgm:cxn modelId="{A7F17BE9-5570-41E9-A373-02B49BFAECBD}" type="presOf" srcId="{CBCA0106-EEED-4524-B3A1-295AEC3FC936}" destId="{C24238CE-A64D-487E-B0C8-AE85C84AA5A3}" srcOrd="0" destOrd="0" presId="urn:microsoft.com/office/officeart/2005/8/layout/list1"/>
    <dgm:cxn modelId="{1B245FEA-3DDB-4E97-9E2C-204EE792E9B3}" type="presOf" srcId="{7DEF1DE6-846E-45F0-89A9-08AC3444AAA6}" destId="{619BAFAC-EF5D-4666-BCE8-E3416E063052}" srcOrd="1" destOrd="0" presId="urn:microsoft.com/office/officeart/2005/8/layout/list1"/>
    <dgm:cxn modelId="{4160CFEE-F9AE-49C5-A9D1-264F2418041B}" type="presOf" srcId="{DC731825-D467-4397-BAF1-5B939E08B7C8}" destId="{99467681-6506-4070-8FB9-BEC856C5C4F6}" srcOrd="0" destOrd="0" presId="urn:microsoft.com/office/officeart/2005/8/layout/list1"/>
    <dgm:cxn modelId="{F6AE28F0-24A9-478C-AF52-55FA60E332D6}" srcId="{1C7BDB02-D0A9-4A1A-9AC0-A749B3AD79B9}" destId="{FD164B9E-634F-4D70-A583-E623ECA3ACE2}" srcOrd="3" destOrd="0" parTransId="{5837C3D4-8544-44B1-848D-B19F4D7870E3}" sibTransId="{E72DD383-917C-4107-9296-B69FBA672A18}"/>
    <dgm:cxn modelId="{C209C0FA-B68A-4FCC-AA1B-C2A8E276D729}" type="presOf" srcId="{6C06BFF5-5C09-4FC9-BFC1-CEF97C6C661E}" destId="{8D6FBC9A-B6A0-48AF-9C0F-B07EB996E700}" srcOrd="0" destOrd="2" presId="urn:microsoft.com/office/officeart/2005/8/layout/list1"/>
    <dgm:cxn modelId="{7D6FE950-E113-4CAD-AEF9-A29195CE402E}" type="presParOf" srcId="{4847C75F-B7C5-4583-8BFE-61368AA8BEA1}" destId="{42525115-1472-4866-8017-DB2471B335F3}" srcOrd="0" destOrd="0" presId="urn:microsoft.com/office/officeart/2005/8/layout/list1"/>
    <dgm:cxn modelId="{18453B58-DF83-474E-8BE0-E092D3733CDE}" type="presParOf" srcId="{42525115-1472-4866-8017-DB2471B335F3}" destId="{9B0145C4-B969-40BC-BD1E-57975676C6E9}" srcOrd="0" destOrd="0" presId="urn:microsoft.com/office/officeart/2005/8/layout/list1"/>
    <dgm:cxn modelId="{8EC2815B-3B1F-4FB6-9153-E9B1ED387744}" type="presParOf" srcId="{42525115-1472-4866-8017-DB2471B335F3}" destId="{3DAA23B8-ED21-4083-AC14-068146C0CC6B}" srcOrd="1" destOrd="0" presId="urn:microsoft.com/office/officeart/2005/8/layout/list1"/>
    <dgm:cxn modelId="{55A9B835-E685-4CF6-A666-E7F53109885D}" type="presParOf" srcId="{4847C75F-B7C5-4583-8BFE-61368AA8BEA1}" destId="{F6BB6CA3-4BC5-4074-A394-70B69D707478}" srcOrd="1" destOrd="0" presId="urn:microsoft.com/office/officeart/2005/8/layout/list1"/>
    <dgm:cxn modelId="{16910446-0501-4157-90A4-C4A65C870F1C}" type="presParOf" srcId="{4847C75F-B7C5-4583-8BFE-61368AA8BEA1}" destId="{8D6FBC9A-B6A0-48AF-9C0F-B07EB996E700}" srcOrd="2" destOrd="0" presId="urn:microsoft.com/office/officeart/2005/8/layout/list1"/>
    <dgm:cxn modelId="{6217457E-53A0-49CF-812C-F6A09FF6414F}" type="presParOf" srcId="{4847C75F-B7C5-4583-8BFE-61368AA8BEA1}" destId="{B9133B8B-4943-4D9A-9FDE-56DAFB56FD72}" srcOrd="3" destOrd="0" presId="urn:microsoft.com/office/officeart/2005/8/layout/list1"/>
    <dgm:cxn modelId="{80B6422C-4324-4268-AFDE-B53CCE02BA78}" type="presParOf" srcId="{4847C75F-B7C5-4583-8BFE-61368AA8BEA1}" destId="{840C9D2F-A4EB-4CE3-92C7-0AB100042569}" srcOrd="4" destOrd="0" presId="urn:microsoft.com/office/officeart/2005/8/layout/list1"/>
    <dgm:cxn modelId="{2E91F309-6176-4DB2-9BF4-9FE1D0F8E162}" type="presParOf" srcId="{840C9D2F-A4EB-4CE3-92C7-0AB100042569}" destId="{75588460-88D0-4CEF-B237-1053B52896BD}" srcOrd="0" destOrd="0" presId="urn:microsoft.com/office/officeart/2005/8/layout/list1"/>
    <dgm:cxn modelId="{049E2A13-5725-430E-A682-7931DED86EBD}" type="presParOf" srcId="{840C9D2F-A4EB-4CE3-92C7-0AB100042569}" destId="{619BAFAC-EF5D-4666-BCE8-E3416E063052}" srcOrd="1" destOrd="0" presId="urn:microsoft.com/office/officeart/2005/8/layout/list1"/>
    <dgm:cxn modelId="{C6AAADEA-F3F6-41E0-B6F0-030B3BAAC17B}" type="presParOf" srcId="{4847C75F-B7C5-4583-8BFE-61368AA8BEA1}" destId="{4D5AB2D1-2886-4114-B2AE-6655E37B3729}" srcOrd="5" destOrd="0" presId="urn:microsoft.com/office/officeart/2005/8/layout/list1"/>
    <dgm:cxn modelId="{F4ADD781-49B9-4927-B84E-8ED31413D194}" type="presParOf" srcId="{4847C75F-B7C5-4583-8BFE-61368AA8BEA1}" destId="{C24238CE-A64D-487E-B0C8-AE85C84AA5A3}" srcOrd="6" destOrd="0" presId="urn:microsoft.com/office/officeart/2005/8/layout/list1"/>
    <dgm:cxn modelId="{03F6AE8A-6DA2-4020-83B2-076A7FA14335}" type="presParOf" srcId="{4847C75F-B7C5-4583-8BFE-61368AA8BEA1}" destId="{634400F0-2146-44A5-A151-BD23BF1F4335}" srcOrd="7" destOrd="0" presId="urn:microsoft.com/office/officeart/2005/8/layout/list1"/>
    <dgm:cxn modelId="{CC47EEF4-EC76-445F-8C24-34E77A3F3B02}" type="presParOf" srcId="{4847C75F-B7C5-4583-8BFE-61368AA8BEA1}" destId="{D844123A-29B0-48E7-841D-B73CEC3B963B}" srcOrd="8" destOrd="0" presId="urn:microsoft.com/office/officeart/2005/8/layout/list1"/>
    <dgm:cxn modelId="{2DAA78AE-B666-451C-903B-7EA89B8313CC}" type="presParOf" srcId="{D844123A-29B0-48E7-841D-B73CEC3B963B}" destId="{99467681-6506-4070-8FB9-BEC856C5C4F6}" srcOrd="0" destOrd="0" presId="urn:microsoft.com/office/officeart/2005/8/layout/list1"/>
    <dgm:cxn modelId="{912E32F4-4981-478F-B75E-5EAD7D2A7FEE}" type="presParOf" srcId="{D844123A-29B0-48E7-841D-B73CEC3B963B}" destId="{88A7044F-EC9E-459B-8DEA-80C1CDB41373}" srcOrd="1" destOrd="0" presId="urn:microsoft.com/office/officeart/2005/8/layout/list1"/>
    <dgm:cxn modelId="{994FE37A-E51A-4A33-AEE9-D304769A9072}" type="presParOf" srcId="{4847C75F-B7C5-4583-8BFE-61368AA8BEA1}" destId="{B92D7891-F506-4A35-949A-2D26833AA698}" srcOrd="9" destOrd="0" presId="urn:microsoft.com/office/officeart/2005/8/layout/list1"/>
    <dgm:cxn modelId="{736525FF-7D41-4314-8596-0946BC5C209C}" type="presParOf" srcId="{4847C75F-B7C5-4583-8BFE-61368AA8BEA1}" destId="{D4DC0674-5F5A-4366-9DBB-5F19D5655A8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E3411-071D-4D03-AFBC-63B7A3D45A08}">
      <dsp:nvSpPr>
        <dsp:cNvPr id="0" name=""/>
        <dsp:cNvSpPr/>
      </dsp:nvSpPr>
      <dsp:spPr>
        <a:xfrm>
          <a:off x="1413771" y="-23701"/>
          <a:ext cx="4102472" cy="4102472"/>
        </a:xfrm>
        <a:prstGeom prst="circularArrow">
          <a:avLst>
            <a:gd name="adj1" fmla="val 5544"/>
            <a:gd name="adj2" fmla="val 330680"/>
            <a:gd name="adj3" fmla="val 13795158"/>
            <a:gd name="adj4" fmla="val 17374270"/>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B7AA7F-F948-49A7-B6DF-B580D2B18E4D}">
      <dsp:nvSpPr>
        <dsp:cNvPr id="0" name=""/>
        <dsp:cNvSpPr/>
      </dsp:nvSpPr>
      <dsp:spPr>
        <a:xfrm>
          <a:off x="2512468" y="1101"/>
          <a:ext cx="1905077" cy="95253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t>Comprendre</a:t>
          </a:r>
          <a:endParaRPr lang="en-US" sz="2400" b="1" kern="1200" dirty="0"/>
        </a:p>
      </dsp:txBody>
      <dsp:txXfrm>
        <a:off x="2558967" y="47600"/>
        <a:ext cx="1812079" cy="859540"/>
      </dsp:txXfrm>
    </dsp:sp>
    <dsp:sp modelId="{9163C1F2-9F00-48FD-8552-C6BB3ECC53BE}">
      <dsp:nvSpPr>
        <dsp:cNvPr id="0" name=""/>
        <dsp:cNvSpPr/>
      </dsp:nvSpPr>
      <dsp:spPr>
        <a:xfrm>
          <a:off x="4176299" y="1209945"/>
          <a:ext cx="1905077" cy="952538"/>
        </a:xfrm>
        <a:prstGeom prst="roundRect">
          <a:avLst/>
        </a:prstGeom>
        <a:solidFill>
          <a:schemeClr val="accent4">
            <a:hueOff val="-2799437"/>
            <a:satOff val="1315"/>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t>Planifier</a:t>
          </a:r>
          <a:endParaRPr lang="en-US" sz="2400" b="1" kern="1200" dirty="0"/>
        </a:p>
      </dsp:txBody>
      <dsp:txXfrm>
        <a:off x="4222798" y="1256444"/>
        <a:ext cx="1812079" cy="859540"/>
      </dsp:txXfrm>
    </dsp:sp>
    <dsp:sp modelId="{9FF77332-F378-4AF6-A202-C73059457B31}">
      <dsp:nvSpPr>
        <dsp:cNvPr id="0" name=""/>
        <dsp:cNvSpPr/>
      </dsp:nvSpPr>
      <dsp:spPr>
        <a:xfrm>
          <a:off x="3540772" y="3165895"/>
          <a:ext cx="1905077" cy="952538"/>
        </a:xfrm>
        <a:prstGeom prst="roundRect">
          <a:avLst/>
        </a:prstGeom>
        <a:solidFill>
          <a:schemeClr val="accent4">
            <a:hueOff val="-5598875"/>
            <a:satOff val="2630"/>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t>Créer</a:t>
          </a:r>
          <a:endParaRPr lang="en-US" sz="2400" b="1" kern="1200" dirty="0"/>
        </a:p>
      </dsp:txBody>
      <dsp:txXfrm>
        <a:off x="3587271" y="3212394"/>
        <a:ext cx="1812079" cy="859540"/>
      </dsp:txXfrm>
    </dsp:sp>
    <dsp:sp modelId="{0D6EDFAA-A257-4E5A-A509-502ABAB760A8}">
      <dsp:nvSpPr>
        <dsp:cNvPr id="0" name=""/>
        <dsp:cNvSpPr/>
      </dsp:nvSpPr>
      <dsp:spPr>
        <a:xfrm>
          <a:off x="1484164" y="3165895"/>
          <a:ext cx="1905077" cy="952538"/>
        </a:xfrm>
        <a:prstGeom prst="roundRect">
          <a:avLst/>
        </a:prstGeom>
        <a:solidFill>
          <a:schemeClr val="accent4">
            <a:hueOff val="-8398312"/>
            <a:satOff val="3945"/>
            <a:lumOff val="14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b="1" kern="1200" dirty="0"/>
            <a:t>Communiquer</a:t>
          </a:r>
          <a:endParaRPr lang="en-US" sz="2100" b="1" kern="1200" dirty="0"/>
        </a:p>
      </dsp:txBody>
      <dsp:txXfrm>
        <a:off x="1530663" y="3212394"/>
        <a:ext cx="1812079" cy="859540"/>
      </dsp:txXfrm>
    </dsp:sp>
    <dsp:sp modelId="{1D9A9BA2-C26A-46B6-AF52-00C1F7FD16E4}">
      <dsp:nvSpPr>
        <dsp:cNvPr id="0" name=""/>
        <dsp:cNvSpPr/>
      </dsp:nvSpPr>
      <dsp:spPr>
        <a:xfrm>
          <a:off x="848638" y="1209945"/>
          <a:ext cx="1905077" cy="952538"/>
        </a:xfrm>
        <a:prstGeom prst="roundRect">
          <a:avLst/>
        </a:prstGeom>
        <a:solidFill>
          <a:schemeClr val="accent4">
            <a:hueOff val="-11197749"/>
            <a:satOff val="5260"/>
            <a:lumOff val="1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b="1" kern="1200" dirty="0"/>
            <a:t>Mesurer</a:t>
          </a:r>
          <a:endParaRPr lang="en-US" sz="2500" b="1" kern="1200" dirty="0"/>
        </a:p>
      </dsp:txBody>
      <dsp:txXfrm>
        <a:off x="895137" y="1256444"/>
        <a:ext cx="1812079" cy="8595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28C01-AB83-4B5E-B607-BBB0A74ABF13}">
      <dsp:nvSpPr>
        <dsp:cNvPr id="0" name=""/>
        <dsp:cNvSpPr/>
      </dsp:nvSpPr>
      <dsp:spPr>
        <a:xfrm>
          <a:off x="1079977" y="2049"/>
          <a:ext cx="2452259" cy="61306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fr-FR" sz="3400" kern="1200" dirty="0"/>
            <a:t>Cibles</a:t>
          </a:r>
          <a:endParaRPr lang="en-US" sz="3400" kern="1200" dirty="0"/>
        </a:p>
      </dsp:txBody>
      <dsp:txXfrm>
        <a:off x="1097933" y="20005"/>
        <a:ext cx="2416347" cy="577152"/>
      </dsp:txXfrm>
    </dsp:sp>
    <dsp:sp modelId="{71658CCE-C2A5-4C65-8A86-D875ECB090BB}">
      <dsp:nvSpPr>
        <dsp:cNvPr id="0" name=""/>
        <dsp:cNvSpPr/>
      </dsp:nvSpPr>
      <dsp:spPr>
        <a:xfrm rot="5400000">
          <a:off x="2252464" y="668757"/>
          <a:ext cx="107286" cy="107286"/>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746D0C-F7DE-448A-92F6-1D27C868CB52}">
      <dsp:nvSpPr>
        <dsp:cNvPr id="0" name=""/>
        <dsp:cNvSpPr/>
      </dsp:nvSpPr>
      <dsp:spPr>
        <a:xfrm>
          <a:off x="1079977" y="829687"/>
          <a:ext cx="2452259" cy="613064"/>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Interne (CO &amp; HQ)</a:t>
          </a:r>
        </a:p>
      </dsp:txBody>
      <dsp:txXfrm>
        <a:off x="1097933" y="847643"/>
        <a:ext cx="2416347" cy="577152"/>
      </dsp:txXfrm>
    </dsp:sp>
    <dsp:sp modelId="{07441BA5-0F64-44E0-BFBB-DC252404A78B}">
      <dsp:nvSpPr>
        <dsp:cNvPr id="0" name=""/>
        <dsp:cNvSpPr/>
      </dsp:nvSpPr>
      <dsp:spPr>
        <a:xfrm rot="5400000">
          <a:off x="2252464" y="1496395"/>
          <a:ext cx="107286" cy="107286"/>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4D0F93-CAB1-4FE9-908F-965F4813EA05}">
      <dsp:nvSpPr>
        <dsp:cNvPr id="0" name=""/>
        <dsp:cNvSpPr/>
      </dsp:nvSpPr>
      <dsp:spPr>
        <a:xfrm>
          <a:off x="1079977" y="1657324"/>
          <a:ext cx="2452259" cy="613064"/>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SNU </a:t>
          </a:r>
          <a:r>
            <a:rPr lang="en-US" sz="1500" b="1" kern="1200" dirty="0" err="1"/>
            <a:t>Comores</a:t>
          </a:r>
          <a:endParaRPr lang="en-US" sz="1500" b="1" kern="1200" dirty="0"/>
        </a:p>
      </dsp:txBody>
      <dsp:txXfrm>
        <a:off x="1097933" y="1675280"/>
        <a:ext cx="2416347" cy="577152"/>
      </dsp:txXfrm>
    </dsp:sp>
    <dsp:sp modelId="{7843BEFB-8C06-41A1-A7EB-B51765294B46}">
      <dsp:nvSpPr>
        <dsp:cNvPr id="0" name=""/>
        <dsp:cNvSpPr/>
      </dsp:nvSpPr>
      <dsp:spPr>
        <a:xfrm rot="5400000">
          <a:off x="2252464" y="2324032"/>
          <a:ext cx="107286" cy="107286"/>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04103A-8A3B-411F-A6DB-F6F5E96A041D}">
      <dsp:nvSpPr>
        <dsp:cNvPr id="0" name=""/>
        <dsp:cNvSpPr/>
      </dsp:nvSpPr>
      <dsp:spPr>
        <a:xfrm>
          <a:off x="1079977" y="2484962"/>
          <a:ext cx="2452259" cy="613064"/>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err="1"/>
            <a:t>Gouvernement</a:t>
          </a:r>
          <a:r>
            <a:rPr lang="en-US" sz="1500" b="1" kern="1200" dirty="0"/>
            <a:t> et </a:t>
          </a:r>
          <a:r>
            <a:rPr lang="en-US" sz="1500" b="1" kern="1200" dirty="0" err="1"/>
            <a:t>autorités</a:t>
          </a:r>
          <a:r>
            <a:rPr lang="en-US" sz="1500" b="1" kern="1200" dirty="0"/>
            <a:t> locales</a:t>
          </a:r>
        </a:p>
      </dsp:txBody>
      <dsp:txXfrm>
        <a:off x="1097933" y="2502918"/>
        <a:ext cx="2416347" cy="577152"/>
      </dsp:txXfrm>
    </dsp:sp>
    <dsp:sp modelId="{A8FFDE23-0D40-4995-8C89-DE5C035179D4}">
      <dsp:nvSpPr>
        <dsp:cNvPr id="0" name=""/>
        <dsp:cNvSpPr/>
      </dsp:nvSpPr>
      <dsp:spPr>
        <a:xfrm rot="5400000">
          <a:off x="2252464" y="3151670"/>
          <a:ext cx="107286" cy="107286"/>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267501-D2A4-423A-8B02-8B6A31CBF863}">
      <dsp:nvSpPr>
        <dsp:cNvPr id="0" name=""/>
        <dsp:cNvSpPr/>
      </dsp:nvSpPr>
      <dsp:spPr>
        <a:xfrm>
          <a:off x="1079977" y="3312600"/>
          <a:ext cx="2452259" cy="613064"/>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err="1"/>
            <a:t>Bailleurs</a:t>
          </a:r>
          <a:r>
            <a:rPr lang="en-US" sz="1500" b="1" kern="1200" dirty="0"/>
            <a:t>, </a:t>
          </a:r>
          <a:r>
            <a:rPr lang="en-US" sz="1500" b="1" kern="1200" dirty="0" err="1"/>
            <a:t>baillleurs</a:t>
          </a:r>
          <a:r>
            <a:rPr lang="en-US" sz="1500" b="1" kern="1200" dirty="0"/>
            <a:t> </a:t>
          </a:r>
          <a:r>
            <a:rPr lang="en-US" sz="1500" b="1" kern="1200" dirty="0" err="1"/>
            <a:t>potentiels</a:t>
          </a:r>
          <a:r>
            <a:rPr lang="en-US" sz="1500" b="1" kern="1200" dirty="0"/>
            <a:t> et </a:t>
          </a:r>
          <a:r>
            <a:rPr lang="en-US" sz="1500" b="1" kern="1200" dirty="0" err="1"/>
            <a:t>partenaires</a:t>
          </a:r>
          <a:r>
            <a:rPr lang="en-US" sz="1500" b="1" kern="1200" dirty="0"/>
            <a:t> de mise </a:t>
          </a:r>
          <a:r>
            <a:rPr lang="en-US" sz="1500" b="1" kern="1200" dirty="0" err="1"/>
            <a:t>en</a:t>
          </a:r>
          <a:r>
            <a:rPr lang="en-US" sz="1500" b="1" kern="1200" dirty="0"/>
            <a:t> oeuvre</a:t>
          </a:r>
        </a:p>
      </dsp:txBody>
      <dsp:txXfrm>
        <a:off x="1097933" y="3330556"/>
        <a:ext cx="2416347" cy="577152"/>
      </dsp:txXfrm>
    </dsp:sp>
    <dsp:sp modelId="{B54705C0-4FA9-4C9D-8F02-18D78925E641}">
      <dsp:nvSpPr>
        <dsp:cNvPr id="0" name=""/>
        <dsp:cNvSpPr/>
      </dsp:nvSpPr>
      <dsp:spPr>
        <a:xfrm rot="5400000">
          <a:off x="2252464" y="3979308"/>
          <a:ext cx="107286" cy="107286"/>
        </a:xfrm>
        <a:prstGeom prst="rightArrow">
          <a:avLst>
            <a:gd name="adj1" fmla="val 667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9683EB-6C83-4B5C-83C6-58A55321BE87}">
      <dsp:nvSpPr>
        <dsp:cNvPr id="0" name=""/>
        <dsp:cNvSpPr/>
      </dsp:nvSpPr>
      <dsp:spPr>
        <a:xfrm>
          <a:off x="1079977" y="4140237"/>
          <a:ext cx="2452259" cy="613064"/>
        </a:xfrm>
        <a:prstGeom prst="roundRect">
          <a:avLst>
            <a:gd name="adj" fmla="val 1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err="1"/>
            <a:t>Médias</a:t>
          </a:r>
          <a:r>
            <a:rPr lang="en-US" sz="1500" b="1" kern="1200" dirty="0"/>
            <a:t>, grand public, </a:t>
          </a:r>
          <a:r>
            <a:rPr lang="en-US" sz="1500" b="1" kern="1200" dirty="0" err="1"/>
            <a:t>communautés</a:t>
          </a:r>
          <a:endParaRPr lang="en-US" sz="1500" b="1" kern="1200" dirty="0"/>
        </a:p>
      </dsp:txBody>
      <dsp:txXfrm>
        <a:off x="1097933" y="4158193"/>
        <a:ext cx="2416347" cy="577152"/>
      </dsp:txXfrm>
    </dsp:sp>
    <dsp:sp modelId="{F5239AD1-27D1-47BE-A673-7E2390760FEE}">
      <dsp:nvSpPr>
        <dsp:cNvPr id="0" name=""/>
        <dsp:cNvSpPr/>
      </dsp:nvSpPr>
      <dsp:spPr>
        <a:xfrm>
          <a:off x="3875553" y="2049"/>
          <a:ext cx="2452259" cy="61306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fr-FR" sz="3400" kern="1200" dirty="0"/>
            <a:t>Objectifs</a:t>
          </a:r>
          <a:endParaRPr lang="en-US" sz="3400" kern="1200" dirty="0"/>
        </a:p>
      </dsp:txBody>
      <dsp:txXfrm>
        <a:off x="3893509" y="20005"/>
        <a:ext cx="2416347" cy="577152"/>
      </dsp:txXfrm>
    </dsp:sp>
    <dsp:sp modelId="{9A5E93B9-43B8-486A-8194-8DAA1D69DF64}">
      <dsp:nvSpPr>
        <dsp:cNvPr id="0" name=""/>
        <dsp:cNvSpPr/>
      </dsp:nvSpPr>
      <dsp:spPr>
        <a:xfrm rot="5400000">
          <a:off x="5048040" y="668757"/>
          <a:ext cx="107286" cy="107286"/>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C14D9A-B045-44D4-912B-884E2B16AAA9}">
      <dsp:nvSpPr>
        <dsp:cNvPr id="0" name=""/>
        <dsp:cNvSpPr/>
      </dsp:nvSpPr>
      <dsp:spPr>
        <a:xfrm>
          <a:off x="3875553" y="829687"/>
          <a:ext cx="2452259" cy="613064"/>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57150" lvl="1" indent="0" algn="l" defTabSz="444500">
            <a:lnSpc>
              <a:spcPct val="90000"/>
            </a:lnSpc>
            <a:spcBef>
              <a:spcPct val="0"/>
            </a:spcBef>
            <a:spcAft>
              <a:spcPct val="15000"/>
            </a:spcAft>
            <a:buNone/>
          </a:pPr>
          <a:r>
            <a:rPr lang="en-US" sz="1500" b="1" kern="1200" dirty="0"/>
            <a:t>Information, adhesion, implication, sentiment </a:t>
          </a:r>
          <a:r>
            <a:rPr lang="en-US" sz="1500" b="1" kern="1200" dirty="0" err="1"/>
            <a:t>d’appartenance</a:t>
          </a:r>
          <a:endParaRPr lang="en-US" sz="1500" b="1" kern="1200" dirty="0"/>
        </a:p>
      </dsp:txBody>
      <dsp:txXfrm>
        <a:off x="3893509" y="847643"/>
        <a:ext cx="2416347" cy="577152"/>
      </dsp:txXfrm>
    </dsp:sp>
    <dsp:sp modelId="{0F9EBC7D-7665-4BD8-BAC5-95D5B285DECC}">
      <dsp:nvSpPr>
        <dsp:cNvPr id="0" name=""/>
        <dsp:cNvSpPr/>
      </dsp:nvSpPr>
      <dsp:spPr>
        <a:xfrm rot="5400000">
          <a:off x="5048040" y="1496395"/>
          <a:ext cx="107286" cy="107286"/>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98B971-9147-448E-A7D1-CA9F363EDD4F}">
      <dsp:nvSpPr>
        <dsp:cNvPr id="0" name=""/>
        <dsp:cNvSpPr/>
      </dsp:nvSpPr>
      <dsp:spPr>
        <a:xfrm>
          <a:off x="3875553" y="1657324"/>
          <a:ext cx="2452259" cy="613064"/>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57150" lvl="1" indent="0" algn="l" defTabSz="444500">
            <a:lnSpc>
              <a:spcPct val="90000"/>
            </a:lnSpc>
            <a:spcBef>
              <a:spcPct val="0"/>
            </a:spcBef>
            <a:spcAft>
              <a:spcPct val="15000"/>
            </a:spcAft>
            <a:buNone/>
          </a:pPr>
          <a:r>
            <a:rPr lang="en-US" sz="1500" b="1" kern="1200" dirty="0"/>
            <a:t>Union, reconnaissance, </a:t>
          </a:r>
          <a:r>
            <a:rPr lang="en-US" sz="1500" b="1" kern="1200" dirty="0" err="1"/>
            <a:t>complémentarité</a:t>
          </a:r>
          <a:r>
            <a:rPr lang="en-US" sz="1500" b="1" kern="1200" dirty="0"/>
            <a:t>, </a:t>
          </a:r>
          <a:r>
            <a:rPr lang="en-US" sz="1500" b="1" kern="1200" dirty="0" err="1"/>
            <a:t>efficacité</a:t>
          </a:r>
          <a:endParaRPr lang="en-US" sz="1500" b="1" kern="1200" dirty="0"/>
        </a:p>
      </dsp:txBody>
      <dsp:txXfrm>
        <a:off x="3893509" y="1675280"/>
        <a:ext cx="2416347" cy="577152"/>
      </dsp:txXfrm>
    </dsp:sp>
    <dsp:sp modelId="{2420D1D8-EDDC-429A-99D0-08C1CCA86C20}">
      <dsp:nvSpPr>
        <dsp:cNvPr id="0" name=""/>
        <dsp:cNvSpPr/>
      </dsp:nvSpPr>
      <dsp:spPr>
        <a:xfrm rot="5400000">
          <a:off x="5048040" y="2324032"/>
          <a:ext cx="107286" cy="107286"/>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768BF0-D4D9-4013-95DF-E3F13303B636}">
      <dsp:nvSpPr>
        <dsp:cNvPr id="0" name=""/>
        <dsp:cNvSpPr/>
      </dsp:nvSpPr>
      <dsp:spPr>
        <a:xfrm>
          <a:off x="3875553" y="2484962"/>
          <a:ext cx="2452259" cy="613064"/>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57150" lvl="1" indent="0" algn="l" defTabSz="444500">
            <a:lnSpc>
              <a:spcPct val="90000"/>
            </a:lnSpc>
            <a:spcBef>
              <a:spcPct val="0"/>
            </a:spcBef>
            <a:spcAft>
              <a:spcPct val="15000"/>
            </a:spcAft>
            <a:buNone/>
          </a:pPr>
          <a:r>
            <a:rPr lang="en-US" sz="1500" b="1" kern="1200" dirty="0" err="1"/>
            <a:t>Crédibilité</a:t>
          </a:r>
          <a:r>
            <a:rPr lang="en-US" sz="1500" b="1" kern="1200" dirty="0"/>
            <a:t>, </a:t>
          </a:r>
          <a:r>
            <a:rPr lang="en-US" sz="1500" b="1" kern="1200" dirty="0" err="1"/>
            <a:t>fiabilité</a:t>
          </a:r>
          <a:r>
            <a:rPr lang="en-US" sz="1500" b="1" kern="1200" dirty="0"/>
            <a:t>, </a:t>
          </a:r>
          <a:r>
            <a:rPr lang="en-US" sz="1500" b="1" kern="1200" dirty="0" err="1"/>
            <a:t>confiance</a:t>
          </a:r>
          <a:r>
            <a:rPr lang="en-US" sz="1500" b="1" kern="1200" dirty="0"/>
            <a:t>, </a:t>
          </a:r>
          <a:r>
            <a:rPr lang="en-US" sz="1500" b="1" kern="1200" dirty="0" err="1"/>
            <a:t>valirisation</a:t>
          </a:r>
          <a:r>
            <a:rPr lang="en-US" sz="1500" b="1" kern="1200" dirty="0"/>
            <a:t>, </a:t>
          </a:r>
          <a:r>
            <a:rPr lang="en-US" sz="1500" b="1" kern="1200" dirty="0" err="1"/>
            <a:t>légitimité</a:t>
          </a:r>
          <a:endParaRPr lang="en-US" sz="1500" b="1" kern="1200" dirty="0"/>
        </a:p>
      </dsp:txBody>
      <dsp:txXfrm>
        <a:off x="3893509" y="2502918"/>
        <a:ext cx="2416347" cy="577152"/>
      </dsp:txXfrm>
    </dsp:sp>
    <dsp:sp modelId="{A6834326-6581-4AA9-80DA-49E6FFF8E05B}">
      <dsp:nvSpPr>
        <dsp:cNvPr id="0" name=""/>
        <dsp:cNvSpPr/>
      </dsp:nvSpPr>
      <dsp:spPr>
        <a:xfrm rot="5400000">
          <a:off x="5048040" y="3151670"/>
          <a:ext cx="107286" cy="107286"/>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BDCE8A-0902-41BA-AE50-97C8F31CF178}">
      <dsp:nvSpPr>
        <dsp:cNvPr id="0" name=""/>
        <dsp:cNvSpPr/>
      </dsp:nvSpPr>
      <dsp:spPr>
        <a:xfrm>
          <a:off x="3875553" y="3312600"/>
          <a:ext cx="2452259" cy="613064"/>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114300" lvl="1" indent="-114300" algn="l" defTabSz="666750">
            <a:lnSpc>
              <a:spcPct val="90000"/>
            </a:lnSpc>
            <a:spcBef>
              <a:spcPct val="0"/>
            </a:spcBef>
            <a:spcAft>
              <a:spcPct val="15000"/>
            </a:spcAft>
            <a:buNone/>
          </a:pPr>
          <a:r>
            <a:rPr lang="en-US" sz="1500" b="1" kern="1200" dirty="0" err="1">
              <a:latin typeface="Calibri" panose="020F0502020204030204"/>
              <a:ea typeface="+mn-ea"/>
              <a:cs typeface="+mn-cs"/>
            </a:rPr>
            <a:t>Nototité</a:t>
          </a:r>
          <a:r>
            <a:rPr lang="en-US" sz="1500" b="1" kern="1200" dirty="0">
              <a:latin typeface="Calibri" panose="020F0502020204030204"/>
              <a:ea typeface="+mn-ea"/>
              <a:cs typeface="+mn-cs"/>
            </a:rPr>
            <a:t> positive, </a:t>
          </a:r>
          <a:r>
            <a:rPr lang="en-US" sz="1500" b="1" kern="1200" dirty="0" err="1">
              <a:latin typeface="Calibri" panose="020F0502020204030204"/>
              <a:ea typeface="+mn-ea"/>
              <a:cs typeface="+mn-cs"/>
            </a:rPr>
            <a:t>fiabilité</a:t>
          </a:r>
          <a:r>
            <a:rPr lang="en-US" sz="1500" b="1" kern="1200" dirty="0">
              <a:latin typeface="Calibri" panose="020F0502020204030204"/>
              <a:ea typeface="+mn-ea"/>
              <a:cs typeface="+mn-cs"/>
            </a:rPr>
            <a:t>, </a:t>
          </a:r>
          <a:r>
            <a:rPr lang="en-US" sz="1500" b="1" kern="1200" dirty="0" err="1">
              <a:latin typeface="Calibri" panose="020F0502020204030204"/>
              <a:ea typeface="+mn-ea"/>
              <a:cs typeface="+mn-cs"/>
            </a:rPr>
            <a:t>confiance</a:t>
          </a:r>
          <a:r>
            <a:rPr lang="en-US" sz="1500" b="1" kern="1200" dirty="0">
              <a:latin typeface="Calibri" panose="020F0502020204030204"/>
              <a:ea typeface="+mn-ea"/>
              <a:cs typeface="+mn-cs"/>
            </a:rPr>
            <a:t>, </a:t>
          </a:r>
          <a:r>
            <a:rPr lang="en-US" sz="1500" b="1" kern="1200" dirty="0" err="1">
              <a:latin typeface="Calibri" panose="020F0502020204030204"/>
              <a:ea typeface="+mn-ea"/>
              <a:cs typeface="+mn-cs"/>
            </a:rPr>
            <a:t>valirisation</a:t>
          </a:r>
          <a:r>
            <a:rPr lang="en-US" sz="1500" b="1" kern="1200" dirty="0">
              <a:latin typeface="Calibri" panose="020F0502020204030204"/>
              <a:ea typeface="+mn-ea"/>
              <a:cs typeface="+mn-cs"/>
            </a:rPr>
            <a:t>, </a:t>
          </a:r>
          <a:r>
            <a:rPr lang="en-US" sz="1500" b="1" kern="1200" dirty="0" err="1">
              <a:latin typeface="Calibri" panose="020F0502020204030204"/>
              <a:ea typeface="+mn-ea"/>
              <a:cs typeface="+mn-cs"/>
            </a:rPr>
            <a:t>légitimité</a:t>
          </a:r>
          <a:endParaRPr lang="en-US" sz="1500" b="1" kern="1200" dirty="0">
            <a:latin typeface="Calibri" panose="020F0502020204030204"/>
            <a:ea typeface="+mn-ea"/>
            <a:cs typeface="+mn-cs"/>
          </a:endParaRPr>
        </a:p>
      </dsp:txBody>
      <dsp:txXfrm>
        <a:off x="3893509" y="3330556"/>
        <a:ext cx="2416347" cy="577152"/>
      </dsp:txXfrm>
    </dsp:sp>
    <dsp:sp modelId="{E1C638C8-56B3-4F75-8E97-0EDDF37ED7EA}">
      <dsp:nvSpPr>
        <dsp:cNvPr id="0" name=""/>
        <dsp:cNvSpPr/>
      </dsp:nvSpPr>
      <dsp:spPr>
        <a:xfrm rot="5400000">
          <a:off x="5048040" y="3979308"/>
          <a:ext cx="107286" cy="107286"/>
        </a:xfrm>
        <a:prstGeom prst="rightArrow">
          <a:avLst>
            <a:gd name="adj1" fmla="val 667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7F4C76-5266-4093-8C18-32AF9242F39C}">
      <dsp:nvSpPr>
        <dsp:cNvPr id="0" name=""/>
        <dsp:cNvSpPr/>
      </dsp:nvSpPr>
      <dsp:spPr>
        <a:xfrm>
          <a:off x="3875553" y="4140237"/>
          <a:ext cx="2452259" cy="613064"/>
        </a:xfrm>
        <a:prstGeom prst="roundRect">
          <a:avLst>
            <a:gd name="adj" fmla="val 1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57150" lvl="1" indent="0" algn="l" defTabSz="444500">
            <a:lnSpc>
              <a:spcPct val="90000"/>
            </a:lnSpc>
            <a:spcBef>
              <a:spcPct val="0"/>
            </a:spcBef>
            <a:spcAft>
              <a:spcPct val="15000"/>
            </a:spcAft>
            <a:buNone/>
          </a:pPr>
          <a:r>
            <a:rPr lang="en-US" sz="1400" b="1" kern="1200" dirty="0" err="1"/>
            <a:t>Crédibilité</a:t>
          </a:r>
          <a:r>
            <a:rPr lang="en-US" sz="1400" b="1" kern="1200" dirty="0"/>
            <a:t>, transparence, </a:t>
          </a:r>
          <a:r>
            <a:rPr lang="en-US" sz="1400" b="1" kern="1200" dirty="0" err="1"/>
            <a:t>redevabilité</a:t>
          </a:r>
          <a:r>
            <a:rPr lang="en-US" sz="1400" b="1" kern="1200" dirty="0"/>
            <a:t>, </a:t>
          </a:r>
          <a:r>
            <a:rPr lang="en-US" sz="1400" b="1" kern="1200" dirty="0" err="1"/>
            <a:t>lisibilité</a:t>
          </a:r>
          <a:r>
            <a:rPr lang="en-US" sz="1400" b="1" kern="1200" dirty="0"/>
            <a:t> </a:t>
          </a:r>
        </a:p>
      </dsp:txBody>
      <dsp:txXfrm>
        <a:off x="3893509" y="4158193"/>
        <a:ext cx="2416347" cy="577152"/>
      </dsp:txXfrm>
    </dsp:sp>
    <dsp:sp modelId="{26503548-8EE5-44DC-80C1-D42EE4A8BE43}">
      <dsp:nvSpPr>
        <dsp:cNvPr id="0" name=""/>
        <dsp:cNvSpPr/>
      </dsp:nvSpPr>
      <dsp:spPr>
        <a:xfrm>
          <a:off x="6738346" y="2049"/>
          <a:ext cx="2452259" cy="61306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fr-FR" sz="3400" kern="1200" dirty="0"/>
            <a:t>Messages </a:t>
          </a:r>
          <a:endParaRPr lang="en-US" sz="3400" kern="1200" dirty="0"/>
        </a:p>
      </dsp:txBody>
      <dsp:txXfrm>
        <a:off x="6756302" y="20005"/>
        <a:ext cx="2416347" cy="577152"/>
      </dsp:txXfrm>
    </dsp:sp>
    <dsp:sp modelId="{F69AB2B6-C7E6-4E73-98E0-FFCFE7DA438A}">
      <dsp:nvSpPr>
        <dsp:cNvPr id="0" name=""/>
        <dsp:cNvSpPr/>
      </dsp:nvSpPr>
      <dsp:spPr>
        <a:xfrm rot="5400000">
          <a:off x="7910833" y="668757"/>
          <a:ext cx="107286" cy="107286"/>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ADCFA6-1272-4348-AC60-E5F398A916D6}">
      <dsp:nvSpPr>
        <dsp:cNvPr id="0" name=""/>
        <dsp:cNvSpPr/>
      </dsp:nvSpPr>
      <dsp:spPr>
        <a:xfrm>
          <a:off x="6738346" y="829687"/>
          <a:ext cx="2452259" cy="613064"/>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Le PNUD est une organisation efficace, inclusive qui se soucie du bien-être de ses RH.</a:t>
          </a:r>
          <a:endParaRPr lang="en-US" sz="1200" kern="1200" dirty="0"/>
        </a:p>
      </dsp:txBody>
      <dsp:txXfrm>
        <a:off x="6756302" y="847643"/>
        <a:ext cx="2416347" cy="577152"/>
      </dsp:txXfrm>
    </dsp:sp>
    <dsp:sp modelId="{1FC15F2B-3B55-4A34-BCF5-A911482A2DDD}">
      <dsp:nvSpPr>
        <dsp:cNvPr id="0" name=""/>
        <dsp:cNvSpPr/>
      </dsp:nvSpPr>
      <dsp:spPr>
        <a:xfrm rot="5400000">
          <a:off x="7910833" y="1496395"/>
          <a:ext cx="107286" cy="107286"/>
        </a:xfrm>
        <a:prstGeom prst="rightArrow">
          <a:avLst>
            <a:gd name="adj1" fmla="val 667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D3D678-C47B-4930-89DD-454118977076}">
      <dsp:nvSpPr>
        <dsp:cNvPr id="0" name=""/>
        <dsp:cNvSpPr/>
      </dsp:nvSpPr>
      <dsp:spPr>
        <a:xfrm>
          <a:off x="6738346" y="1657324"/>
          <a:ext cx="2452259" cy="613064"/>
        </a:xfrm>
        <a:prstGeom prst="roundRect">
          <a:avLst>
            <a:gd name="adj" fmla="val 1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Le PNUD est une organisation fédératrice, intégratrice, unie dans l’action et solidaire de ses agences sœurs</a:t>
          </a:r>
          <a:endParaRPr lang="en-US" sz="1200" kern="1200" dirty="0"/>
        </a:p>
      </dsp:txBody>
      <dsp:txXfrm>
        <a:off x="6756302" y="1675280"/>
        <a:ext cx="2416347" cy="577152"/>
      </dsp:txXfrm>
    </dsp:sp>
    <dsp:sp modelId="{DFA03C98-3754-406F-8B12-C4513D01FC2B}">
      <dsp:nvSpPr>
        <dsp:cNvPr id="0" name=""/>
        <dsp:cNvSpPr/>
      </dsp:nvSpPr>
      <dsp:spPr>
        <a:xfrm rot="5400000">
          <a:off x="7910833" y="2324032"/>
          <a:ext cx="107286" cy="107286"/>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B9B29A-B57F-417F-9D85-6E7F84D155BA}">
      <dsp:nvSpPr>
        <dsp:cNvPr id="0" name=""/>
        <dsp:cNvSpPr/>
      </dsp:nvSpPr>
      <dsp:spPr>
        <a:xfrm>
          <a:off x="6738346" y="2484962"/>
          <a:ext cx="2452259" cy="797505"/>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t>Le PNUD est une organisation qui a une relation durable et de confiance avec le gouvernement et les autorités, œuvrant à leur côté pour le développement durable, inclusif  du pays.</a:t>
          </a:r>
          <a:endParaRPr lang="en-US" sz="1100" kern="1200" dirty="0"/>
        </a:p>
      </dsp:txBody>
      <dsp:txXfrm>
        <a:off x="6761704" y="2508320"/>
        <a:ext cx="2405543" cy="750789"/>
      </dsp:txXfrm>
    </dsp:sp>
    <dsp:sp modelId="{D4903B2C-C419-4A6F-82DD-6CEAE57960EA}">
      <dsp:nvSpPr>
        <dsp:cNvPr id="0" name=""/>
        <dsp:cNvSpPr/>
      </dsp:nvSpPr>
      <dsp:spPr>
        <a:xfrm rot="5400000">
          <a:off x="7910833" y="3336111"/>
          <a:ext cx="107286" cy="107286"/>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4665C3-9DAC-4147-873F-00E149698375}">
      <dsp:nvSpPr>
        <dsp:cNvPr id="0" name=""/>
        <dsp:cNvSpPr/>
      </dsp:nvSpPr>
      <dsp:spPr>
        <a:xfrm>
          <a:off x="6671129" y="3497040"/>
          <a:ext cx="2586692" cy="908341"/>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Le PNUD est une organisation fiable, transparente qui gère efficacement les budgets alloués, partage les rapports sur l’utilisation des et transparente et valorise ses partenaires (visibilité)</a:t>
          </a:r>
          <a:endParaRPr lang="en-US" sz="1200" kern="1200" dirty="0"/>
        </a:p>
      </dsp:txBody>
      <dsp:txXfrm>
        <a:off x="6697733" y="3523644"/>
        <a:ext cx="2533484" cy="855133"/>
      </dsp:txXfrm>
    </dsp:sp>
    <dsp:sp modelId="{FD1CA6CD-8ABB-487C-8135-8604DFB3E1E3}">
      <dsp:nvSpPr>
        <dsp:cNvPr id="0" name=""/>
        <dsp:cNvSpPr/>
      </dsp:nvSpPr>
      <dsp:spPr>
        <a:xfrm rot="5400000">
          <a:off x="7910833" y="4459025"/>
          <a:ext cx="107286" cy="107286"/>
        </a:xfrm>
        <a:prstGeom prst="rightArrow">
          <a:avLst>
            <a:gd name="adj1" fmla="val 667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72F191-52F2-4C58-9524-8BD431895E8D}">
      <dsp:nvSpPr>
        <dsp:cNvPr id="0" name=""/>
        <dsp:cNvSpPr/>
      </dsp:nvSpPr>
      <dsp:spPr>
        <a:xfrm>
          <a:off x="6685193" y="4619955"/>
          <a:ext cx="2558565" cy="1231408"/>
        </a:xfrm>
        <a:prstGeom prst="roundRect">
          <a:avLst>
            <a:gd name="adj" fmla="val 1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Le PNUD est l’organisation du système des Nations Unies qui travaille sur le développement durable, la protection de l’environnement et l’adaptation aux  risques et catastrophes climatiques, la réduction des inégalités </a:t>
          </a:r>
          <a:endParaRPr lang="en-US" sz="1200" kern="1200" dirty="0"/>
        </a:p>
      </dsp:txBody>
      <dsp:txXfrm>
        <a:off x="6721260" y="4656022"/>
        <a:ext cx="2486431" cy="11592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5BD31-E8A7-44E5-B23E-26895F608C1F}">
      <dsp:nvSpPr>
        <dsp:cNvPr id="0" name=""/>
        <dsp:cNvSpPr/>
      </dsp:nvSpPr>
      <dsp:spPr>
        <a:xfrm>
          <a:off x="0" y="133862"/>
          <a:ext cx="10515599" cy="6237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187452" rIns="816127" bIns="7112" numCol="1" spcCol="1270" anchor="t" anchorCtr="0">
          <a:noAutofit/>
        </a:bodyPr>
        <a:lstStyle/>
        <a:p>
          <a:pPr marL="57150" lvl="1" indent="-57150" algn="l" defTabSz="44450">
            <a:lnSpc>
              <a:spcPct val="90000"/>
            </a:lnSpc>
            <a:spcBef>
              <a:spcPct val="0"/>
            </a:spcBef>
            <a:spcAft>
              <a:spcPct val="15000"/>
            </a:spcAft>
            <a:buFont typeface="Wingdings" panose="05000000000000000000" pitchFamily="2" charset="2"/>
            <a:buNone/>
          </a:pPr>
          <a:endParaRPr lang="en-US" sz="100" kern="1200" dirty="0"/>
        </a:p>
        <a:p>
          <a:pPr marL="114300" lvl="1" indent="-114300" algn="l" defTabSz="533400">
            <a:lnSpc>
              <a:spcPct val="90000"/>
            </a:lnSpc>
            <a:spcBef>
              <a:spcPct val="0"/>
            </a:spcBef>
            <a:spcAft>
              <a:spcPct val="15000"/>
            </a:spcAft>
            <a:buFont typeface="Wingdings" panose="05000000000000000000" pitchFamily="2" charset="2"/>
            <a:buChar char="§"/>
          </a:pPr>
          <a:r>
            <a:rPr lang="fr-FR" sz="1200" kern="1200" dirty="0"/>
            <a:t>L'administrateur / administrateur associé</a:t>
          </a:r>
          <a:endParaRPr lang="en-US" sz="1200" kern="1200" dirty="0"/>
        </a:p>
        <a:p>
          <a:pPr marL="114300" lvl="1" indent="-114300" algn="l" defTabSz="533400">
            <a:lnSpc>
              <a:spcPct val="90000"/>
            </a:lnSpc>
            <a:spcBef>
              <a:spcPct val="0"/>
            </a:spcBef>
            <a:spcAft>
              <a:spcPct val="15000"/>
            </a:spcAft>
            <a:buFont typeface="Wingdings" panose="05000000000000000000" pitchFamily="2" charset="2"/>
            <a:buChar char="§"/>
          </a:pPr>
          <a:r>
            <a:rPr lang="fr-FR" sz="1200" kern="1200" dirty="0"/>
            <a:t>Le porte-parole</a:t>
          </a:r>
          <a:endParaRPr lang="en-US" sz="1200" kern="1200" dirty="0"/>
        </a:p>
        <a:p>
          <a:pPr marL="57150" lvl="1" indent="-57150" algn="l" defTabSz="44450">
            <a:lnSpc>
              <a:spcPct val="90000"/>
            </a:lnSpc>
            <a:spcBef>
              <a:spcPct val="0"/>
            </a:spcBef>
            <a:spcAft>
              <a:spcPct val="15000"/>
            </a:spcAft>
            <a:buChar char="•"/>
          </a:pPr>
          <a:endParaRPr lang="en-US" sz="100" kern="1200" dirty="0"/>
        </a:p>
      </dsp:txBody>
      <dsp:txXfrm>
        <a:off x="0" y="133862"/>
        <a:ext cx="10515599" cy="623700"/>
      </dsp:txXfrm>
    </dsp:sp>
    <dsp:sp modelId="{03E9157C-FC2D-408E-9DAB-E3BB8CD158F1}">
      <dsp:nvSpPr>
        <dsp:cNvPr id="0" name=""/>
        <dsp:cNvSpPr/>
      </dsp:nvSpPr>
      <dsp:spPr>
        <a:xfrm>
          <a:off x="525779" y="1022"/>
          <a:ext cx="7360919" cy="265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fr-FR" sz="1500" b="1" kern="1200" dirty="0"/>
            <a:t>Global </a:t>
          </a:r>
          <a:r>
            <a:rPr lang="fr-FR" sz="1500" b="1" kern="1200" dirty="0" err="1"/>
            <a:t>level</a:t>
          </a:r>
          <a:endParaRPr lang="en-US" sz="1500" b="1" kern="1200" dirty="0"/>
        </a:p>
      </dsp:txBody>
      <dsp:txXfrm>
        <a:off x="538748" y="13991"/>
        <a:ext cx="7334981" cy="239742"/>
      </dsp:txXfrm>
    </dsp:sp>
    <dsp:sp modelId="{8C915C0E-E0AB-4D2A-A0A7-8AA6A82FF602}">
      <dsp:nvSpPr>
        <dsp:cNvPr id="0" name=""/>
        <dsp:cNvSpPr/>
      </dsp:nvSpPr>
      <dsp:spPr>
        <a:xfrm>
          <a:off x="0" y="939002"/>
          <a:ext cx="10515599" cy="4309200"/>
        </a:xfrm>
        <a:prstGeom prst="rect">
          <a:avLst/>
        </a:prstGeom>
        <a:solidFill>
          <a:schemeClr val="lt1">
            <a:alpha val="90000"/>
            <a:hueOff val="0"/>
            <a:satOff val="0"/>
            <a:lumOff val="0"/>
            <a:alphaOff val="0"/>
          </a:schemeClr>
        </a:solidFill>
        <a:ln w="12700" cap="flat" cmpd="sng" algn="ctr">
          <a:solidFill>
            <a:schemeClr val="accent5">
              <a:hueOff val="1106248"/>
              <a:satOff val="12561"/>
              <a:lumOff val="113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187452" rIns="816127" bIns="92456" numCol="1" spcCol="1270" anchor="t" anchorCtr="0">
          <a:noAutofit/>
        </a:bodyPr>
        <a:lstStyle/>
        <a:p>
          <a:pPr marL="114300" lvl="1" indent="-114300" algn="just" defTabSz="577850">
            <a:lnSpc>
              <a:spcPct val="90000"/>
            </a:lnSpc>
            <a:spcBef>
              <a:spcPct val="0"/>
            </a:spcBef>
            <a:spcAft>
              <a:spcPct val="15000"/>
            </a:spcAft>
            <a:buFont typeface="Wingdings" panose="05000000000000000000" pitchFamily="2" charset="2"/>
            <a:buChar char="§"/>
          </a:pPr>
          <a:r>
            <a:rPr lang="fr-FR" sz="1300" b="1" kern="1200" dirty="0" err="1"/>
            <a:t>Resident</a:t>
          </a:r>
          <a:r>
            <a:rPr lang="fr-FR" sz="1300" b="1" kern="1200" dirty="0"/>
            <a:t> </a:t>
          </a:r>
          <a:r>
            <a:rPr lang="fr-FR" sz="1300" b="1" kern="1200" dirty="0" err="1"/>
            <a:t>Representative</a:t>
          </a:r>
          <a:r>
            <a:rPr lang="fr-FR" sz="1300" b="1" kern="1200" dirty="0"/>
            <a:t> </a:t>
          </a:r>
          <a:r>
            <a:rPr lang="fr-FR" sz="1300" kern="1200" dirty="0"/>
            <a:t>- </a:t>
          </a:r>
          <a:r>
            <a:rPr lang="fr-FR" sz="1300" b="1" kern="1200" dirty="0"/>
            <a:t>Fournir une vision globale et des orientations sur la communication</a:t>
          </a:r>
          <a:endParaRPr lang="en-US" sz="1300" kern="1200" dirty="0"/>
        </a:p>
        <a:p>
          <a:pPr marL="114300" lvl="1" indent="-114300" algn="just" defTabSz="577850">
            <a:lnSpc>
              <a:spcPct val="90000"/>
            </a:lnSpc>
            <a:spcBef>
              <a:spcPct val="0"/>
            </a:spcBef>
            <a:spcAft>
              <a:spcPct val="15000"/>
            </a:spcAft>
            <a:buFont typeface="Wingdings" panose="05000000000000000000" pitchFamily="2" charset="2"/>
            <a:buChar char="§"/>
          </a:pPr>
          <a:r>
            <a:rPr lang="fr-FR" sz="1300" b="1" kern="1200" dirty="0" err="1"/>
            <a:t>Deputy</a:t>
          </a:r>
          <a:r>
            <a:rPr lang="fr-FR" sz="1300" b="1" kern="1200" dirty="0"/>
            <a:t> </a:t>
          </a:r>
          <a:r>
            <a:rPr lang="fr-FR" sz="1300" b="1" kern="1200" dirty="0" err="1"/>
            <a:t>Resident</a:t>
          </a:r>
          <a:r>
            <a:rPr lang="fr-FR" sz="1300" b="1" kern="1200" dirty="0"/>
            <a:t> </a:t>
          </a:r>
          <a:r>
            <a:rPr lang="fr-FR" sz="1300" b="1" kern="1200" dirty="0" err="1"/>
            <a:t>Representative</a:t>
          </a:r>
          <a:r>
            <a:rPr lang="fr-FR" sz="1300" b="1" kern="1200" dirty="0"/>
            <a:t> &amp; </a:t>
          </a:r>
          <a:r>
            <a:rPr lang="en-US" sz="1300" b="1" kern="1200" dirty="0"/>
            <a:t>Assistant to Resident Representative</a:t>
          </a:r>
          <a:r>
            <a:rPr lang="fr-FR" sz="1300" kern="1200" dirty="0"/>
            <a:t>-</a:t>
          </a:r>
          <a:endParaRPr lang="en-US" sz="1300" kern="1200" dirty="0"/>
        </a:p>
        <a:p>
          <a:pPr marL="228600" lvl="2" indent="-114300" algn="just" defTabSz="577850">
            <a:lnSpc>
              <a:spcPct val="90000"/>
            </a:lnSpc>
            <a:spcBef>
              <a:spcPct val="0"/>
            </a:spcBef>
            <a:spcAft>
              <a:spcPct val="15000"/>
            </a:spcAft>
            <a:buFont typeface="Arial" panose="020B0604020202020204" pitchFamily="34" charset="0"/>
            <a:buChar char="•"/>
          </a:pPr>
          <a:r>
            <a:rPr lang="fr-FR" sz="1300" kern="1200" dirty="0"/>
            <a:t>Assurer une </a:t>
          </a:r>
          <a:r>
            <a:rPr lang="fr-FR" sz="1300" b="1" kern="1200" dirty="0"/>
            <a:t>supervision managériale de la mise en œuvre de la stratégie</a:t>
          </a:r>
          <a:r>
            <a:rPr lang="fr-FR" sz="1300" kern="1200" dirty="0"/>
            <a:t> et veiller à la cohérence au sein du bureau de pays, la promotion d’une image de coopération avec les partenaires et prévenir les risques de communication.</a:t>
          </a:r>
          <a:endParaRPr lang="en-US" sz="1300" kern="1200" dirty="0"/>
        </a:p>
        <a:p>
          <a:pPr marL="228600" lvl="2" indent="-114300" algn="just" defTabSz="577850">
            <a:lnSpc>
              <a:spcPct val="90000"/>
            </a:lnSpc>
            <a:spcBef>
              <a:spcPct val="0"/>
            </a:spcBef>
            <a:spcAft>
              <a:spcPct val="15000"/>
            </a:spcAft>
            <a:buFont typeface="Arial" panose="020B0604020202020204" pitchFamily="34" charset="0"/>
            <a:buChar char="•"/>
          </a:pPr>
          <a:r>
            <a:rPr lang="fr-FR" sz="1300" kern="1200" dirty="0"/>
            <a:t>Fournir des conseils, des contributions, des données de qualité et un soutien à la mise en œuvre de la stratégie de communication. Développer la volonté de promouvoir le PNUD de manière positive pour accroître sa crédibilité. </a:t>
          </a:r>
          <a:endParaRPr lang="en-US" sz="1300" kern="1200" dirty="0"/>
        </a:p>
        <a:p>
          <a:pPr marL="228600" lvl="2" indent="-114300" algn="just" defTabSz="577850">
            <a:lnSpc>
              <a:spcPct val="90000"/>
            </a:lnSpc>
            <a:spcBef>
              <a:spcPct val="0"/>
            </a:spcBef>
            <a:spcAft>
              <a:spcPct val="15000"/>
            </a:spcAft>
            <a:buFont typeface="Arial" panose="020B0604020202020204" pitchFamily="34" charset="0"/>
            <a:buChar char="•"/>
          </a:pPr>
          <a:r>
            <a:rPr lang="fr-FR" sz="1300" kern="1200" dirty="0"/>
            <a:t>Veiller à ce que les programmes / projets intègrent la communication dans leur planification et fournissent le soutien nécessaire aux agents de communication, en particulier en fournissant des informations pertinentes de manière opportune et efficace. Veiller à la coordination entre l'Unité des Projets et la Communication sur les informations à diffuser. Veiller à ce que les délais soient respectés pour la fourniture et le partage d'informations avec les médias locaux, RBA, PNUD Global et pour la mise à jour du site Web du bureau de pays.</a:t>
          </a:r>
          <a:endParaRPr lang="en-US" sz="1300" kern="1200" dirty="0"/>
        </a:p>
        <a:p>
          <a:pPr marL="114300" lvl="1" indent="-114300" algn="just" defTabSz="577850">
            <a:lnSpc>
              <a:spcPct val="90000"/>
            </a:lnSpc>
            <a:spcBef>
              <a:spcPct val="0"/>
            </a:spcBef>
            <a:spcAft>
              <a:spcPct val="15000"/>
            </a:spcAft>
            <a:buChar char="•"/>
          </a:pPr>
          <a:r>
            <a:rPr lang="en-US" sz="1300" b="1" kern="1200" dirty="0"/>
            <a:t>Strategic Planning Unit</a:t>
          </a:r>
          <a:r>
            <a:rPr lang="fr-FR" sz="1300" b="1" kern="1200" dirty="0"/>
            <a:t> </a:t>
          </a:r>
          <a:r>
            <a:rPr lang="fr-FR" sz="1300" kern="1200" dirty="0"/>
            <a:t>- Coordonner et fournir, en étroite collaboration avec le responsable du bureau de la communication, un soutien à la production des rapports annuels des bureaux de pays et d'autres documents de politique. Fournir des conseils et des contributions de fond sur d'autres articles mettant en évidence les principales activités et réalisations du PNUD Comores pour les publics internes à différents niveaux.</a:t>
          </a:r>
          <a:endParaRPr lang="en-US" sz="1300" kern="1200" dirty="0"/>
        </a:p>
        <a:p>
          <a:pPr marL="114300" lvl="1" indent="-114300" algn="just" defTabSz="577850">
            <a:lnSpc>
              <a:spcPct val="90000"/>
            </a:lnSpc>
            <a:spcBef>
              <a:spcPct val="0"/>
            </a:spcBef>
            <a:spcAft>
              <a:spcPct val="15000"/>
            </a:spcAft>
            <a:buChar char="•"/>
          </a:pPr>
          <a:r>
            <a:rPr lang="fr-FR" sz="1300" b="1" kern="1200" dirty="0"/>
            <a:t>Gestionnaires de programme / projet </a:t>
          </a:r>
          <a:r>
            <a:rPr lang="fr-FR" sz="1300" kern="1200" dirty="0"/>
            <a:t>- Veiller à ce que les informations sur toutes les activités du projet soient communiquées en temps opportun pour favoriser une couverture adéquate et des engagements avec les médias et les publics concernés. En outre, travailler avec des partenaires pour identifier et hiérarchiser davantage d'histoires de réussite (</a:t>
          </a:r>
          <a:r>
            <a:rPr lang="fr-FR" sz="1300" kern="1200" dirty="0" err="1"/>
            <a:t>success</a:t>
          </a:r>
          <a:r>
            <a:rPr lang="fr-FR" sz="1300" kern="1200" dirty="0"/>
            <a:t> stories) sur les activités de projet afin d'améliorer la visibilité du PNUD, mais plus encore, des progrès dans la réalisation des ODD aux Comores. Les projets / programmes doivent avoir des éléments en lien avec les médias qui sont prévus systématiquement dans leurs budgets (outils graphiques et éditoriaux de communication de type brochures, etc.) </a:t>
          </a:r>
          <a:endParaRPr lang="en-US" sz="1300" kern="1200" dirty="0"/>
        </a:p>
      </dsp:txBody>
      <dsp:txXfrm>
        <a:off x="0" y="939002"/>
        <a:ext cx="10515599" cy="4309200"/>
      </dsp:txXfrm>
    </dsp:sp>
    <dsp:sp modelId="{FFB8F22F-D6B3-48D7-BE3A-7E41D9426745}">
      <dsp:nvSpPr>
        <dsp:cNvPr id="0" name=""/>
        <dsp:cNvSpPr/>
      </dsp:nvSpPr>
      <dsp:spPr>
        <a:xfrm>
          <a:off x="525779" y="806162"/>
          <a:ext cx="7360919" cy="265680"/>
        </a:xfrm>
        <a:prstGeom prst="roundRect">
          <a:avLst/>
        </a:prstGeom>
        <a:solidFill>
          <a:schemeClr val="accent5">
            <a:hueOff val="1106248"/>
            <a:satOff val="12561"/>
            <a:lumOff val="1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22300">
            <a:lnSpc>
              <a:spcPct val="90000"/>
            </a:lnSpc>
            <a:spcBef>
              <a:spcPct val="0"/>
            </a:spcBef>
            <a:spcAft>
              <a:spcPct val="35000"/>
            </a:spcAft>
            <a:buNone/>
          </a:pPr>
          <a:r>
            <a:rPr lang="fr-FR" sz="1400" b="1" kern="1200" dirty="0"/>
            <a:t>Senior Management PNUD Comores</a:t>
          </a:r>
          <a:endParaRPr lang="en-US" sz="1400" b="1" kern="1200" dirty="0"/>
        </a:p>
      </dsp:txBody>
      <dsp:txXfrm>
        <a:off x="538748" y="819131"/>
        <a:ext cx="7334981" cy="23974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9C388-39F6-4ECA-B453-CB404FCF7AD4}">
      <dsp:nvSpPr>
        <dsp:cNvPr id="0" name=""/>
        <dsp:cNvSpPr/>
      </dsp:nvSpPr>
      <dsp:spPr>
        <a:xfrm>
          <a:off x="5005" y="828341"/>
          <a:ext cx="1918905" cy="75707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fr-FR" sz="1500" kern="1200" dirty="0"/>
            <a:t>Réunion hebdomadaire du sénior management </a:t>
          </a:r>
          <a:endParaRPr lang="en-US" sz="1500" kern="1200" dirty="0"/>
        </a:p>
      </dsp:txBody>
      <dsp:txXfrm>
        <a:off x="5005" y="828341"/>
        <a:ext cx="1918905" cy="757076"/>
      </dsp:txXfrm>
    </dsp:sp>
    <dsp:sp modelId="{06139912-AC98-457F-9448-79D037767903}">
      <dsp:nvSpPr>
        <dsp:cNvPr id="0" name=""/>
        <dsp:cNvSpPr/>
      </dsp:nvSpPr>
      <dsp:spPr>
        <a:xfrm>
          <a:off x="5005" y="1585418"/>
          <a:ext cx="1918905" cy="279990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r>
            <a:rPr lang="fr-FR" sz="1500" kern="1200" dirty="0"/>
            <a:t>L’unité de communication informe la direction sur les actions réalisées</a:t>
          </a:r>
          <a:endParaRPr lang="en-US" sz="1500" kern="1200" dirty="0"/>
        </a:p>
        <a:p>
          <a:pPr marL="114300" lvl="1" indent="-114300" algn="l" defTabSz="666750">
            <a:lnSpc>
              <a:spcPct val="90000"/>
            </a:lnSpc>
            <a:spcBef>
              <a:spcPct val="0"/>
            </a:spcBef>
            <a:spcAft>
              <a:spcPct val="15000"/>
            </a:spcAft>
            <a:buFont typeface="Wingdings" panose="05000000000000000000" pitchFamily="2" charset="2"/>
            <a:buChar char="§"/>
          </a:pPr>
          <a:r>
            <a:rPr lang="fr-FR" sz="1500" kern="1200" dirty="0"/>
            <a:t>Partage d’un plan hebdomadaire, comportant les actions (dont les journées mondiales à observer) avec les responsabilités.</a:t>
          </a:r>
          <a:endParaRPr lang="en-US" sz="1500" kern="1200" dirty="0"/>
        </a:p>
      </dsp:txBody>
      <dsp:txXfrm>
        <a:off x="5005" y="1585418"/>
        <a:ext cx="1918905" cy="2799900"/>
      </dsp:txXfrm>
    </dsp:sp>
    <dsp:sp modelId="{EC4742DE-3C46-462D-87AB-57A9161B96B4}">
      <dsp:nvSpPr>
        <dsp:cNvPr id="0" name=""/>
        <dsp:cNvSpPr/>
      </dsp:nvSpPr>
      <dsp:spPr>
        <a:xfrm>
          <a:off x="2192558" y="828341"/>
          <a:ext cx="1918905" cy="757076"/>
        </a:xfrm>
        <a:prstGeom prst="rect">
          <a:avLst/>
        </a:prstGeom>
        <a:solidFill>
          <a:schemeClr val="accent4">
            <a:hueOff val="-2799437"/>
            <a:satOff val="1315"/>
            <a:lumOff val="490"/>
            <a:alphaOff val="0"/>
          </a:schemeClr>
        </a:solidFill>
        <a:ln w="12700" cap="flat" cmpd="sng" algn="ctr">
          <a:solidFill>
            <a:schemeClr val="accent4">
              <a:hueOff val="-2799437"/>
              <a:satOff val="1315"/>
              <a:lumOff val="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fr-FR" sz="1500" kern="1200" dirty="0"/>
            <a:t>Revue de presse hebdomadaire</a:t>
          </a:r>
          <a:endParaRPr lang="en-US" sz="1500" kern="1200" dirty="0"/>
        </a:p>
      </dsp:txBody>
      <dsp:txXfrm>
        <a:off x="2192558" y="828341"/>
        <a:ext cx="1918905" cy="757076"/>
      </dsp:txXfrm>
    </dsp:sp>
    <dsp:sp modelId="{89D173BB-6DB0-43C8-AD53-FEFC1C7BC674}">
      <dsp:nvSpPr>
        <dsp:cNvPr id="0" name=""/>
        <dsp:cNvSpPr/>
      </dsp:nvSpPr>
      <dsp:spPr>
        <a:xfrm>
          <a:off x="2192558" y="1585418"/>
          <a:ext cx="1918905" cy="2799900"/>
        </a:xfrm>
        <a:prstGeom prst="rect">
          <a:avLst/>
        </a:prstGeom>
        <a:solidFill>
          <a:schemeClr val="accent4">
            <a:tint val="40000"/>
            <a:alpha val="90000"/>
            <a:hueOff val="-3124094"/>
            <a:satOff val="1701"/>
            <a:lumOff val="188"/>
            <a:alphaOff val="0"/>
          </a:schemeClr>
        </a:solidFill>
        <a:ln w="12700" cap="flat" cmpd="sng" algn="ctr">
          <a:solidFill>
            <a:schemeClr val="accent4">
              <a:tint val="40000"/>
              <a:alpha val="90000"/>
              <a:hueOff val="-3124094"/>
              <a:satOff val="1701"/>
              <a:lumOff val="1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r>
            <a:rPr lang="fr-FR" sz="1500" kern="1200" dirty="0"/>
            <a:t>Partagée avec l’ensemble du staff.</a:t>
          </a:r>
          <a:endParaRPr lang="en-US" sz="1500" kern="1200" dirty="0"/>
        </a:p>
        <a:p>
          <a:pPr marL="114300" lvl="1" indent="-114300" algn="l" defTabSz="666750">
            <a:lnSpc>
              <a:spcPct val="90000"/>
            </a:lnSpc>
            <a:spcBef>
              <a:spcPct val="0"/>
            </a:spcBef>
            <a:spcAft>
              <a:spcPct val="15000"/>
            </a:spcAft>
            <a:buFont typeface="Wingdings" panose="05000000000000000000" pitchFamily="2" charset="2"/>
            <a:buChar char="§"/>
          </a:pPr>
          <a:r>
            <a:rPr lang="fr-FR" sz="1500" kern="1200" dirty="0"/>
            <a:t>Partagée sur les groupes WhatsApp</a:t>
          </a:r>
          <a:endParaRPr lang="en-US" sz="1500" kern="1200" dirty="0"/>
        </a:p>
        <a:p>
          <a:pPr marL="114300" lvl="1" indent="-114300" algn="l" defTabSz="666750">
            <a:lnSpc>
              <a:spcPct val="90000"/>
            </a:lnSpc>
            <a:spcBef>
              <a:spcPct val="0"/>
            </a:spcBef>
            <a:spcAft>
              <a:spcPct val="15000"/>
            </a:spcAft>
            <a:buFont typeface="Wingdings" panose="05000000000000000000" pitchFamily="2" charset="2"/>
            <a:buChar char="§"/>
          </a:pPr>
          <a:r>
            <a:rPr lang="fr-FR" sz="1500" kern="1200" dirty="0"/>
            <a:t>Permet d’évaluer les résultats des actions de relations avec les médias.</a:t>
          </a:r>
          <a:endParaRPr lang="en-US" sz="1500" kern="1200" dirty="0"/>
        </a:p>
      </dsp:txBody>
      <dsp:txXfrm>
        <a:off x="2192558" y="1585418"/>
        <a:ext cx="1918905" cy="2799900"/>
      </dsp:txXfrm>
    </dsp:sp>
    <dsp:sp modelId="{3D8BBF4E-DF8A-4E60-8EE4-5362D4035597}">
      <dsp:nvSpPr>
        <dsp:cNvPr id="0" name=""/>
        <dsp:cNvSpPr/>
      </dsp:nvSpPr>
      <dsp:spPr>
        <a:xfrm>
          <a:off x="4380111" y="828341"/>
          <a:ext cx="1918905" cy="757076"/>
        </a:xfrm>
        <a:prstGeom prst="rect">
          <a:avLst/>
        </a:prstGeom>
        <a:solidFill>
          <a:schemeClr val="accent4">
            <a:hueOff val="-5598875"/>
            <a:satOff val="2630"/>
            <a:lumOff val="980"/>
            <a:alphaOff val="0"/>
          </a:schemeClr>
        </a:solidFill>
        <a:ln w="12700" cap="flat" cmpd="sng" algn="ctr">
          <a:solidFill>
            <a:schemeClr val="accent4">
              <a:hueOff val="-5598875"/>
              <a:satOff val="2630"/>
              <a:lumOff val="9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fr-FR" sz="1500" kern="1200" dirty="0"/>
            <a:t>Newsletter mensuelle</a:t>
          </a:r>
          <a:endParaRPr lang="en-US" sz="1500" kern="1200" dirty="0"/>
        </a:p>
      </dsp:txBody>
      <dsp:txXfrm>
        <a:off x="4380111" y="828341"/>
        <a:ext cx="1918905" cy="757076"/>
      </dsp:txXfrm>
    </dsp:sp>
    <dsp:sp modelId="{B3F357AB-106C-41A5-A212-3BAA9B6C52F5}">
      <dsp:nvSpPr>
        <dsp:cNvPr id="0" name=""/>
        <dsp:cNvSpPr/>
      </dsp:nvSpPr>
      <dsp:spPr>
        <a:xfrm>
          <a:off x="4380111" y="1585418"/>
          <a:ext cx="1918905" cy="2799900"/>
        </a:xfrm>
        <a:prstGeom prst="rect">
          <a:avLst/>
        </a:prstGeom>
        <a:solidFill>
          <a:schemeClr val="accent4">
            <a:tint val="40000"/>
            <a:alpha val="90000"/>
            <a:hueOff val="-6248188"/>
            <a:satOff val="3403"/>
            <a:lumOff val="377"/>
            <a:alphaOff val="0"/>
          </a:schemeClr>
        </a:solidFill>
        <a:ln w="12700" cap="flat" cmpd="sng" algn="ctr">
          <a:solidFill>
            <a:schemeClr val="accent4">
              <a:tint val="40000"/>
              <a:alpha val="90000"/>
              <a:hueOff val="-6248188"/>
              <a:satOff val="3403"/>
              <a:lumOff val="3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fr-FR" sz="1500" kern="1200" dirty="0"/>
            <a:t>Une fois par mois, l’équipe de communication partage </a:t>
          </a:r>
          <a:endParaRPr lang="en-US" sz="1500" kern="1200" dirty="0"/>
        </a:p>
      </dsp:txBody>
      <dsp:txXfrm>
        <a:off x="4380111" y="1585418"/>
        <a:ext cx="1918905" cy="2799900"/>
      </dsp:txXfrm>
    </dsp:sp>
    <dsp:sp modelId="{B8C0654C-8F3E-40DB-BD1E-3274366A6D68}">
      <dsp:nvSpPr>
        <dsp:cNvPr id="0" name=""/>
        <dsp:cNvSpPr/>
      </dsp:nvSpPr>
      <dsp:spPr>
        <a:xfrm>
          <a:off x="6567664" y="828341"/>
          <a:ext cx="1918905" cy="757076"/>
        </a:xfrm>
        <a:prstGeom prst="rect">
          <a:avLst/>
        </a:prstGeom>
        <a:solidFill>
          <a:schemeClr val="accent4">
            <a:hueOff val="-8398312"/>
            <a:satOff val="3945"/>
            <a:lumOff val="1469"/>
            <a:alphaOff val="0"/>
          </a:schemeClr>
        </a:solidFill>
        <a:ln w="12700" cap="flat" cmpd="sng" algn="ctr">
          <a:solidFill>
            <a:schemeClr val="accent4">
              <a:hueOff val="-8398312"/>
              <a:satOff val="3945"/>
              <a:lumOff val="14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fr-FR" sz="1500" kern="1200" dirty="0"/>
            <a:t>Revue des résultats tous les 3 mois</a:t>
          </a:r>
          <a:endParaRPr lang="en-US" sz="1500" kern="1200" dirty="0"/>
        </a:p>
      </dsp:txBody>
      <dsp:txXfrm>
        <a:off x="6567664" y="828341"/>
        <a:ext cx="1918905" cy="757076"/>
      </dsp:txXfrm>
    </dsp:sp>
    <dsp:sp modelId="{400C95CE-49A2-492C-BE4F-1A87E2BE6AFD}">
      <dsp:nvSpPr>
        <dsp:cNvPr id="0" name=""/>
        <dsp:cNvSpPr/>
      </dsp:nvSpPr>
      <dsp:spPr>
        <a:xfrm>
          <a:off x="6567664" y="1585418"/>
          <a:ext cx="1918905" cy="2799900"/>
        </a:xfrm>
        <a:prstGeom prst="rect">
          <a:avLst/>
        </a:prstGeom>
        <a:solidFill>
          <a:schemeClr val="accent4">
            <a:tint val="40000"/>
            <a:alpha val="90000"/>
            <a:hueOff val="-9372282"/>
            <a:satOff val="5104"/>
            <a:lumOff val="565"/>
            <a:alphaOff val="0"/>
          </a:schemeClr>
        </a:solidFill>
        <a:ln w="12700" cap="flat" cmpd="sng" algn="ctr">
          <a:solidFill>
            <a:schemeClr val="accent4">
              <a:tint val="40000"/>
              <a:alpha val="90000"/>
              <a:hueOff val="-9372282"/>
              <a:satOff val="5104"/>
              <a:lumOff val="5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r>
            <a:rPr lang="fr-FR" sz="1500" kern="1200" dirty="0"/>
            <a:t>Permet de mesurer l'efficacité et l’impact</a:t>
          </a:r>
          <a:endParaRPr lang="en-US" sz="1500" kern="1200" dirty="0"/>
        </a:p>
        <a:p>
          <a:pPr marL="114300" lvl="1" indent="-114300" algn="l" defTabSz="666750">
            <a:lnSpc>
              <a:spcPct val="90000"/>
            </a:lnSpc>
            <a:spcBef>
              <a:spcPct val="0"/>
            </a:spcBef>
            <a:spcAft>
              <a:spcPct val="15000"/>
            </a:spcAft>
            <a:buFont typeface="Wingdings" panose="05000000000000000000" pitchFamily="2" charset="2"/>
            <a:buChar char=""/>
          </a:pPr>
          <a:r>
            <a:rPr lang="fr-FR" sz="1500" kern="1200" dirty="0"/>
            <a:t>Permet de réajuster les actions réalisées en lien avec l’impact, le budget et le contexte (parfois très changeant)</a:t>
          </a:r>
          <a:endParaRPr lang="en-US" sz="1500" kern="1200" dirty="0"/>
        </a:p>
      </dsp:txBody>
      <dsp:txXfrm>
        <a:off x="6567664" y="1585418"/>
        <a:ext cx="1918905" cy="2799900"/>
      </dsp:txXfrm>
    </dsp:sp>
    <dsp:sp modelId="{6966B39C-4C07-4AB3-82A8-DD2F171D6406}">
      <dsp:nvSpPr>
        <dsp:cNvPr id="0" name=""/>
        <dsp:cNvSpPr/>
      </dsp:nvSpPr>
      <dsp:spPr>
        <a:xfrm>
          <a:off x="8755217" y="828341"/>
          <a:ext cx="1918905" cy="757076"/>
        </a:xfrm>
        <a:prstGeom prst="rect">
          <a:avLst/>
        </a:prstGeom>
        <a:solidFill>
          <a:schemeClr val="accent4">
            <a:hueOff val="-11197749"/>
            <a:satOff val="5260"/>
            <a:lumOff val="1959"/>
            <a:alphaOff val="0"/>
          </a:schemeClr>
        </a:solidFill>
        <a:ln w="12700" cap="flat" cmpd="sng" algn="ctr">
          <a:solidFill>
            <a:schemeClr val="accent4">
              <a:hueOff val="-11197749"/>
              <a:satOff val="5260"/>
              <a:lumOff val="19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fr-FR" sz="1500" kern="1200" dirty="0"/>
            <a:t>Revue annuelle</a:t>
          </a:r>
          <a:endParaRPr lang="en-US" sz="1500" kern="1200" dirty="0"/>
        </a:p>
      </dsp:txBody>
      <dsp:txXfrm>
        <a:off x="8755217" y="828341"/>
        <a:ext cx="1918905" cy="757076"/>
      </dsp:txXfrm>
    </dsp:sp>
    <dsp:sp modelId="{BE38E7BA-2718-4C22-B40F-D144F61980C1}">
      <dsp:nvSpPr>
        <dsp:cNvPr id="0" name=""/>
        <dsp:cNvSpPr/>
      </dsp:nvSpPr>
      <dsp:spPr>
        <a:xfrm>
          <a:off x="8755217" y="1585418"/>
          <a:ext cx="1918905" cy="2799900"/>
        </a:xfrm>
        <a:prstGeom prst="rect">
          <a:avLst/>
        </a:prstGeom>
        <a:solidFill>
          <a:schemeClr val="accent4">
            <a:tint val="40000"/>
            <a:alpha val="90000"/>
            <a:hueOff val="-12496376"/>
            <a:satOff val="6806"/>
            <a:lumOff val="753"/>
            <a:alphaOff val="0"/>
          </a:schemeClr>
        </a:solidFill>
        <a:ln w="12700" cap="flat" cmpd="sng" algn="ctr">
          <a:solidFill>
            <a:schemeClr val="accent4">
              <a:tint val="40000"/>
              <a:alpha val="90000"/>
              <a:hueOff val="-12496376"/>
              <a:satOff val="6806"/>
              <a:lumOff val="7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
          </a:pPr>
          <a:r>
            <a:rPr lang="fr-FR" sz="1500" kern="1200" dirty="0"/>
            <a:t>Permet de réviser la stratégie la stratégie et le plan de communication en cas de besoin. </a:t>
          </a:r>
          <a:endParaRPr lang="en-US" sz="1500" kern="1200" dirty="0"/>
        </a:p>
        <a:p>
          <a:pPr marL="114300" lvl="1" indent="-114300" algn="l" defTabSz="666750">
            <a:lnSpc>
              <a:spcPct val="90000"/>
            </a:lnSpc>
            <a:spcBef>
              <a:spcPct val="0"/>
            </a:spcBef>
            <a:spcAft>
              <a:spcPct val="15000"/>
            </a:spcAft>
            <a:buFont typeface="Wingdings" panose="05000000000000000000" pitchFamily="2" charset="2"/>
            <a:buChar char=""/>
          </a:pPr>
          <a:r>
            <a:rPr lang="fr-FR" sz="1500" kern="1200" dirty="0"/>
            <a:t>Se fait en cohérence avec les procédures permanentes de suivi et d’évaluation du bureau.</a:t>
          </a:r>
          <a:endParaRPr lang="en-US" sz="1500" kern="1200" dirty="0"/>
        </a:p>
      </dsp:txBody>
      <dsp:txXfrm>
        <a:off x="8755217" y="1585418"/>
        <a:ext cx="1918905" cy="27999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0C5D4-2AB0-48B0-9BAD-B96CB62FBAE7}">
      <dsp:nvSpPr>
        <dsp:cNvPr id="0" name=""/>
        <dsp:cNvSpPr/>
      </dsp:nvSpPr>
      <dsp:spPr>
        <a:xfrm>
          <a:off x="0" y="794956"/>
          <a:ext cx="6263640" cy="3914775"/>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366BAB-6268-4A4C-9241-BCC01AB9018F}">
      <dsp:nvSpPr>
        <dsp:cNvPr id="0" name=""/>
        <dsp:cNvSpPr/>
      </dsp:nvSpPr>
      <dsp:spPr>
        <a:xfrm>
          <a:off x="795482" y="3496934"/>
          <a:ext cx="162854" cy="16285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084CCF-DD28-4A01-A0DC-392E1771E8C3}">
      <dsp:nvSpPr>
        <dsp:cNvPr id="0" name=""/>
        <dsp:cNvSpPr/>
      </dsp:nvSpPr>
      <dsp:spPr>
        <a:xfrm>
          <a:off x="876909" y="3578361"/>
          <a:ext cx="1459428" cy="1131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93" tIns="0" rIns="0" bIns="0" numCol="1" spcCol="1270" anchor="t" anchorCtr="0">
          <a:noAutofit/>
        </a:bodyPr>
        <a:lstStyle/>
        <a:p>
          <a:pPr marL="0" lvl="0" indent="0" algn="l" defTabSz="577850">
            <a:lnSpc>
              <a:spcPct val="90000"/>
            </a:lnSpc>
            <a:spcBef>
              <a:spcPct val="0"/>
            </a:spcBef>
            <a:spcAft>
              <a:spcPct val="35000"/>
            </a:spcAft>
            <a:buNone/>
          </a:pPr>
          <a:r>
            <a:rPr lang="en-US" sz="1300" b="1" kern="1200" dirty="0" err="1"/>
            <a:t>Développement</a:t>
          </a:r>
          <a:r>
            <a:rPr lang="en-US" sz="1300" b="1" kern="1200" dirty="0"/>
            <a:t> </a:t>
          </a:r>
          <a:r>
            <a:rPr lang="en-US" sz="1300" b="1" kern="1200" dirty="0" err="1"/>
            <a:t>d'une</a:t>
          </a:r>
          <a:r>
            <a:rPr lang="en-US" sz="1300" b="1" kern="1200" dirty="0"/>
            <a:t> culture interne et de </a:t>
          </a:r>
          <a:r>
            <a:rPr lang="en-US" sz="1300" b="1" kern="1200" dirty="0" err="1"/>
            <a:t>capacités</a:t>
          </a:r>
          <a:r>
            <a:rPr lang="en-US" sz="1300" b="1" kern="1200" dirty="0"/>
            <a:t> pour la mobilization de </a:t>
          </a:r>
          <a:r>
            <a:rPr lang="en-US" sz="1300" b="1" kern="1200" dirty="0" err="1"/>
            <a:t>ressources</a:t>
          </a:r>
          <a:endParaRPr lang="en-US" sz="1300" b="1" kern="1200" dirty="0"/>
        </a:p>
      </dsp:txBody>
      <dsp:txXfrm>
        <a:off x="876909" y="3578361"/>
        <a:ext cx="1459428" cy="1131369"/>
      </dsp:txXfrm>
    </dsp:sp>
    <dsp:sp modelId="{740F4E6F-A807-4FD6-9B67-E6C68F3CC469}">
      <dsp:nvSpPr>
        <dsp:cNvPr id="0" name=""/>
        <dsp:cNvSpPr/>
      </dsp:nvSpPr>
      <dsp:spPr>
        <a:xfrm>
          <a:off x="2232987" y="2432898"/>
          <a:ext cx="294391" cy="29439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F90F74-6351-4769-9C59-C29DF1800A3E}">
      <dsp:nvSpPr>
        <dsp:cNvPr id="0" name=""/>
        <dsp:cNvSpPr/>
      </dsp:nvSpPr>
      <dsp:spPr>
        <a:xfrm>
          <a:off x="2380183" y="2580093"/>
          <a:ext cx="1503273" cy="2129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992" tIns="0" rIns="0" bIns="0" numCol="1" spcCol="1270" anchor="t" anchorCtr="0">
          <a:noAutofit/>
        </a:bodyPr>
        <a:lstStyle/>
        <a:p>
          <a:pPr marL="0" lvl="0" indent="0" algn="l" defTabSz="577850">
            <a:lnSpc>
              <a:spcPct val="90000"/>
            </a:lnSpc>
            <a:spcBef>
              <a:spcPct val="0"/>
            </a:spcBef>
            <a:spcAft>
              <a:spcPct val="35000"/>
            </a:spcAft>
            <a:buNone/>
          </a:pPr>
          <a:r>
            <a:rPr lang="en-US" sz="1300" b="1" kern="1200" dirty="0" err="1"/>
            <a:t>Communiquer</a:t>
          </a:r>
          <a:r>
            <a:rPr lang="en-US" sz="1300" b="1" kern="1200" dirty="0"/>
            <a:t> </a:t>
          </a:r>
          <a:r>
            <a:rPr lang="en-US" sz="1300" b="1" kern="1200" dirty="0" err="1"/>
            <a:t>auprès</a:t>
          </a:r>
          <a:r>
            <a:rPr lang="en-US" sz="1300" b="1" kern="1200" dirty="0"/>
            <a:t> des </a:t>
          </a:r>
          <a:r>
            <a:rPr lang="en-US" sz="1300" b="1" kern="1200" dirty="0" err="1"/>
            <a:t>partenaires</a:t>
          </a:r>
          <a:r>
            <a:rPr lang="en-US" sz="1300" b="1" kern="1200" dirty="0"/>
            <a:t> pour </a:t>
          </a:r>
          <a:r>
            <a:rPr lang="en-US" sz="1300" b="1" kern="1200" dirty="0" err="1"/>
            <a:t>créer</a:t>
          </a:r>
          <a:r>
            <a:rPr lang="en-US" sz="1300" b="1" kern="1200" dirty="0"/>
            <a:t> </a:t>
          </a:r>
          <a:r>
            <a:rPr lang="en-US" sz="1300" b="1" kern="1200" dirty="0" err="1"/>
            <a:t>l'adhésion</a:t>
          </a:r>
          <a:r>
            <a:rPr lang="en-US" sz="1300" b="1" kern="1200" dirty="0"/>
            <a:t> et assurer </a:t>
          </a:r>
          <a:r>
            <a:rPr lang="en-US" sz="1300" b="1" kern="1200" dirty="0" err="1"/>
            <a:t>sa</a:t>
          </a:r>
          <a:r>
            <a:rPr lang="en-US" sz="1300" b="1" kern="1200" dirty="0"/>
            <a:t> </a:t>
          </a:r>
          <a:r>
            <a:rPr lang="en-US" sz="1300" b="1" kern="1200" dirty="0" err="1"/>
            <a:t>réputation</a:t>
          </a:r>
          <a:r>
            <a:rPr lang="en-US" sz="1300" b="1" kern="1200" dirty="0"/>
            <a:t> et </a:t>
          </a:r>
          <a:r>
            <a:rPr lang="en-US" sz="1300" b="1" kern="1200" dirty="0" err="1"/>
            <a:t>prospecter</a:t>
          </a:r>
          <a:r>
            <a:rPr lang="en-US" sz="1300" b="1" kern="1200" dirty="0"/>
            <a:t> de nouveaux </a:t>
          </a:r>
          <a:r>
            <a:rPr lang="en-US" sz="1300" b="1" kern="1200" dirty="0" err="1"/>
            <a:t>partenaires</a:t>
          </a:r>
          <a:endParaRPr lang="en-US" sz="1300" b="1" kern="1200" dirty="0"/>
        </a:p>
      </dsp:txBody>
      <dsp:txXfrm>
        <a:off x="2380183" y="2580093"/>
        <a:ext cx="1503273" cy="2129637"/>
      </dsp:txXfrm>
    </dsp:sp>
    <dsp:sp modelId="{44A52D9E-484E-4D8F-8073-E40B748E56AD}">
      <dsp:nvSpPr>
        <dsp:cNvPr id="0" name=""/>
        <dsp:cNvSpPr/>
      </dsp:nvSpPr>
      <dsp:spPr>
        <a:xfrm>
          <a:off x="3961752" y="1785394"/>
          <a:ext cx="407136" cy="40713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E35AD-DCCE-4596-8658-4A29941EC7FF}">
      <dsp:nvSpPr>
        <dsp:cNvPr id="0" name=""/>
        <dsp:cNvSpPr/>
      </dsp:nvSpPr>
      <dsp:spPr>
        <a:xfrm>
          <a:off x="4165320" y="1988962"/>
          <a:ext cx="1503273" cy="2720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733" tIns="0" rIns="0" bIns="0" numCol="1" spcCol="1270" anchor="t" anchorCtr="0">
          <a:noAutofit/>
        </a:bodyPr>
        <a:lstStyle/>
        <a:p>
          <a:pPr marL="0" lvl="0" indent="0" algn="l" defTabSz="577850">
            <a:lnSpc>
              <a:spcPct val="90000"/>
            </a:lnSpc>
            <a:spcBef>
              <a:spcPct val="0"/>
            </a:spcBef>
            <a:spcAft>
              <a:spcPct val="35000"/>
            </a:spcAft>
            <a:buNone/>
          </a:pPr>
          <a:r>
            <a:rPr lang="en-US" sz="1300" b="1" kern="1200" dirty="0" err="1"/>
            <a:t>Développement</a:t>
          </a:r>
          <a:r>
            <a:rPr lang="en-US" sz="1300" b="1" kern="1200" dirty="0"/>
            <a:t> de relations avec les </a:t>
          </a:r>
          <a:r>
            <a:rPr lang="en-US" sz="1300" b="1" kern="1200" dirty="0" err="1"/>
            <a:t>partenaires</a:t>
          </a:r>
          <a:r>
            <a:rPr lang="en-US" sz="1300" b="1" kern="1200" dirty="0"/>
            <a:t> </a:t>
          </a:r>
          <a:r>
            <a:rPr lang="en-US" sz="1300" b="1" kern="1200" dirty="0" err="1"/>
            <a:t>réguliers</a:t>
          </a:r>
          <a:r>
            <a:rPr lang="en-US" sz="1300" b="1" kern="1200" dirty="0"/>
            <a:t>, les nouveaux </a:t>
          </a:r>
          <a:r>
            <a:rPr lang="en-US" sz="1300" b="1" kern="1200" dirty="0" err="1"/>
            <a:t>bailleurs</a:t>
          </a:r>
          <a:r>
            <a:rPr lang="en-US" sz="1300" b="1" kern="1200" dirty="0"/>
            <a:t> et les </a:t>
          </a:r>
          <a:r>
            <a:rPr lang="en-US" sz="1300" b="1" kern="1200" dirty="0" err="1"/>
            <a:t>bailleurs</a:t>
          </a:r>
          <a:r>
            <a:rPr lang="en-US" sz="1300" b="1" kern="1200" dirty="0"/>
            <a:t> </a:t>
          </a:r>
          <a:r>
            <a:rPr lang="en-US" sz="1300" b="1" kern="1200" dirty="0" err="1"/>
            <a:t>potentiels</a:t>
          </a:r>
          <a:r>
            <a:rPr lang="en-US" sz="1300" b="1" kern="1200" dirty="0"/>
            <a:t> (</a:t>
          </a:r>
          <a:r>
            <a:rPr lang="en-US" sz="1300" b="1" kern="1200" dirty="0" err="1"/>
            <a:t>informations</a:t>
          </a:r>
          <a:r>
            <a:rPr lang="en-US" sz="1300" b="1" kern="1200" dirty="0"/>
            <a:t> </a:t>
          </a:r>
          <a:r>
            <a:rPr lang="en-US" sz="1300" b="1" kern="1200" dirty="0" err="1"/>
            <a:t>régulières</a:t>
          </a:r>
          <a:r>
            <a:rPr lang="en-US" sz="1300" b="1" kern="1200" dirty="0"/>
            <a:t>, rapports, success stories etc.)</a:t>
          </a:r>
        </a:p>
      </dsp:txBody>
      <dsp:txXfrm>
        <a:off x="4165320" y="1988962"/>
        <a:ext cx="1503273" cy="27207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42224-D308-4023-BD4F-4999EE54FA9D}">
      <dsp:nvSpPr>
        <dsp:cNvPr id="0" name=""/>
        <dsp:cNvSpPr/>
      </dsp:nvSpPr>
      <dsp:spPr>
        <a:xfrm>
          <a:off x="839" y="0"/>
          <a:ext cx="2181502" cy="473362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En partant de la thématique </a:t>
          </a:r>
          <a:endParaRPr lang="en-US" sz="1800" kern="1200" dirty="0"/>
        </a:p>
      </dsp:txBody>
      <dsp:txXfrm>
        <a:off x="839" y="0"/>
        <a:ext cx="2181502" cy="1420088"/>
      </dsp:txXfrm>
    </dsp:sp>
    <dsp:sp modelId="{29B018D6-CA5B-4939-8105-68681ABAD9A4}">
      <dsp:nvSpPr>
        <dsp:cNvPr id="0" name=""/>
        <dsp:cNvSpPr/>
      </dsp:nvSpPr>
      <dsp:spPr>
        <a:xfrm>
          <a:off x="218989" y="1420203"/>
          <a:ext cx="1745202" cy="68958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57150" lvl="1" indent="0" algn="ctr" defTabSz="311150">
            <a:lnSpc>
              <a:spcPct val="90000"/>
            </a:lnSpc>
            <a:spcBef>
              <a:spcPct val="0"/>
            </a:spcBef>
            <a:spcAft>
              <a:spcPct val="15000"/>
            </a:spcAft>
            <a:buNone/>
          </a:pPr>
          <a:r>
            <a:rPr lang="fr-FR" sz="1000" b="1" kern="1200" dirty="0"/>
            <a:t>Croissance inclusive et résilience des communautés vulnérables : i</a:t>
          </a:r>
          <a:r>
            <a:rPr lang="fr-FR" sz="1000" kern="1200" dirty="0"/>
            <a:t>nclusion (femmes, jeunes, personnes vivant avec un handicap</a:t>
          </a:r>
          <a:endParaRPr lang="en-US" sz="1000" kern="1200" dirty="0"/>
        </a:p>
      </dsp:txBody>
      <dsp:txXfrm>
        <a:off x="239186" y="1440400"/>
        <a:ext cx="1704808" cy="649194"/>
      </dsp:txXfrm>
    </dsp:sp>
    <dsp:sp modelId="{AA24ACDD-CDE7-4EA5-AAD7-4B291DD1BA6D}">
      <dsp:nvSpPr>
        <dsp:cNvPr id="0" name=""/>
        <dsp:cNvSpPr/>
      </dsp:nvSpPr>
      <dsp:spPr>
        <a:xfrm>
          <a:off x="218989" y="2215883"/>
          <a:ext cx="1745202" cy="689588"/>
        </a:xfrm>
        <a:prstGeom prst="roundRect">
          <a:avLst>
            <a:gd name="adj" fmla="val 10000"/>
          </a:avLst>
        </a:prstGeom>
        <a:solidFill>
          <a:schemeClr val="accent4">
            <a:hueOff val="-1599678"/>
            <a:satOff val="751"/>
            <a:lumOff val="2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 typeface="Wingdings" panose="05000000000000000000" pitchFamily="2" charset="2"/>
            <a:buNone/>
            <a:tabLst/>
            <a:defRPr/>
          </a:pPr>
          <a:r>
            <a:rPr lang="fr-FR" sz="1000" b="1" kern="1200" dirty="0"/>
            <a:t>Environnement, biodiversité , changement climatique, gestion des risques de catastrophe </a:t>
          </a:r>
          <a:r>
            <a:rPr lang="fr-FR" sz="1000" kern="1200" dirty="0"/>
            <a:t>et adaptation</a:t>
          </a:r>
          <a:endParaRPr lang="en-US" sz="1000" kern="1200" dirty="0"/>
        </a:p>
      </dsp:txBody>
      <dsp:txXfrm>
        <a:off x="239186" y="2236080"/>
        <a:ext cx="1704808" cy="649194"/>
      </dsp:txXfrm>
    </dsp:sp>
    <dsp:sp modelId="{7127FCD4-CC9D-4536-BA94-BA6DBB883EC1}">
      <dsp:nvSpPr>
        <dsp:cNvPr id="0" name=""/>
        <dsp:cNvSpPr/>
      </dsp:nvSpPr>
      <dsp:spPr>
        <a:xfrm>
          <a:off x="218989" y="3011562"/>
          <a:ext cx="1745202" cy="689588"/>
        </a:xfrm>
        <a:prstGeom prst="roundRect">
          <a:avLst>
            <a:gd name="adj" fmla="val 10000"/>
          </a:avLst>
        </a:prstGeom>
        <a:solidFill>
          <a:schemeClr val="accent4">
            <a:hueOff val="-3199357"/>
            <a:satOff val="1503"/>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57150" lvl="1" indent="0" algn="ctr" defTabSz="311150">
            <a:lnSpc>
              <a:spcPct val="90000"/>
            </a:lnSpc>
            <a:spcBef>
              <a:spcPct val="0"/>
            </a:spcBef>
            <a:spcAft>
              <a:spcPct val="15000"/>
            </a:spcAft>
            <a:buNone/>
          </a:pPr>
          <a:r>
            <a:rPr lang="fr-FR" sz="1000" b="1" kern="1200" dirty="0"/>
            <a:t>Développement durable </a:t>
          </a:r>
          <a:endParaRPr lang="en-US" sz="1000" kern="1200" dirty="0"/>
        </a:p>
      </dsp:txBody>
      <dsp:txXfrm>
        <a:off x="239186" y="3031759"/>
        <a:ext cx="1704808" cy="649194"/>
      </dsp:txXfrm>
    </dsp:sp>
    <dsp:sp modelId="{3C27798D-EA30-465A-BBB3-CA75F99BED81}">
      <dsp:nvSpPr>
        <dsp:cNvPr id="0" name=""/>
        <dsp:cNvSpPr/>
      </dsp:nvSpPr>
      <dsp:spPr>
        <a:xfrm>
          <a:off x="218989" y="3807242"/>
          <a:ext cx="1745202" cy="689588"/>
        </a:xfrm>
        <a:prstGeom prst="roundRect">
          <a:avLst>
            <a:gd name="adj" fmla="val 10000"/>
          </a:avLst>
        </a:prstGeom>
        <a:solidFill>
          <a:schemeClr val="accent4">
            <a:hueOff val="-4799035"/>
            <a:satOff val="2254"/>
            <a:lumOff val="8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57150" lvl="1" indent="0" algn="ctr" defTabSz="311150">
            <a:lnSpc>
              <a:spcPct val="90000"/>
            </a:lnSpc>
            <a:spcBef>
              <a:spcPct val="0"/>
            </a:spcBef>
            <a:spcAft>
              <a:spcPct val="15000"/>
            </a:spcAft>
            <a:buNone/>
          </a:pPr>
          <a:r>
            <a:rPr lang="fr-FR" sz="1000" b="1" kern="1200" dirty="0"/>
            <a:t>Gouvernance démocratique</a:t>
          </a:r>
          <a:r>
            <a:rPr lang="fr-FR" sz="1000" kern="1200" dirty="0"/>
            <a:t>: consolidation de la paix, prévention des conflits</a:t>
          </a:r>
          <a:endParaRPr lang="en-US" sz="1000" kern="1200" dirty="0"/>
        </a:p>
      </dsp:txBody>
      <dsp:txXfrm>
        <a:off x="239186" y="3827439"/>
        <a:ext cx="1704808" cy="649194"/>
      </dsp:txXfrm>
    </dsp:sp>
    <dsp:sp modelId="{DECDC09E-31B6-4C9B-9F0D-6BCB7AEBBDF0}">
      <dsp:nvSpPr>
        <dsp:cNvPr id="0" name=""/>
        <dsp:cNvSpPr/>
      </dsp:nvSpPr>
      <dsp:spPr>
        <a:xfrm>
          <a:off x="2345954" y="0"/>
          <a:ext cx="2181502" cy="473362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En partant du lien avec le pays</a:t>
          </a:r>
          <a:endParaRPr lang="en-US" sz="1800" kern="1200" dirty="0"/>
        </a:p>
      </dsp:txBody>
      <dsp:txXfrm>
        <a:off x="2345954" y="0"/>
        <a:ext cx="2181502" cy="1420088"/>
      </dsp:txXfrm>
    </dsp:sp>
    <dsp:sp modelId="{636D1D6C-BEA5-491C-B7E5-B068FF4ECC52}">
      <dsp:nvSpPr>
        <dsp:cNvPr id="0" name=""/>
        <dsp:cNvSpPr/>
      </dsp:nvSpPr>
      <dsp:spPr>
        <a:xfrm>
          <a:off x="2564104" y="1421475"/>
          <a:ext cx="1745202" cy="1427253"/>
        </a:xfrm>
        <a:prstGeom prst="roundRect">
          <a:avLst>
            <a:gd name="adj" fmla="val 10000"/>
          </a:avLst>
        </a:prstGeom>
        <a:solidFill>
          <a:schemeClr val="accent4">
            <a:hueOff val="-6398714"/>
            <a:satOff val="3006"/>
            <a:lumOff val="11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fr-FR" sz="1300" kern="1200" dirty="0"/>
            <a:t>Pays où réside la diaspora (France, Belgique, Italie…)</a:t>
          </a:r>
          <a:endParaRPr lang="en-US" sz="1300" kern="1200" dirty="0"/>
        </a:p>
      </dsp:txBody>
      <dsp:txXfrm>
        <a:off x="2605907" y="1463278"/>
        <a:ext cx="1661596" cy="1343647"/>
      </dsp:txXfrm>
    </dsp:sp>
    <dsp:sp modelId="{ADE35FDB-D37C-4296-BDE6-B7FA4D47733C}">
      <dsp:nvSpPr>
        <dsp:cNvPr id="0" name=""/>
        <dsp:cNvSpPr/>
      </dsp:nvSpPr>
      <dsp:spPr>
        <a:xfrm>
          <a:off x="2564104" y="3068306"/>
          <a:ext cx="1745202" cy="1427253"/>
        </a:xfrm>
        <a:prstGeom prst="roundRect">
          <a:avLst>
            <a:gd name="adj" fmla="val 10000"/>
          </a:avLst>
        </a:prstGeom>
        <a:solidFill>
          <a:schemeClr val="accent4">
            <a:hueOff val="-7998392"/>
            <a:satOff val="3757"/>
            <a:lumOff val="1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fr-FR" sz="1300" kern="1200" dirty="0"/>
            <a:t>Lien géographique (sud), culturel, appartenance à une même entité régionale (Union Africaine, Ligue Arabe)</a:t>
          </a:r>
          <a:endParaRPr lang="en-US" sz="1300" kern="1200" dirty="0"/>
        </a:p>
      </dsp:txBody>
      <dsp:txXfrm>
        <a:off x="2605907" y="3110109"/>
        <a:ext cx="1661596" cy="1343647"/>
      </dsp:txXfrm>
    </dsp:sp>
    <dsp:sp modelId="{20F5EDB8-9F82-407C-8841-29E3E5D00610}">
      <dsp:nvSpPr>
        <dsp:cNvPr id="0" name=""/>
        <dsp:cNvSpPr/>
      </dsp:nvSpPr>
      <dsp:spPr>
        <a:xfrm>
          <a:off x="4691070" y="0"/>
          <a:ext cx="2181502" cy="473362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En partant du lien du pays bailleurs ou de l’agence avec le PNUD (</a:t>
          </a:r>
          <a:r>
            <a:rPr lang="fr-FR" sz="1800" kern="1200" dirty="0" err="1"/>
            <a:t>Core</a:t>
          </a:r>
          <a:r>
            <a:rPr lang="fr-FR" sz="1800" kern="1200" dirty="0"/>
            <a:t> budget </a:t>
          </a:r>
          <a:r>
            <a:rPr lang="fr-FR" sz="1800" kern="1200" dirty="0" err="1"/>
            <a:t>donors</a:t>
          </a:r>
          <a:r>
            <a:rPr lang="fr-FR" sz="1800" kern="1200" dirty="0"/>
            <a:t>)</a:t>
          </a:r>
          <a:endParaRPr lang="en-US" sz="1800" kern="1200" dirty="0"/>
        </a:p>
      </dsp:txBody>
      <dsp:txXfrm>
        <a:off x="4691070" y="0"/>
        <a:ext cx="2181502" cy="1420088"/>
      </dsp:txXfrm>
    </dsp:sp>
    <dsp:sp modelId="{C19D3BC9-1CD9-4724-BA63-29B0513F81B6}">
      <dsp:nvSpPr>
        <dsp:cNvPr id="0" name=""/>
        <dsp:cNvSpPr/>
      </dsp:nvSpPr>
      <dsp:spPr>
        <a:xfrm>
          <a:off x="4909220" y="1421475"/>
          <a:ext cx="1745202" cy="1427253"/>
        </a:xfrm>
        <a:prstGeom prst="roundRect">
          <a:avLst>
            <a:gd name="adj" fmla="val 10000"/>
          </a:avLst>
        </a:prstGeom>
        <a:solidFill>
          <a:schemeClr val="accent4">
            <a:hueOff val="-9598071"/>
            <a:satOff val="4509"/>
            <a:lumOff val="16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fr-FR" sz="1300" kern="1200" dirty="0"/>
            <a:t>Les pays bailleurs du PNUD connaissent mieux ses actions et sont plus enclins à soutenir l’organisation</a:t>
          </a:r>
          <a:endParaRPr lang="en-US" sz="1300" kern="1200" dirty="0"/>
        </a:p>
      </dsp:txBody>
      <dsp:txXfrm>
        <a:off x="4951023" y="1463278"/>
        <a:ext cx="1661596" cy="1343647"/>
      </dsp:txXfrm>
    </dsp:sp>
    <dsp:sp modelId="{8EC45DCB-F596-47C6-8EFB-333D1C32B684}">
      <dsp:nvSpPr>
        <dsp:cNvPr id="0" name=""/>
        <dsp:cNvSpPr/>
      </dsp:nvSpPr>
      <dsp:spPr>
        <a:xfrm>
          <a:off x="4909220" y="3068306"/>
          <a:ext cx="1745202" cy="1427253"/>
        </a:xfrm>
        <a:prstGeom prst="roundRect">
          <a:avLst>
            <a:gd name="adj" fmla="val 10000"/>
          </a:avLst>
        </a:prstGeom>
        <a:solidFill>
          <a:schemeClr val="accent4">
            <a:hueOff val="-11197749"/>
            <a:satOff val="5260"/>
            <a:lumOff val="1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fr-FR" sz="1300" kern="1200" dirty="0"/>
            <a:t>Liens avec le PNUD localement (pays représentas dans le pays ou la région), pays d’origine des staffs le cas échéant</a:t>
          </a:r>
          <a:endParaRPr lang="en-US" sz="1300" kern="1200" dirty="0"/>
        </a:p>
      </dsp:txBody>
      <dsp:txXfrm>
        <a:off x="4951023" y="3110109"/>
        <a:ext cx="1661596" cy="1343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AFAA8-2D19-472F-BCE3-9A6CCDF3702C}">
      <dsp:nvSpPr>
        <dsp:cNvPr id="0" name=""/>
        <dsp:cNvSpPr/>
      </dsp:nvSpPr>
      <dsp:spPr>
        <a:xfrm>
          <a:off x="362210" y="1077150"/>
          <a:ext cx="383906" cy="3839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6CA43D-B50F-403E-B336-D677400D4C24}">
      <dsp:nvSpPr>
        <dsp:cNvPr id="0" name=""/>
        <dsp:cNvSpPr/>
      </dsp:nvSpPr>
      <dsp:spPr>
        <a:xfrm>
          <a:off x="5726" y="1605123"/>
          <a:ext cx="1096875" cy="19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fr-FR" sz="1400" b="1" kern="1200"/>
            <a:t>Comprendre</a:t>
          </a:r>
          <a:endParaRPr lang="en-US" sz="1400" b="1" kern="1200"/>
        </a:p>
      </dsp:txBody>
      <dsp:txXfrm>
        <a:off x="5726" y="1605123"/>
        <a:ext cx="1096875" cy="195380"/>
      </dsp:txXfrm>
    </dsp:sp>
    <dsp:sp modelId="{C7CA59BA-EC5D-4E1C-8C3C-BFF158FAE60E}">
      <dsp:nvSpPr>
        <dsp:cNvPr id="0" name=""/>
        <dsp:cNvSpPr/>
      </dsp:nvSpPr>
      <dsp:spPr>
        <a:xfrm>
          <a:off x="5726" y="1867511"/>
          <a:ext cx="1096875" cy="256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fr-FR" sz="1100" b="1" kern="1200"/>
            <a:t>Rencontrer les partenaires /publics du PNUD et les écouter pour établir un diagnostique</a:t>
          </a:r>
          <a:endParaRPr lang="en-US" sz="1100" b="1" kern="1200"/>
        </a:p>
        <a:p>
          <a:pPr marL="0" lvl="0" indent="0" algn="ctr" defTabSz="488950">
            <a:lnSpc>
              <a:spcPct val="90000"/>
            </a:lnSpc>
            <a:spcBef>
              <a:spcPct val="0"/>
            </a:spcBef>
            <a:spcAft>
              <a:spcPct val="35000"/>
            </a:spcAft>
            <a:buNone/>
          </a:pPr>
          <a:r>
            <a:rPr lang="fr-FR" sz="1100" b="1" kern="1200"/>
            <a:t>Déterminer les lacunes et les objectifs de la communication en lien avec les missions et objectifs de l’organisation et les différents programmes </a:t>
          </a:r>
          <a:endParaRPr lang="en-US" sz="1100" b="1" kern="1200"/>
        </a:p>
      </dsp:txBody>
      <dsp:txXfrm>
        <a:off x="5726" y="1867511"/>
        <a:ext cx="1096875" cy="2560025"/>
      </dsp:txXfrm>
    </dsp:sp>
    <dsp:sp modelId="{49C1FBBE-CEE3-462D-9E4A-E00170E05EFD}">
      <dsp:nvSpPr>
        <dsp:cNvPr id="0" name=""/>
        <dsp:cNvSpPr/>
      </dsp:nvSpPr>
      <dsp:spPr>
        <a:xfrm>
          <a:off x="1651038" y="1077150"/>
          <a:ext cx="383906" cy="3839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87E6B8-7876-4AB4-BDFC-207BA1B1676F}">
      <dsp:nvSpPr>
        <dsp:cNvPr id="0" name=""/>
        <dsp:cNvSpPr/>
      </dsp:nvSpPr>
      <dsp:spPr>
        <a:xfrm>
          <a:off x="1294554" y="1605123"/>
          <a:ext cx="1096875" cy="19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fr-FR" sz="1400" b="1" kern="1200"/>
            <a:t>Planifier</a:t>
          </a:r>
          <a:endParaRPr lang="en-US" sz="1400" b="1" kern="1200"/>
        </a:p>
      </dsp:txBody>
      <dsp:txXfrm>
        <a:off x="1294554" y="1605123"/>
        <a:ext cx="1096875" cy="195380"/>
      </dsp:txXfrm>
    </dsp:sp>
    <dsp:sp modelId="{2A9E8145-31B4-4016-9001-71B35C3B6DD7}">
      <dsp:nvSpPr>
        <dsp:cNvPr id="0" name=""/>
        <dsp:cNvSpPr/>
      </dsp:nvSpPr>
      <dsp:spPr>
        <a:xfrm>
          <a:off x="1294554" y="1867511"/>
          <a:ext cx="1096875" cy="256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endParaRPr lang="fr-FR" sz="1100" b="1" kern="1200"/>
        </a:p>
        <a:p>
          <a:pPr marL="0" lvl="0" indent="0" algn="ctr" defTabSz="488950">
            <a:lnSpc>
              <a:spcPct val="90000"/>
            </a:lnSpc>
            <a:spcBef>
              <a:spcPct val="0"/>
            </a:spcBef>
            <a:spcAft>
              <a:spcPct val="35000"/>
            </a:spcAft>
            <a:buNone/>
          </a:pPr>
          <a:r>
            <a:rPr lang="fr-FR" sz="1100" b="1" kern="1200"/>
            <a:t>Elaborer un plan d’action avec des étapes et des échéances</a:t>
          </a:r>
          <a:endParaRPr lang="en-US" sz="1100" b="1" kern="1200"/>
        </a:p>
        <a:p>
          <a:pPr marL="0" lvl="0" indent="0" algn="ctr" defTabSz="488950">
            <a:lnSpc>
              <a:spcPct val="90000"/>
            </a:lnSpc>
            <a:spcBef>
              <a:spcPct val="0"/>
            </a:spcBef>
            <a:spcAft>
              <a:spcPct val="35000"/>
            </a:spcAft>
            <a:buNone/>
          </a:pPr>
          <a:r>
            <a:rPr lang="fr-FR" sz="1100" b="1" kern="1200"/>
            <a:t>Déterminer les différents publics </a:t>
          </a:r>
          <a:endParaRPr lang="en-US" sz="1100" b="1" kern="1200"/>
        </a:p>
        <a:p>
          <a:pPr marL="0" lvl="0" indent="0" algn="ctr" defTabSz="488950">
            <a:lnSpc>
              <a:spcPct val="90000"/>
            </a:lnSpc>
            <a:spcBef>
              <a:spcPct val="0"/>
            </a:spcBef>
            <a:spcAft>
              <a:spcPct val="35000"/>
            </a:spcAft>
            <a:buNone/>
          </a:pPr>
          <a:r>
            <a:rPr lang="fr-FR" sz="1100" b="1" kern="1200"/>
            <a:t>Choisir les outils pertinents en fonction des cibles et du budget</a:t>
          </a:r>
          <a:endParaRPr lang="en-US" sz="1100" b="1" kern="1200"/>
        </a:p>
      </dsp:txBody>
      <dsp:txXfrm>
        <a:off x="1294554" y="1867511"/>
        <a:ext cx="1096875" cy="2560025"/>
      </dsp:txXfrm>
    </dsp:sp>
    <dsp:sp modelId="{10D488DA-E34A-4025-B6FD-AF389963C9D5}">
      <dsp:nvSpPr>
        <dsp:cNvPr id="0" name=""/>
        <dsp:cNvSpPr/>
      </dsp:nvSpPr>
      <dsp:spPr>
        <a:xfrm>
          <a:off x="2939866" y="1077150"/>
          <a:ext cx="383906" cy="3839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3A789A-6D43-4670-8227-8CB621B39235}">
      <dsp:nvSpPr>
        <dsp:cNvPr id="0" name=""/>
        <dsp:cNvSpPr/>
      </dsp:nvSpPr>
      <dsp:spPr>
        <a:xfrm>
          <a:off x="2583382" y="1605123"/>
          <a:ext cx="1096875" cy="19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fr-FR" sz="1400" b="1" kern="1200"/>
            <a:t>Créer</a:t>
          </a:r>
          <a:endParaRPr lang="en-US" sz="1400" b="1" kern="1200"/>
        </a:p>
      </dsp:txBody>
      <dsp:txXfrm>
        <a:off x="2583382" y="1605123"/>
        <a:ext cx="1096875" cy="195380"/>
      </dsp:txXfrm>
    </dsp:sp>
    <dsp:sp modelId="{339CAD8B-5632-4129-8701-FE06A9CF7AA1}">
      <dsp:nvSpPr>
        <dsp:cNvPr id="0" name=""/>
        <dsp:cNvSpPr/>
      </dsp:nvSpPr>
      <dsp:spPr>
        <a:xfrm>
          <a:off x="2583382" y="1867511"/>
          <a:ext cx="1096875" cy="256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endParaRPr lang="fr-FR" sz="1100" b="1" kern="1200"/>
        </a:p>
        <a:p>
          <a:pPr marL="0" lvl="0" indent="0" algn="ctr" defTabSz="488950">
            <a:lnSpc>
              <a:spcPct val="90000"/>
            </a:lnSpc>
            <a:spcBef>
              <a:spcPct val="0"/>
            </a:spcBef>
            <a:spcAft>
              <a:spcPct val="35000"/>
            </a:spcAft>
            <a:buNone/>
          </a:pPr>
          <a:r>
            <a:rPr lang="fr-FR" sz="1100" b="1" kern="1200"/>
            <a:t>Concevoir les messages</a:t>
          </a:r>
          <a:endParaRPr lang="en-US" sz="1100" b="1" kern="1200"/>
        </a:p>
        <a:p>
          <a:pPr marL="0" lvl="0" indent="0" algn="ctr" defTabSz="488950">
            <a:lnSpc>
              <a:spcPct val="90000"/>
            </a:lnSpc>
            <a:spcBef>
              <a:spcPct val="0"/>
            </a:spcBef>
            <a:spcAft>
              <a:spcPct val="35000"/>
            </a:spcAft>
            <a:buNone/>
          </a:pPr>
          <a:r>
            <a:rPr lang="fr-FR" sz="1100" b="1" kern="1200"/>
            <a:t>Développer des visuels et des contenus pour toutes les plateformes retenues</a:t>
          </a:r>
          <a:endParaRPr lang="en-US" sz="1100" b="1" kern="1200"/>
        </a:p>
      </dsp:txBody>
      <dsp:txXfrm>
        <a:off x="2583382" y="1867511"/>
        <a:ext cx="1096875" cy="2560025"/>
      </dsp:txXfrm>
    </dsp:sp>
    <dsp:sp modelId="{680E57A5-7C80-4AB8-88EB-397FF1062DFD}">
      <dsp:nvSpPr>
        <dsp:cNvPr id="0" name=""/>
        <dsp:cNvSpPr/>
      </dsp:nvSpPr>
      <dsp:spPr>
        <a:xfrm>
          <a:off x="4228695" y="1077150"/>
          <a:ext cx="383906" cy="3839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77409E-230F-4717-894B-3F44846A6DAE}">
      <dsp:nvSpPr>
        <dsp:cNvPr id="0" name=""/>
        <dsp:cNvSpPr/>
      </dsp:nvSpPr>
      <dsp:spPr>
        <a:xfrm>
          <a:off x="3872210" y="1605123"/>
          <a:ext cx="1096875" cy="19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fr-FR" sz="1400" b="1" kern="1200"/>
            <a:t>Communiquer</a:t>
          </a:r>
          <a:endParaRPr lang="en-US" sz="1400" b="1" kern="1200"/>
        </a:p>
      </dsp:txBody>
      <dsp:txXfrm>
        <a:off x="3872210" y="1605123"/>
        <a:ext cx="1096875" cy="195380"/>
      </dsp:txXfrm>
    </dsp:sp>
    <dsp:sp modelId="{DEAA707E-5BEF-46A2-BD46-D7D9A992FDBC}">
      <dsp:nvSpPr>
        <dsp:cNvPr id="0" name=""/>
        <dsp:cNvSpPr/>
      </dsp:nvSpPr>
      <dsp:spPr>
        <a:xfrm>
          <a:off x="3872210" y="1867511"/>
          <a:ext cx="1096875" cy="256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fr-FR" sz="1100" b="1" kern="1200"/>
            <a:t>Déployer la campagne</a:t>
          </a:r>
          <a:endParaRPr lang="en-US" sz="1100" b="1" kern="1200"/>
        </a:p>
      </dsp:txBody>
      <dsp:txXfrm>
        <a:off x="3872210" y="1867511"/>
        <a:ext cx="1096875" cy="2560025"/>
      </dsp:txXfrm>
    </dsp:sp>
    <dsp:sp modelId="{7BD5FD8F-094A-487C-9AF0-8C4B65A30D76}">
      <dsp:nvSpPr>
        <dsp:cNvPr id="0" name=""/>
        <dsp:cNvSpPr/>
      </dsp:nvSpPr>
      <dsp:spPr>
        <a:xfrm>
          <a:off x="5517523" y="1077150"/>
          <a:ext cx="383906" cy="3839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872FBA-35E1-4750-AFCF-A450C272DD0C}">
      <dsp:nvSpPr>
        <dsp:cNvPr id="0" name=""/>
        <dsp:cNvSpPr/>
      </dsp:nvSpPr>
      <dsp:spPr>
        <a:xfrm>
          <a:off x="5161038" y="1605123"/>
          <a:ext cx="1096875" cy="19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fr-FR" sz="1400" kern="1200"/>
            <a:t>Mesurer</a:t>
          </a:r>
          <a:endParaRPr lang="en-US" sz="1400" kern="1200"/>
        </a:p>
      </dsp:txBody>
      <dsp:txXfrm>
        <a:off x="5161038" y="1605123"/>
        <a:ext cx="1096875" cy="195380"/>
      </dsp:txXfrm>
    </dsp:sp>
    <dsp:sp modelId="{122685CC-D7C1-4F44-8805-052B5561F251}">
      <dsp:nvSpPr>
        <dsp:cNvPr id="0" name=""/>
        <dsp:cNvSpPr/>
      </dsp:nvSpPr>
      <dsp:spPr>
        <a:xfrm>
          <a:off x="5161038" y="1867511"/>
          <a:ext cx="1096875" cy="2560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fr-FR" sz="1100" b="1" kern="1200"/>
            <a:t>Mesurer et évaluer les résultats</a:t>
          </a:r>
          <a:endParaRPr lang="en-US" sz="1100" b="1" kern="1200"/>
        </a:p>
        <a:p>
          <a:pPr marL="0" lvl="0" indent="0" algn="ctr" defTabSz="488950">
            <a:lnSpc>
              <a:spcPct val="90000"/>
            </a:lnSpc>
            <a:spcBef>
              <a:spcPct val="0"/>
            </a:spcBef>
            <a:spcAft>
              <a:spcPct val="35000"/>
            </a:spcAft>
            <a:buNone/>
          </a:pPr>
          <a:r>
            <a:rPr lang="fr-FR" sz="1100" b="1" kern="1200"/>
            <a:t>Ajuster les actions des communication</a:t>
          </a:r>
          <a:endParaRPr lang="en-US" sz="1100" b="1" kern="1200"/>
        </a:p>
        <a:p>
          <a:pPr marL="0" lvl="0" indent="0" algn="ctr" defTabSz="488950">
            <a:lnSpc>
              <a:spcPct val="90000"/>
            </a:lnSpc>
            <a:spcBef>
              <a:spcPct val="0"/>
            </a:spcBef>
            <a:spcAft>
              <a:spcPct val="35000"/>
            </a:spcAft>
            <a:buNone/>
          </a:pPr>
          <a:r>
            <a:rPr lang="fr-FR" sz="1100" b="1" kern="1200"/>
            <a:t>Produire un rapport d’activités </a:t>
          </a:r>
          <a:endParaRPr lang="en-US" sz="1100" b="1" kern="1200"/>
        </a:p>
      </dsp:txBody>
      <dsp:txXfrm>
        <a:off x="5161038" y="1867511"/>
        <a:ext cx="1096875" cy="25600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8035C-4EF1-4C61-A054-C17DBC47930B}">
      <dsp:nvSpPr>
        <dsp:cNvPr id="0" name=""/>
        <dsp:cNvSpPr/>
      </dsp:nvSpPr>
      <dsp:spPr>
        <a:xfrm>
          <a:off x="6194" y="606634"/>
          <a:ext cx="868746" cy="868746"/>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3F9571-FFB0-415C-8C0E-C595D34CD0DF}">
      <dsp:nvSpPr>
        <dsp:cNvPr id="0" name=""/>
        <dsp:cNvSpPr/>
      </dsp:nvSpPr>
      <dsp:spPr>
        <a:xfrm>
          <a:off x="93068" y="693508"/>
          <a:ext cx="694996" cy="694996"/>
        </a:xfrm>
        <a:prstGeom prst="pie">
          <a:avLst>
            <a:gd name="adj1" fmla="val 13500000"/>
            <a:gd name="adj2" fmla="val 1620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ABF8EE-59C8-4A96-81CF-9571E6B46F52}">
      <dsp:nvSpPr>
        <dsp:cNvPr id="0" name=""/>
        <dsp:cNvSpPr/>
      </dsp:nvSpPr>
      <dsp:spPr>
        <a:xfrm rot="16200000">
          <a:off x="-992863" y="2561313"/>
          <a:ext cx="2519363" cy="521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600200">
            <a:lnSpc>
              <a:spcPct val="90000"/>
            </a:lnSpc>
            <a:spcBef>
              <a:spcPct val="0"/>
            </a:spcBef>
            <a:spcAft>
              <a:spcPct val="35000"/>
            </a:spcAft>
            <a:buNone/>
          </a:pPr>
          <a:r>
            <a:rPr lang="en-US" sz="3600" kern="1200" dirty="0"/>
            <a:t>Forces</a:t>
          </a:r>
        </a:p>
      </dsp:txBody>
      <dsp:txXfrm>
        <a:off x="-992863" y="2561313"/>
        <a:ext cx="2519363" cy="521247"/>
      </dsp:txXfrm>
    </dsp:sp>
    <dsp:sp modelId="{1F5CBE02-2358-4C01-AAA3-ADB1BBA1CC83}">
      <dsp:nvSpPr>
        <dsp:cNvPr id="0" name=""/>
        <dsp:cNvSpPr/>
      </dsp:nvSpPr>
      <dsp:spPr>
        <a:xfrm>
          <a:off x="614316" y="606634"/>
          <a:ext cx="1737492" cy="3474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Font typeface="Wingdings" panose="05000000000000000000" pitchFamily="2" charset="2"/>
            <a:buNone/>
          </a:pPr>
          <a:r>
            <a:rPr lang="en-US" sz="1200" kern="1200" dirty="0"/>
            <a:t>Forte </a:t>
          </a:r>
          <a:r>
            <a:rPr lang="en-US" sz="1200" kern="1200" dirty="0" err="1"/>
            <a:t>notorité</a:t>
          </a:r>
          <a:r>
            <a:rPr lang="en-US" sz="1200" kern="1200" dirty="0"/>
            <a:t> de </a:t>
          </a:r>
          <a:r>
            <a:rPr lang="en-US" sz="1200" kern="1200" dirty="0" err="1"/>
            <a:t>l'organization</a:t>
          </a:r>
          <a:endParaRPr lang="en-US" sz="1200" kern="1200" dirty="0"/>
        </a:p>
        <a:p>
          <a:pPr marL="0" lvl="0" indent="0" algn="l" defTabSz="533400">
            <a:lnSpc>
              <a:spcPct val="90000"/>
            </a:lnSpc>
            <a:spcBef>
              <a:spcPct val="0"/>
            </a:spcBef>
            <a:spcAft>
              <a:spcPct val="35000"/>
            </a:spcAft>
            <a:buFont typeface="Wingdings" panose="05000000000000000000" pitchFamily="2" charset="2"/>
            <a:buNone/>
          </a:pPr>
          <a:r>
            <a:rPr lang="en-US" sz="1200" kern="1200" dirty="0"/>
            <a:t>Relations fortes et de longue durée avec les </a:t>
          </a:r>
          <a:r>
            <a:rPr lang="en-US" sz="1200" kern="1200" dirty="0" err="1"/>
            <a:t>partenaires</a:t>
          </a:r>
          <a:r>
            <a:rPr lang="en-US" sz="1200" kern="1200" dirty="0"/>
            <a:t> du </a:t>
          </a:r>
          <a:r>
            <a:rPr lang="en-US" sz="1200" kern="1200" dirty="0" err="1"/>
            <a:t>gouvernement</a:t>
          </a:r>
          <a:r>
            <a:rPr lang="en-US" sz="1200" kern="1200" dirty="0"/>
            <a:t> </a:t>
          </a:r>
        </a:p>
        <a:p>
          <a:pPr marL="0" lvl="0" indent="0" algn="l" defTabSz="533400">
            <a:lnSpc>
              <a:spcPct val="90000"/>
            </a:lnSpc>
            <a:spcBef>
              <a:spcPct val="0"/>
            </a:spcBef>
            <a:spcAft>
              <a:spcPct val="35000"/>
            </a:spcAft>
            <a:buFont typeface="Wingdings" panose="05000000000000000000" pitchFamily="2" charset="2"/>
            <a:buNone/>
          </a:pPr>
          <a:r>
            <a:rPr lang="en-US" sz="1200" kern="1200" dirty="0" err="1"/>
            <a:t>Ancrage</a:t>
          </a:r>
          <a:r>
            <a:rPr lang="en-US" sz="1200" kern="1200" dirty="0"/>
            <a:t> dans les </a:t>
          </a:r>
          <a:r>
            <a:rPr lang="en-US" sz="1200" kern="1200" dirty="0" err="1"/>
            <a:t>îles</a:t>
          </a:r>
          <a:endParaRPr lang="en-US" sz="1200" kern="1200" dirty="0"/>
        </a:p>
        <a:p>
          <a:pPr marL="0" lvl="0" indent="0" algn="l" defTabSz="533400">
            <a:lnSpc>
              <a:spcPct val="90000"/>
            </a:lnSpc>
            <a:spcBef>
              <a:spcPct val="0"/>
            </a:spcBef>
            <a:spcAft>
              <a:spcPct val="35000"/>
            </a:spcAft>
            <a:buFont typeface="Wingdings" panose="05000000000000000000" pitchFamily="2" charset="2"/>
            <a:buNone/>
          </a:pPr>
          <a:r>
            <a:rPr lang="en-US" sz="1200" kern="1200" dirty="0"/>
            <a:t>Grande organization avec un personnel </a:t>
          </a:r>
          <a:r>
            <a:rPr lang="en-US" sz="1200" kern="1200" dirty="0" err="1"/>
            <a:t>en</a:t>
          </a:r>
          <a:r>
            <a:rPr lang="en-US" sz="1200" kern="1200" dirty="0"/>
            <a:t> </a:t>
          </a:r>
          <a:r>
            <a:rPr lang="en-US" sz="1200" kern="1200" dirty="0" err="1"/>
            <a:t>nombre</a:t>
          </a:r>
          <a:endParaRPr lang="en-US" sz="1200" kern="1200" dirty="0"/>
        </a:p>
        <a:p>
          <a:pPr marL="0" lvl="0" indent="0" algn="l" defTabSz="533400">
            <a:lnSpc>
              <a:spcPct val="90000"/>
            </a:lnSpc>
            <a:spcBef>
              <a:spcPct val="0"/>
            </a:spcBef>
            <a:spcAft>
              <a:spcPct val="35000"/>
            </a:spcAft>
            <a:buFont typeface="Wingdings" panose="05000000000000000000" pitchFamily="2" charset="2"/>
            <a:buNone/>
          </a:pPr>
          <a:r>
            <a:rPr lang="en-US" sz="1200" kern="1200" dirty="0"/>
            <a:t>Usage des </a:t>
          </a:r>
          <a:r>
            <a:rPr lang="en-US" sz="1200" kern="1200" dirty="0" err="1"/>
            <a:t>réseaux</a:t>
          </a:r>
          <a:r>
            <a:rPr lang="en-US" sz="1200" kern="1200" dirty="0"/>
            <a:t> </a:t>
          </a:r>
          <a:r>
            <a:rPr lang="en-US" sz="1200" kern="1200" dirty="0" err="1"/>
            <a:t>sociaux</a:t>
          </a:r>
          <a:r>
            <a:rPr lang="en-US" sz="1200" kern="1200" dirty="0"/>
            <a:t> par le PNUD et </a:t>
          </a:r>
          <a:r>
            <a:rPr lang="en-US" sz="1200" kern="1200" dirty="0" err="1"/>
            <a:t>ses</a:t>
          </a:r>
          <a:r>
            <a:rPr lang="en-US" sz="1200" kern="1200" dirty="0"/>
            <a:t> </a:t>
          </a:r>
          <a:r>
            <a:rPr lang="en-US" sz="1200" kern="1200" dirty="0" err="1"/>
            <a:t>partenaires</a:t>
          </a:r>
          <a:r>
            <a:rPr lang="en-US" sz="1200" kern="1200" dirty="0"/>
            <a:t> aux </a:t>
          </a:r>
          <a:r>
            <a:rPr lang="en-US" sz="1200" kern="1200" dirty="0" err="1"/>
            <a:t>Comores</a:t>
          </a:r>
          <a:endParaRPr lang="en-US" sz="1200" kern="1200" dirty="0"/>
        </a:p>
        <a:p>
          <a:pPr marL="0" lvl="0" indent="0" algn="l" defTabSz="533400">
            <a:lnSpc>
              <a:spcPct val="90000"/>
            </a:lnSpc>
            <a:spcBef>
              <a:spcPct val="0"/>
            </a:spcBef>
            <a:spcAft>
              <a:spcPct val="35000"/>
            </a:spcAft>
            <a:buFont typeface="Wingdings" panose="05000000000000000000" pitchFamily="2" charset="2"/>
            <a:buNone/>
          </a:pPr>
          <a:r>
            <a:rPr lang="en-US" sz="1200" kern="1200" dirty="0" err="1"/>
            <a:t>Membre</a:t>
          </a:r>
          <a:r>
            <a:rPr lang="en-US" sz="1200" kern="1200" dirty="0"/>
            <a:t> d'un </a:t>
          </a:r>
          <a:r>
            <a:rPr lang="en-US" sz="1200" kern="1200" dirty="0" err="1"/>
            <a:t>groupe</a:t>
          </a:r>
          <a:r>
            <a:rPr lang="en-US" sz="1200" kern="1200" dirty="0"/>
            <a:t> de communication (UNCG)</a:t>
          </a:r>
        </a:p>
        <a:p>
          <a:pPr marL="0" lvl="0" indent="0" algn="l" defTabSz="533400">
            <a:lnSpc>
              <a:spcPct val="90000"/>
            </a:lnSpc>
            <a:spcBef>
              <a:spcPct val="0"/>
            </a:spcBef>
            <a:spcAft>
              <a:spcPct val="35000"/>
            </a:spcAft>
            <a:buFont typeface="Wingdings" panose="05000000000000000000" pitchFamily="2" charset="2"/>
            <a:buNone/>
          </a:pPr>
          <a:r>
            <a:rPr lang="en-US" sz="1200" kern="1200" dirty="0"/>
            <a:t>Efforts pour </a:t>
          </a:r>
          <a:r>
            <a:rPr lang="en-US" sz="1200" kern="1200" dirty="0" err="1"/>
            <a:t>renforcer</a:t>
          </a:r>
          <a:r>
            <a:rPr lang="en-US" sz="1200" kern="1200" dirty="0"/>
            <a:t> la communication interne (</a:t>
          </a:r>
          <a:r>
            <a:rPr lang="en-US" sz="1200" kern="1200" dirty="0" err="1"/>
            <a:t>sondages</a:t>
          </a:r>
          <a:r>
            <a:rPr lang="en-US" sz="1200" kern="1200" dirty="0"/>
            <a:t>, emails RH dans le context de la COVID-19…)</a:t>
          </a:r>
        </a:p>
      </dsp:txBody>
      <dsp:txXfrm>
        <a:off x="614316" y="606634"/>
        <a:ext cx="1737492" cy="3474984"/>
      </dsp:txXfrm>
    </dsp:sp>
    <dsp:sp modelId="{A2A74791-1DE6-4520-BF12-FF8A2AF594DF}">
      <dsp:nvSpPr>
        <dsp:cNvPr id="0" name=""/>
        <dsp:cNvSpPr/>
      </dsp:nvSpPr>
      <dsp:spPr>
        <a:xfrm>
          <a:off x="2678647" y="606634"/>
          <a:ext cx="868746" cy="868746"/>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7C26A4-6E81-4EC4-A652-17B5E8FB7C3F}">
      <dsp:nvSpPr>
        <dsp:cNvPr id="0" name=""/>
        <dsp:cNvSpPr/>
      </dsp:nvSpPr>
      <dsp:spPr>
        <a:xfrm>
          <a:off x="2765522" y="693508"/>
          <a:ext cx="694996" cy="694996"/>
        </a:xfrm>
        <a:prstGeom prst="pie">
          <a:avLst>
            <a:gd name="adj1" fmla="val 10800000"/>
            <a:gd name="adj2" fmla="val 162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DCAA69-1206-425B-921B-AEC7B1D1831D}">
      <dsp:nvSpPr>
        <dsp:cNvPr id="0" name=""/>
        <dsp:cNvSpPr/>
      </dsp:nvSpPr>
      <dsp:spPr>
        <a:xfrm rot="16200000">
          <a:off x="1679589" y="2561313"/>
          <a:ext cx="2519363" cy="521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600200">
            <a:lnSpc>
              <a:spcPct val="90000"/>
            </a:lnSpc>
            <a:spcBef>
              <a:spcPct val="0"/>
            </a:spcBef>
            <a:spcAft>
              <a:spcPct val="35000"/>
            </a:spcAft>
            <a:buNone/>
          </a:pPr>
          <a:r>
            <a:rPr lang="en-US" sz="3600" kern="1200" dirty="0"/>
            <a:t>Faiblesses</a:t>
          </a:r>
        </a:p>
      </dsp:txBody>
      <dsp:txXfrm>
        <a:off x="1679589" y="2561313"/>
        <a:ext cx="2519363" cy="521247"/>
      </dsp:txXfrm>
    </dsp:sp>
    <dsp:sp modelId="{5F786829-637C-4910-A4FE-139080CA04BB}">
      <dsp:nvSpPr>
        <dsp:cNvPr id="0" name=""/>
        <dsp:cNvSpPr/>
      </dsp:nvSpPr>
      <dsp:spPr>
        <a:xfrm>
          <a:off x="3286770" y="606634"/>
          <a:ext cx="1737492" cy="3474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Font typeface="Arial" panose="020B0604020202020204" pitchFamily="34" charset="0"/>
            <a:buNone/>
          </a:pPr>
          <a:r>
            <a:rPr lang="en-US" sz="1300" kern="1200" dirty="0" err="1"/>
            <a:t>Notoriété</a:t>
          </a:r>
          <a:r>
            <a:rPr lang="en-US" sz="1300" kern="1200" dirty="0"/>
            <a:t> </a:t>
          </a:r>
          <a:r>
            <a:rPr lang="en-US" sz="1300" kern="1200" dirty="0" err="1"/>
            <a:t>mais</a:t>
          </a:r>
          <a:r>
            <a:rPr lang="en-US" sz="1300" kern="1200" dirty="0"/>
            <a:t> pas precise: le PNUD </a:t>
          </a:r>
          <a:r>
            <a:rPr lang="en-US" sz="1300" kern="1200" dirty="0" err="1"/>
            <a:t>est</a:t>
          </a:r>
          <a:r>
            <a:rPr lang="en-US" sz="1300" kern="1200" dirty="0"/>
            <a:t> </a:t>
          </a:r>
          <a:r>
            <a:rPr lang="en-US" sz="1300" kern="1200" dirty="0" err="1"/>
            <a:t>connu</a:t>
          </a:r>
          <a:r>
            <a:rPr lang="en-US" sz="1300" kern="1200" dirty="0"/>
            <a:t> </a:t>
          </a:r>
          <a:r>
            <a:rPr lang="en-US" sz="1300" kern="1200" dirty="0" err="1"/>
            <a:t>mais</a:t>
          </a:r>
          <a:r>
            <a:rPr lang="en-US" sz="1300" kern="1200" dirty="0"/>
            <a:t> confusion avec </a:t>
          </a:r>
          <a:r>
            <a:rPr lang="en-US" sz="1300" kern="1200" dirty="0" err="1"/>
            <a:t>l'ensemble</a:t>
          </a:r>
          <a:r>
            <a:rPr lang="en-US" sz="1300" kern="1200" dirty="0"/>
            <a:t> du SNU</a:t>
          </a:r>
        </a:p>
        <a:p>
          <a:pPr marL="0" lvl="0" indent="0" algn="l" defTabSz="577850">
            <a:lnSpc>
              <a:spcPct val="90000"/>
            </a:lnSpc>
            <a:spcBef>
              <a:spcPct val="0"/>
            </a:spcBef>
            <a:spcAft>
              <a:spcPct val="35000"/>
            </a:spcAft>
            <a:buFont typeface="Arial" panose="020B0604020202020204" pitchFamily="34" charset="0"/>
            <a:buNone/>
          </a:pPr>
          <a:r>
            <a:rPr lang="en-US" sz="1300" kern="1200" dirty="0" err="1"/>
            <a:t>Insuffisance</a:t>
          </a:r>
          <a:r>
            <a:rPr lang="en-US" sz="1300" kern="1200" dirty="0"/>
            <a:t> dans la communication des </a:t>
          </a:r>
          <a:r>
            <a:rPr lang="en-US" sz="1300" kern="1200" dirty="0" err="1"/>
            <a:t>activités</a:t>
          </a:r>
          <a:r>
            <a:rPr lang="en-US" sz="1300" kern="1200" dirty="0"/>
            <a:t> qui </a:t>
          </a:r>
          <a:r>
            <a:rPr lang="en-US" sz="1300" kern="1200" dirty="0" err="1"/>
            <a:t>ont</a:t>
          </a:r>
          <a:r>
            <a:rPr lang="en-US" sz="1300" kern="1200" dirty="0"/>
            <a:t> lieu dans les </a:t>
          </a:r>
          <a:r>
            <a:rPr lang="en-US" sz="1300" kern="1200" dirty="0" err="1"/>
            <a:t>îles</a:t>
          </a:r>
          <a:r>
            <a:rPr lang="en-US" sz="1300" kern="1200" dirty="0"/>
            <a:t> </a:t>
          </a:r>
        </a:p>
        <a:p>
          <a:pPr marL="0" lvl="0" indent="0" algn="l" defTabSz="577850">
            <a:lnSpc>
              <a:spcPct val="90000"/>
            </a:lnSpc>
            <a:spcBef>
              <a:spcPct val="0"/>
            </a:spcBef>
            <a:spcAft>
              <a:spcPct val="35000"/>
            </a:spcAft>
            <a:buFont typeface="Arial" panose="020B0604020202020204" pitchFamily="34" charset="0"/>
            <a:buNone/>
          </a:pPr>
          <a:r>
            <a:rPr lang="en-US" sz="1300" kern="1200" dirty="0" err="1"/>
            <a:t>Insuffisance</a:t>
          </a:r>
          <a:r>
            <a:rPr lang="en-US" sz="1300" kern="1200" dirty="0"/>
            <a:t> de la communication avec le personnel pour </a:t>
          </a:r>
          <a:r>
            <a:rPr lang="en-US" sz="1300" kern="1200" dirty="0" err="1"/>
            <a:t>qu'il</a:t>
          </a:r>
          <a:r>
            <a:rPr lang="en-US" sz="1300" kern="1200" dirty="0"/>
            <a:t> </a:t>
          </a:r>
          <a:r>
            <a:rPr lang="en-US" sz="1300" kern="1200" dirty="0" err="1"/>
            <a:t>connaisse</a:t>
          </a:r>
          <a:r>
            <a:rPr lang="en-US" sz="1300" kern="1200" dirty="0"/>
            <a:t> les </a:t>
          </a:r>
          <a:r>
            <a:rPr lang="en-US" sz="1300" kern="1200" dirty="0" err="1"/>
            <a:t>projets</a:t>
          </a:r>
          <a:r>
            <a:rPr lang="en-US" sz="1300" kern="1200" dirty="0"/>
            <a:t> et </a:t>
          </a:r>
          <a:r>
            <a:rPr lang="en-US" sz="1300" kern="1200" dirty="0" err="1"/>
            <a:t>programme</a:t>
          </a:r>
          <a:r>
            <a:rPr lang="en-US" sz="1300" kern="1200" dirty="0"/>
            <a:t> et </a:t>
          </a:r>
          <a:r>
            <a:rPr lang="en-US" sz="1300" kern="1200" dirty="0" err="1"/>
            <a:t>puisse</a:t>
          </a:r>
          <a:r>
            <a:rPr lang="en-US" sz="1300" kern="1200" dirty="0"/>
            <a:t> </a:t>
          </a:r>
          <a:r>
            <a:rPr lang="en-US" sz="1300" kern="1200" dirty="0" err="1"/>
            <a:t>en</a:t>
          </a:r>
          <a:r>
            <a:rPr lang="en-US" sz="1300" kern="1200" dirty="0"/>
            <a:t> </a:t>
          </a:r>
          <a:r>
            <a:rPr lang="en-US" sz="1300" kern="1200" dirty="0" err="1"/>
            <a:t>devenir</a:t>
          </a:r>
          <a:r>
            <a:rPr lang="en-US" sz="1300" kern="1200" dirty="0"/>
            <a:t> le </a:t>
          </a:r>
          <a:r>
            <a:rPr lang="en-US" sz="1300" kern="1200" dirty="0" err="1"/>
            <a:t>porte</a:t>
          </a:r>
          <a:r>
            <a:rPr lang="en-US" sz="1300" kern="1200" dirty="0"/>
            <a:t> parole</a:t>
          </a:r>
        </a:p>
        <a:p>
          <a:pPr marL="0" lvl="0" indent="0" algn="l" defTabSz="577850">
            <a:lnSpc>
              <a:spcPct val="90000"/>
            </a:lnSpc>
            <a:spcBef>
              <a:spcPct val="0"/>
            </a:spcBef>
            <a:spcAft>
              <a:spcPct val="35000"/>
            </a:spcAft>
            <a:buFont typeface="Arial" panose="020B0604020202020204" pitchFamily="34" charset="0"/>
            <a:buNone/>
          </a:pPr>
          <a:r>
            <a:rPr lang="en-US" sz="1300" kern="1200" dirty="0" err="1"/>
            <a:t>Insuffisance</a:t>
          </a:r>
          <a:r>
            <a:rPr lang="en-US" sz="1300" kern="1200" dirty="0"/>
            <a:t> de la communication avec les </a:t>
          </a:r>
          <a:r>
            <a:rPr lang="en-US" sz="1300" kern="1200" dirty="0" err="1"/>
            <a:t>médias</a:t>
          </a:r>
          <a:r>
            <a:rPr lang="en-US" sz="1300" kern="1200" dirty="0"/>
            <a:t> </a:t>
          </a:r>
          <a:r>
            <a:rPr lang="en-US" sz="1300" kern="1200" dirty="0" err="1"/>
            <a:t>internationaux</a:t>
          </a:r>
          <a:r>
            <a:rPr lang="en-US" sz="1300" kern="1200" dirty="0"/>
            <a:t> </a:t>
          </a:r>
        </a:p>
      </dsp:txBody>
      <dsp:txXfrm>
        <a:off x="3286770" y="606634"/>
        <a:ext cx="1737492" cy="3474984"/>
      </dsp:txXfrm>
    </dsp:sp>
    <dsp:sp modelId="{E530D2B2-4716-42F6-8B74-5AEEADFF28F2}">
      <dsp:nvSpPr>
        <dsp:cNvPr id="0" name=""/>
        <dsp:cNvSpPr/>
      </dsp:nvSpPr>
      <dsp:spPr>
        <a:xfrm>
          <a:off x="5351101" y="606634"/>
          <a:ext cx="868746" cy="868746"/>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347C99-37CB-4641-B300-ADAB05CDC7EE}">
      <dsp:nvSpPr>
        <dsp:cNvPr id="0" name=""/>
        <dsp:cNvSpPr/>
      </dsp:nvSpPr>
      <dsp:spPr>
        <a:xfrm>
          <a:off x="5437976" y="693508"/>
          <a:ext cx="694996" cy="694996"/>
        </a:xfrm>
        <a:prstGeom prst="pie">
          <a:avLst>
            <a:gd name="adj1" fmla="val 8100000"/>
            <a:gd name="adj2" fmla="val 162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38B956-4982-4C60-ACF4-CAD66E6A83A2}">
      <dsp:nvSpPr>
        <dsp:cNvPr id="0" name=""/>
        <dsp:cNvSpPr/>
      </dsp:nvSpPr>
      <dsp:spPr>
        <a:xfrm rot="16200000">
          <a:off x="4352043" y="2561313"/>
          <a:ext cx="2519363" cy="521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600200">
            <a:lnSpc>
              <a:spcPct val="90000"/>
            </a:lnSpc>
            <a:spcBef>
              <a:spcPct val="0"/>
            </a:spcBef>
            <a:spcAft>
              <a:spcPct val="35000"/>
            </a:spcAft>
            <a:buNone/>
          </a:pPr>
          <a:r>
            <a:rPr lang="en-US" sz="3600" kern="1200"/>
            <a:t>Opportunités</a:t>
          </a:r>
        </a:p>
      </dsp:txBody>
      <dsp:txXfrm>
        <a:off x="4352043" y="2561313"/>
        <a:ext cx="2519363" cy="521247"/>
      </dsp:txXfrm>
    </dsp:sp>
    <dsp:sp modelId="{BD1EFA4D-2755-47BD-8DD1-27882D3AD073}">
      <dsp:nvSpPr>
        <dsp:cNvPr id="0" name=""/>
        <dsp:cNvSpPr/>
      </dsp:nvSpPr>
      <dsp:spPr>
        <a:xfrm>
          <a:off x="5959223" y="606634"/>
          <a:ext cx="1737492" cy="3474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en-US" sz="1100" kern="1200" dirty="0"/>
            <a:t>Les </a:t>
          </a:r>
          <a:r>
            <a:rPr lang="en-US" sz="1100" kern="1200" dirty="0" err="1"/>
            <a:t>nombreux</a:t>
          </a:r>
          <a:r>
            <a:rPr lang="en-US" sz="1100" kern="1200" dirty="0"/>
            <a:t> </a:t>
          </a:r>
          <a:r>
            <a:rPr lang="en-US" sz="1100" kern="1200" dirty="0" err="1"/>
            <a:t>projets</a:t>
          </a:r>
          <a:r>
            <a:rPr lang="en-US" sz="1100" kern="1200" dirty="0"/>
            <a:t> mis </a:t>
          </a:r>
          <a:r>
            <a:rPr lang="en-US" sz="1100" kern="1200" dirty="0" err="1"/>
            <a:t>en</a:t>
          </a:r>
          <a:r>
            <a:rPr lang="en-US" sz="1100" kern="1200" dirty="0"/>
            <a:t> place par le PNUD </a:t>
          </a:r>
          <a:r>
            <a:rPr lang="en-US" sz="1100" kern="1200" dirty="0" err="1"/>
            <a:t>peuvent</a:t>
          </a:r>
          <a:r>
            <a:rPr lang="en-US" sz="1100" kern="1200" dirty="0"/>
            <a:t> faire </a:t>
          </a:r>
          <a:r>
            <a:rPr lang="en-US" sz="1100" kern="1200" dirty="0" err="1"/>
            <a:t>l'objet</a:t>
          </a:r>
          <a:r>
            <a:rPr lang="en-US" sz="1100" kern="1200" dirty="0"/>
            <a:t> de communication </a:t>
          </a:r>
          <a:r>
            <a:rPr lang="en-US" sz="1100" kern="1200" dirty="0" err="1"/>
            <a:t>spécifique</a:t>
          </a:r>
          <a:r>
            <a:rPr lang="en-US" sz="1100" kern="1200" dirty="0"/>
            <a:t> qui </a:t>
          </a:r>
          <a:r>
            <a:rPr lang="en-US" sz="1100" kern="1200" dirty="0" err="1"/>
            <a:t>renforceront</a:t>
          </a:r>
          <a:r>
            <a:rPr lang="en-US" sz="1100" kern="1200" dirty="0"/>
            <a:t> </a:t>
          </a:r>
          <a:r>
            <a:rPr lang="en-US" sz="1100" kern="1200" dirty="0" err="1"/>
            <a:t>l'image</a:t>
          </a:r>
          <a:r>
            <a:rPr lang="en-US" sz="1100" kern="1200" dirty="0"/>
            <a:t> de </a:t>
          </a:r>
          <a:r>
            <a:rPr lang="en-US" sz="1100" kern="1200" dirty="0" err="1"/>
            <a:t>l'organisation</a:t>
          </a:r>
          <a:r>
            <a:rPr lang="en-US" sz="1100" kern="1200" dirty="0"/>
            <a:t> </a:t>
          </a:r>
          <a:r>
            <a:rPr lang="en-US" sz="1100" kern="1200" dirty="0" err="1"/>
            <a:t>en</a:t>
          </a:r>
          <a:r>
            <a:rPr lang="en-US" sz="1100" kern="1200" dirty="0"/>
            <a:t> </a:t>
          </a:r>
          <a:r>
            <a:rPr lang="en-US" sz="1100" kern="1200" dirty="0" err="1"/>
            <a:t>mettant</a:t>
          </a:r>
          <a:r>
            <a:rPr lang="en-US" sz="1100" kern="1200" dirty="0"/>
            <a:t> </a:t>
          </a:r>
          <a:r>
            <a:rPr lang="en-US" sz="1100" kern="1200" dirty="0" err="1"/>
            <a:t>en</a:t>
          </a:r>
          <a:r>
            <a:rPr lang="en-US" sz="1100" kern="1200" dirty="0"/>
            <a:t> </a:t>
          </a:r>
          <a:r>
            <a:rPr lang="en-US" sz="1100" kern="1200" dirty="0" err="1"/>
            <a:t>avant</a:t>
          </a:r>
          <a:r>
            <a:rPr lang="en-US" sz="1100" kern="1200" dirty="0"/>
            <a:t> les </a:t>
          </a:r>
          <a:r>
            <a:rPr lang="en-US" sz="1100" kern="1200" dirty="0" err="1"/>
            <a:t>partenaires</a:t>
          </a:r>
          <a:endParaRPr lang="en-US" sz="1100" kern="1200" dirty="0"/>
        </a:p>
        <a:p>
          <a:pPr marL="0" lvl="0" indent="0" algn="l" defTabSz="488950">
            <a:lnSpc>
              <a:spcPct val="90000"/>
            </a:lnSpc>
            <a:spcBef>
              <a:spcPct val="0"/>
            </a:spcBef>
            <a:spcAft>
              <a:spcPct val="35000"/>
            </a:spcAft>
            <a:buFont typeface="Wingdings" panose="05000000000000000000" pitchFamily="2" charset="2"/>
            <a:buNone/>
          </a:pPr>
          <a:r>
            <a:rPr lang="en-US" sz="1100" kern="1200" dirty="0" err="1"/>
            <a:t>L'amélioration</a:t>
          </a:r>
          <a:r>
            <a:rPr lang="en-US" sz="1100" kern="1200" dirty="0"/>
            <a:t> de la </a:t>
          </a:r>
          <a:r>
            <a:rPr lang="en-US" sz="1100" kern="1200" dirty="0" err="1"/>
            <a:t>cmmunication</a:t>
          </a:r>
          <a:r>
            <a:rPr lang="en-US" sz="1100" kern="1200" dirty="0"/>
            <a:t> avec le personnel </a:t>
          </a:r>
          <a:r>
            <a:rPr lang="en-US" sz="1100" kern="1200" dirty="0" err="1"/>
            <a:t>renforcera</a:t>
          </a:r>
          <a:r>
            <a:rPr lang="en-US" sz="1100" kern="1200" dirty="0"/>
            <a:t> el sentiment </a:t>
          </a:r>
          <a:r>
            <a:rPr lang="en-US" sz="1100" kern="1200" dirty="0" err="1"/>
            <a:t>d'appartenance</a:t>
          </a:r>
          <a:r>
            <a:rPr lang="en-US" sz="1100" kern="1200" dirty="0"/>
            <a:t> et </a:t>
          </a:r>
          <a:r>
            <a:rPr lang="en-US" sz="1100" kern="1200" dirty="0" err="1"/>
            <a:t>fera</a:t>
          </a:r>
          <a:r>
            <a:rPr lang="en-US" sz="1100" kern="1200" dirty="0"/>
            <a:t> du personnel</a:t>
          </a:r>
        </a:p>
        <a:p>
          <a:pPr marL="0" lvl="0" indent="0" algn="l" defTabSz="488950">
            <a:lnSpc>
              <a:spcPct val="90000"/>
            </a:lnSpc>
            <a:spcBef>
              <a:spcPct val="0"/>
            </a:spcBef>
            <a:spcAft>
              <a:spcPct val="35000"/>
            </a:spcAft>
            <a:buFont typeface="Wingdings" panose="05000000000000000000" pitchFamily="2" charset="2"/>
            <a:buNone/>
          </a:pPr>
          <a:r>
            <a:rPr lang="en-US" sz="1100" kern="1200" dirty="0"/>
            <a:t>Des liens de longue durée et de </a:t>
          </a:r>
          <a:r>
            <a:rPr lang="en-US" sz="1100" kern="1200" dirty="0" err="1"/>
            <a:t>confiance</a:t>
          </a:r>
          <a:r>
            <a:rPr lang="en-US" sz="1100" kern="1200" dirty="0"/>
            <a:t> avec les </a:t>
          </a:r>
          <a:r>
            <a:rPr lang="en-US" sz="1100" kern="1200" dirty="0" err="1"/>
            <a:t>médias</a:t>
          </a:r>
          <a:r>
            <a:rPr lang="en-US" sz="1100" kern="1200" dirty="0"/>
            <a:t> </a:t>
          </a:r>
          <a:r>
            <a:rPr lang="en-US" sz="1100" kern="1200" dirty="0" err="1"/>
            <a:t>locaux</a:t>
          </a:r>
          <a:r>
            <a:rPr lang="en-US" sz="1100" kern="1200" dirty="0"/>
            <a:t> </a:t>
          </a:r>
          <a:r>
            <a:rPr lang="en-US" sz="1100" kern="1200" dirty="0" err="1"/>
            <a:t>renforcent</a:t>
          </a:r>
          <a:r>
            <a:rPr lang="en-US" sz="1100" kern="1200" dirty="0"/>
            <a:t> </a:t>
          </a:r>
          <a:r>
            <a:rPr lang="en-US" sz="1100" kern="1200" dirty="0" err="1"/>
            <a:t>l’image</a:t>
          </a:r>
          <a:endParaRPr lang="en-US" sz="1100" kern="1200" dirty="0"/>
        </a:p>
        <a:p>
          <a:pPr marL="0" lvl="0" indent="0" algn="l" defTabSz="488950">
            <a:lnSpc>
              <a:spcPct val="90000"/>
            </a:lnSpc>
            <a:spcBef>
              <a:spcPct val="0"/>
            </a:spcBef>
            <a:spcAft>
              <a:spcPct val="35000"/>
            </a:spcAft>
            <a:buFont typeface="Wingdings" panose="05000000000000000000" pitchFamily="2" charset="2"/>
            <a:buNone/>
          </a:pPr>
          <a:r>
            <a:rPr lang="en-US" sz="1100" kern="1200" dirty="0"/>
            <a:t>Une culture de </a:t>
          </a:r>
          <a:r>
            <a:rPr lang="en-US" sz="1100" kern="1200" dirty="0" err="1"/>
            <a:t>l'innovation</a:t>
          </a:r>
          <a:r>
            <a:rPr lang="en-US" sz="1100" kern="1200" dirty="0"/>
            <a:t>  </a:t>
          </a:r>
          <a:r>
            <a:rPr lang="en-US" sz="1100" kern="1200" dirty="0" err="1"/>
            <a:t>permet</a:t>
          </a:r>
          <a:r>
            <a:rPr lang="en-US" sz="1100" kern="1200" dirty="0"/>
            <a:t> </a:t>
          </a:r>
          <a:r>
            <a:rPr lang="en-US" sz="1100" kern="1200" dirty="0" err="1"/>
            <a:t>l'introduction</a:t>
          </a:r>
          <a:r>
            <a:rPr lang="en-US" sz="1100" kern="1200" dirty="0"/>
            <a:t> de nouveaux modes de communication</a:t>
          </a:r>
        </a:p>
        <a:p>
          <a:pPr marL="0" lvl="0" indent="0" algn="l" defTabSz="488950">
            <a:lnSpc>
              <a:spcPct val="90000"/>
            </a:lnSpc>
            <a:spcBef>
              <a:spcPct val="0"/>
            </a:spcBef>
            <a:spcAft>
              <a:spcPct val="35000"/>
            </a:spcAft>
            <a:buFont typeface="Wingdings" panose="05000000000000000000" pitchFamily="2" charset="2"/>
            <a:buNone/>
          </a:pPr>
          <a:r>
            <a:rPr lang="en-US" sz="1100" kern="1200" dirty="0" err="1"/>
            <a:t>Existance</a:t>
          </a:r>
          <a:r>
            <a:rPr lang="en-US" sz="1100" kern="1200" dirty="0"/>
            <a:t> </a:t>
          </a:r>
          <a:r>
            <a:rPr lang="en-US" sz="1100" kern="1200" dirty="0" err="1"/>
            <a:t>d'une</a:t>
          </a:r>
          <a:r>
            <a:rPr lang="en-US" sz="1100" kern="1200" dirty="0"/>
            <a:t> association du personnel </a:t>
          </a:r>
          <a:r>
            <a:rPr lang="en-US" sz="1100" kern="1200" dirty="0" err="1"/>
            <a:t>comme</a:t>
          </a:r>
          <a:r>
            <a:rPr lang="en-US" sz="1100" kern="1200" dirty="0"/>
            <a:t> </a:t>
          </a:r>
          <a:r>
            <a:rPr lang="en-US" sz="1100" kern="1200" dirty="0" err="1"/>
            <a:t>porte</a:t>
          </a:r>
          <a:r>
            <a:rPr lang="en-US" sz="1100" kern="1200" dirty="0"/>
            <a:t>-parole des </a:t>
          </a:r>
          <a:r>
            <a:rPr lang="en-US" sz="1100" kern="1200" dirty="0" err="1"/>
            <a:t>besoins</a:t>
          </a:r>
          <a:r>
            <a:rPr lang="en-US" sz="1100" kern="1200" dirty="0"/>
            <a:t> du personnel</a:t>
          </a:r>
        </a:p>
      </dsp:txBody>
      <dsp:txXfrm>
        <a:off x="5959223" y="606634"/>
        <a:ext cx="1737492" cy="3474984"/>
      </dsp:txXfrm>
    </dsp:sp>
    <dsp:sp modelId="{2D8AB89B-2C5E-413E-977E-4311FBC1FF60}">
      <dsp:nvSpPr>
        <dsp:cNvPr id="0" name=""/>
        <dsp:cNvSpPr/>
      </dsp:nvSpPr>
      <dsp:spPr>
        <a:xfrm>
          <a:off x="8023555" y="606634"/>
          <a:ext cx="868746" cy="868746"/>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CEC77B-892F-4B1B-A79D-613A8377676E}">
      <dsp:nvSpPr>
        <dsp:cNvPr id="0" name=""/>
        <dsp:cNvSpPr/>
      </dsp:nvSpPr>
      <dsp:spPr>
        <a:xfrm>
          <a:off x="8110429" y="693508"/>
          <a:ext cx="694996" cy="694996"/>
        </a:xfrm>
        <a:prstGeom prst="pie">
          <a:avLst>
            <a:gd name="adj1" fmla="val 5400000"/>
            <a:gd name="adj2" fmla="val 162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3CEEFE-1730-4D28-ADC6-76A25AC7F65F}">
      <dsp:nvSpPr>
        <dsp:cNvPr id="0" name=""/>
        <dsp:cNvSpPr/>
      </dsp:nvSpPr>
      <dsp:spPr>
        <a:xfrm rot="16200000">
          <a:off x="7024497" y="2561313"/>
          <a:ext cx="2519363" cy="521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600200">
            <a:lnSpc>
              <a:spcPct val="90000"/>
            </a:lnSpc>
            <a:spcBef>
              <a:spcPct val="0"/>
            </a:spcBef>
            <a:spcAft>
              <a:spcPct val="35000"/>
            </a:spcAft>
            <a:buNone/>
          </a:pPr>
          <a:r>
            <a:rPr lang="en-US" sz="3600" kern="1200"/>
            <a:t>Menaces</a:t>
          </a:r>
        </a:p>
      </dsp:txBody>
      <dsp:txXfrm>
        <a:off x="7024497" y="2561313"/>
        <a:ext cx="2519363" cy="521247"/>
      </dsp:txXfrm>
    </dsp:sp>
    <dsp:sp modelId="{BD3843F8-F641-456A-8746-2461357B350A}">
      <dsp:nvSpPr>
        <dsp:cNvPr id="0" name=""/>
        <dsp:cNvSpPr/>
      </dsp:nvSpPr>
      <dsp:spPr>
        <a:xfrm>
          <a:off x="8631677" y="606634"/>
          <a:ext cx="1737492" cy="3474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90000"/>
            </a:lnSpc>
            <a:spcBef>
              <a:spcPct val="0"/>
            </a:spcBef>
            <a:spcAft>
              <a:spcPct val="35000"/>
            </a:spcAft>
            <a:buFont typeface="Wingdings" panose="05000000000000000000" pitchFamily="2" charset="2"/>
            <a:buNone/>
          </a:pPr>
          <a:r>
            <a:rPr lang="en-US" sz="1200" kern="1200" dirty="0"/>
            <a:t>Sentiment des </a:t>
          </a:r>
          <a:r>
            <a:rPr lang="en-US" sz="1200" kern="1200" dirty="0" err="1"/>
            <a:t>partenaires</a:t>
          </a:r>
          <a:r>
            <a:rPr lang="en-US" sz="1200" kern="1200" dirty="0"/>
            <a:t>  SNU </a:t>
          </a:r>
          <a:r>
            <a:rPr lang="en-US" sz="1200" kern="1200" dirty="0" err="1"/>
            <a:t>qu'on</a:t>
          </a:r>
          <a:r>
            <a:rPr lang="en-US" sz="1200" kern="1200" dirty="0"/>
            <a:t> ne </a:t>
          </a:r>
          <a:r>
            <a:rPr lang="en-US" sz="1200" kern="1200" dirty="0" err="1"/>
            <a:t>parle</a:t>
          </a:r>
          <a:r>
            <a:rPr lang="en-US" sz="1200" kern="1200" dirty="0"/>
            <a:t> que du PNUD et non pas des </a:t>
          </a:r>
          <a:r>
            <a:rPr lang="en-US" sz="1200" kern="1200" dirty="0" err="1"/>
            <a:t>autres</a:t>
          </a:r>
          <a:r>
            <a:rPr lang="en-US" sz="1200" kern="1200" dirty="0"/>
            <a:t> </a:t>
          </a:r>
          <a:r>
            <a:rPr lang="en-US" sz="1200" kern="1200" dirty="0" err="1"/>
            <a:t>agences</a:t>
          </a:r>
          <a:r>
            <a:rPr lang="en-US" sz="1200" kern="1200" dirty="0"/>
            <a:t> des Nations </a:t>
          </a:r>
          <a:r>
            <a:rPr lang="en-US" sz="1200" kern="1200" dirty="0" err="1"/>
            <a:t>Unies</a:t>
          </a:r>
          <a:endParaRPr lang="en-US" sz="1200" kern="1200" dirty="0"/>
        </a:p>
        <a:p>
          <a:pPr marL="0" lvl="0" indent="0" algn="l" defTabSz="533400">
            <a:lnSpc>
              <a:spcPct val="90000"/>
            </a:lnSpc>
            <a:spcBef>
              <a:spcPct val="0"/>
            </a:spcBef>
            <a:spcAft>
              <a:spcPct val="35000"/>
            </a:spcAft>
            <a:buFont typeface="Wingdings" panose="05000000000000000000" pitchFamily="2" charset="2"/>
            <a:buNone/>
          </a:pPr>
          <a:endParaRPr lang="en-US" sz="1200" kern="1200" dirty="0"/>
        </a:p>
        <a:p>
          <a:pPr marL="0" lvl="0" indent="0" algn="l" defTabSz="533400">
            <a:lnSpc>
              <a:spcPct val="90000"/>
            </a:lnSpc>
            <a:spcBef>
              <a:spcPct val="0"/>
            </a:spcBef>
            <a:spcAft>
              <a:spcPct val="35000"/>
            </a:spcAft>
            <a:buFont typeface="Wingdings" panose="05000000000000000000" pitchFamily="2" charset="2"/>
            <a:buNone/>
          </a:pPr>
          <a:r>
            <a:rPr lang="en-US" sz="1200" kern="1200" dirty="0" err="1"/>
            <a:t>Risque</a:t>
          </a:r>
          <a:r>
            <a:rPr lang="en-US" sz="1200" kern="1200" dirty="0"/>
            <a:t> </a:t>
          </a:r>
          <a:r>
            <a:rPr lang="en-US" sz="1200" kern="1200" dirty="0" err="1"/>
            <a:t>d'éparpillement</a:t>
          </a:r>
          <a:r>
            <a:rPr lang="en-US" sz="1200" kern="1200" dirty="0"/>
            <a:t> de la communication et de confusion des messages (</a:t>
          </a:r>
          <a:r>
            <a:rPr lang="en-US" sz="1200" kern="1200" dirty="0" err="1"/>
            <a:t>existance</a:t>
          </a:r>
          <a:r>
            <a:rPr lang="en-US" sz="1200" kern="1200" dirty="0"/>
            <a:t> de </a:t>
          </a:r>
          <a:r>
            <a:rPr lang="en-US" sz="1200" kern="1200" dirty="0" err="1"/>
            <a:t>compte</a:t>
          </a:r>
          <a:r>
            <a:rPr lang="en-US" sz="1200" kern="1200" dirty="0"/>
            <a:t> </a:t>
          </a:r>
          <a:r>
            <a:rPr lang="en-US" sz="1200" kern="1200" dirty="0" err="1"/>
            <a:t>projets</a:t>
          </a:r>
          <a:r>
            <a:rPr lang="en-US" sz="1200" kern="1200" dirty="0"/>
            <a:t> par </a:t>
          </a:r>
          <a:r>
            <a:rPr lang="en-US" sz="1200" kern="1200" dirty="0" err="1"/>
            <a:t>exemple</a:t>
          </a:r>
          <a:r>
            <a:rPr lang="en-US" sz="1200" kern="1200" dirty="0"/>
            <a:t> et de </a:t>
          </a:r>
          <a:r>
            <a:rPr lang="en-US" sz="1200" kern="1200" dirty="0" err="1"/>
            <a:t>stratégies</a:t>
          </a:r>
          <a:r>
            <a:rPr lang="en-US" sz="1200" kern="1200" dirty="0"/>
            <a:t> par </a:t>
          </a:r>
          <a:r>
            <a:rPr lang="en-US" sz="1200" kern="1200" dirty="0" err="1"/>
            <a:t>projet</a:t>
          </a:r>
          <a:r>
            <a:rPr lang="en-US" sz="1200" kern="1200" dirty="0"/>
            <a:t>)</a:t>
          </a:r>
        </a:p>
        <a:p>
          <a:pPr marL="0" lvl="0" indent="0" algn="l" defTabSz="533400">
            <a:lnSpc>
              <a:spcPct val="90000"/>
            </a:lnSpc>
            <a:spcBef>
              <a:spcPct val="0"/>
            </a:spcBef>
            <a:spcAft>
              <a:spcPct val="35000"/>
            </a:spcAft>
            <a:buFont typeface="Wingdings" panose="05000000000000000000" pitchFamily="2" charset="2"/>
            <a:buNone/>
          </a:pPr>
          <a:endParaRPr lang="en-US" sz="1200" kern="1200" dirty="0"/>
        </a:p>
        <a:p>
          <a:pPr marL="0" lvl="0" indent="0" algn="l" defTabSz="533400">
            <a:lnSpc>
              <a:spcPct val="90000"/>
            </a:lnSpc>
            <a:spcBef>
              <a:spcPct val="0"/>
            </a:spcBef>
            <a:spcAft>
              <a:spcPct val="35000"/>
            </a:spcAft>
            <a:buFont typeface="Wingdings" panose="05000000000000000000" pitchFamily="2" charset="2"/>
            <a:buNone/>
          </a:pPr>
          <a:r>
            <a:rPr lang="en-US" sz="1200" kern="1200" dirty="0"/>
            <a:t>Communication </a:t>
          </a:r>
          <a:r>
            <a:rPr lang="en-US" sz="1200" kern="1200" dirty="0" err="1"/>
            <a:t>peu</a:t>
          </a:r>
          <a:r>
            <a:rPr lang="en-US" sz="1200" kern="1200" dirty="0"/>
            <a:t> </a:t>
          </a:r>
          <a:r>
            <a:rPr lang="en-US" sz="1200" kern="1200" dirty="0" err="1"/>
            <a:t>orientée</a:t>
          </a:r>
          <a:r>
            <a:rPr lang="en-US" sz="1200" kern="1200" dirty="0"/>
            <a:t> </a:t>
          </a:r>
          <a:r>
            <a:rPr lang="en-US" sz="1200" kern="1200" dirty="0" err="1"/>
            <a:t>vers</a:t>
          </a:r>
          <a:r>
            <a:rPr lang="en-US" sz="1200" kern="1200" dirty="0"/>
            <a:t> la mobilization de </a:t>
          </a:r>
          <a:r>
            <a:rPr lang="en-US" sz="1200" kern="1200" dirty="0" err="1"/>
            <a:t>ressources</a:t>
          </a:r>
          <a:endParaRPr lang="en-US" sz="1200" kern="1200" dirty="0"/>
        </a:p>
      </dsp:txBody>
      <dsp:txXfrm>
        <a:off x="8631677" y="606634"/>
        <a:ext cx="1737492" cy="34749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B5F13-54A0-483E-8027-FAA1FB535157}">
      <dsp:nvSpPr>
        <dsp:cNvPr id="0" name=""/>
        <dsp:cNvSpPr/>
      </dsp:nvSpPr>
      <dsp:spPr>
        <a:xfrm rot="16200000">
          <a:off x="-1319343" y="2121267"/>
          <a:ext cx="3198949" cy="441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9481" bIns="0" numCol="1" spcCol="1270" anchor="t" anchorCtr="0">
          <a:noAutofit/>
        </a:bodyPr>
        <a:lstStyle/>
        <a:p>
          <a:pPr marL="0" lvl="0" indent="0" algn="r" defTabSz="800100">
            <a:lnSpc>
              <a:spcPct val="90000"/>
            </a:lnSpc>
            <a:spcBef>
              <a:spcPct val="0"/>
            </a:spcBef>
            <a:spcAft>
              <a:spcPct val="35000"/>
            </a:spcAft>
            <a:buNone/>
          </a:pPr>
          <a:r>
            <a:rPr lang="fr-FR" sz="1800" b="1" kern="1200" dirty="0"/>
            <a:t>Gouvernement</a:t>
          </a:r>
          <a:endParaRPr lang="en-US" sz="1800" kern="1200" dirty="0"/>
        </a:p>
      </dsp:txBody>
      <dsp:txXfrm>
        <a:off x="-1319343" y="2121267"/>
        <a:ext cx="3198949" cy="441616"/>
      </dsp:txXfrm>
    </dsp:sp>
    <dsp:sp modelId="{3DBDFC7F-B3D7-4A2F-A1E3-BEA8D798CF78}">
      <dsp:nvSpPr>
        <dsp:cNvPr id="0" name=""/>
        <dsp:cNvSpPr/>
      </dsp:nvSpPr>
      <dsp:spPr>
        <a:xfrm>
          <a:off x="500939" y="742600"/>
          <a:ext cx="2199719" cy="319894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89481" rIns="120904" bIns="120904"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err="1"/>
            <a:t>Présidence</a:t>
          </a:r>
          <a:endParaRPr lang="en-US" sz="1300" b="1" kern="1200" dirty="0"/>
        </a:p>
        <a:p>
          <a:pPr marL="114300" lvl="1" indent="-114300" algn="l" defTabSz="577850">
            <a:lnSpc>
              <a:spcPct val="90000"/>
            </a:lnSpc>
            <a:spcBef>
              <a:spcPct val="0"/>
            </a:spcBef>
            <a:spcAft>
              <a:spcPct val="15000"/>
            </a:spcAft>
            <a:buChar char="•"/>
          </a:pPr>
          <a:r>
            <a:rPr lang="en-US" sz="1300" b="1" kern="1200"/>
            <a:t>Gouvernement</a:t>
          </a:r>
        </a:p>
        <a:p>
          <a:pPr marL="114300" lvl="1" indent="-114300" algn="l" defTabSz="577850">
            <a:lnSpc>
              <a:spcPct val="90000"/>
            </a:lnSpc>
            <a:spcBef>
              <a:spcPct val="0"/>
            </a:spcBef>
            <a:spcAft>
              <a:spcPct val="15000"/>
            </a:spcAft>
            <a:buChar char="•"/>
          </a:pPr>
          <a:r>
            <a:rPr lang="en-US" sz="1300" b="1" kern="1200" dirty="0" err="1"/>
            <a:t>Parlement</a:t>
          </a:r>
          <a:endParaRPr lang="en-US" sz="1300" b="1" kern="1200" dirty="0"/>
        </a:p>
        <a:p>
          <a:pPr marL="114300" lvl="1" indent="-114300" algn="l" defTabSz="577850">
            <a:lnSpc>
              <a:spcPct val="90000"/>
            </a:lnSpc>
            <a:spcBef>
              <a:spcPct val="0"/>
            </a:spcBef>
            <a:spcAft>
              <a:spcPct val="15000"/>
            </a:spcAft>
            <a:buChar char="•"/>
          </a:pPr>
          <a:r>
            <a:rPr lang="en-US" sz="1300" b="1" kern="1200"/>
            <a:t>Secrétaires généraux</a:t>
          </a:r>
        </a:p>
        <a:p>
          <a:pPr marL="114300" lvl="1" indent="-114300" algn="l" defTabSz="577850">
            <a:lnSpc>
              <a:spcPct val="90000"/>
            </a:lnSpc>
            <a:spcBef>
              <a:spcPct val="0"/>
            </a:spcBef>
            <a:spcAft>
              <a:spcPct val="15000"/>
            </a:spcAft>
            <a:buChar char="•"/>
          </a:pPr>
          <a:r>
            <a:rPr lang="en-US" sz="1300" b="1" kern="1200"/>
            <a:t>Commissaires Généraux &amp; Délégués</a:t>
          </a:r>
        </a:p>
        <a:p>
          <a:pPr marL="114300" lvl="1" indent="-114300" algn="l" defTabSz="577850">
            <a:lnSpc>
              <a:spcPct val="90000"/>
            </a:lnSpc>
            <a:spcBef>
              <a:spcPct val="0"/>
            </a:spcBef>
            <a:spcAft>
              <a:spcPct val="15000"/>
            </a:spcAft>
            <a:buChar char="•"/>
          </a:pPr>
          <a:r>
            <a:rPr lang="en-US" sz="1300" b="1" kern="1200"/>
            <a:t>Directeurs Généraux</a:t>
          </a:r>
          <a:r>
            <a:rPr lang="fr-BE" sz="1300" kern="1200"/>
            <a:t> </a:t>
          </a:r>
          <a:endParaRPr lang="en-US" sz="1300" b="1" kern="1200"/>
        </a:p>
        <a:p>
          <a:pPr marL="114300" lvl="1" indent="-114300" algn="l" defTabSz="577850">
            <a:lnSpc>
              <a:spcPct val="90000"/>
            </a:lnSpc>
            <a:spcBef>
              <a:spcPct val="0"/>
            </a:spcBef>
            <a:spcAft>
              <a:spcPct val="15000"/>
            </a:spcAft>
            <a:buChar char="•"/>
          </a:pPr>
          <a:r>
            <a:rPr lang="en-US" sz="1300" b="1" kern="1200"/>
            <a:t>Gouvernorat</a:t>
          </a:r>
        </a:p>
        <a:p>
          <a:pPr marL="114300" lvl="1" indent="-114300" algn="l" defTabSz="577850">
            <a:lnSpc>
              <a:spcPct val="90000"/>
            </a:lnSpc>
            <a:spcBef>
              <a:spcPct val="0"/>
            </a:spcBef>
            <a:spcAft>
              <a:spcPct val="15000"/>
            </a:spcAft>
            <a:buChar char="•"/>
          </a:pPr>
          <a:endParaRPr lang="en-US" sz="1300" b="1" kern="1200"/>
        </a:p>
      </dsp:txBody>
      <dsp:txXfrm>
        <a:off x="500939" y="742600"/>
        <a:ext cx="2199719" cy="3198949"/>
      </dsp:txXfrm>
    </dsp:sp>
    <dsp:sp modelId="{6B8BA68D-C72B-4ED4-8100-4ECE8783BA91}">
      <dsp:nvSpPr>
        <dsp:cNvPr id="0" name=""/>
        <dsp:cNvSpPr/>
      </dsp:nvSpPr>
      <dsp:spPr>
        <a:xfrm>
          <a:off x="0" y="0"/>
          <a:ext cx="883233" cy="8832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CB46B1-288B-4F1D-99D6-0A2A0BF56E51}">
      <dsp:nvSpPr>
        <dsp:cNvPr id="0" name=""/>
        <dsp:cNvSpPr/>
      </dsp:nvSpPr>
      <dsp:spPr>
        <a:xfrm rot="16200000">
          <a:off x="1901602" y="2121267"/>
          <a:ext cx="3198949" cy="441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9481" bIns="0" numCol="1" spcCol="1270" anchor="t" anchorCtr="0">
          <a:noAutofit/>
        </a:bodyPr>
        <a:lstStyle/>
        <a:p>
          <a:pPr marL="0" lvl="0" indent="0" algn="r" defTabSz="800100">
            <a:lnSpc>
              <a:spcPct val="90000"/>
            </a:lnSpc>
            <a:spcBef>
              <a:spcPct val="0"/>
            </a:spcBef>
            <a:spcAft>
              <a:spcPct val="35000"/>
            </a:spcAft>
            <a:buNone/>
          </a:pPr>
          <a:r>
            <a:rPr lang="en-US" sz="1800" b="1" kern="1200"/>
            <a:t>Société civile et ONG locales</a:t>
          </a:r>
        </a:p>
      </dsp:txBody>
      <dsp:txXfrm>
        <a:off x="1901602" y="2121267"/>
        <a:ext cx="3198949" cy="441616"/>
      </dsp:txXfrm>
    </dsp:sp>
    <dsp:sp modelId="{F9BC6F67-E40F-4E88-9139-CF2311ED0CCD}">
      <dsp:nvSpPr>
        <dsp:cNvPr id="0" name=""/>
        <dsp:cNvSpPr/>
      </dsp:nvSpPr>
      <dsp:spPr>
        <a:xfrm>
          <a:off x="3721885" y="742600"/>
          <a:ext cx="2199719" cy="3198949"/>
        </a:xfrm>
        <a:prstGeom prst="rect">
          <a:avLst/>
        </a:prstGeom>
        <a:solidFill>
          <a:schemeClr val="accent2">
            <a:hueOff val="3183231"/>
            <a:satOff val="540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89481" rIns="120904" bIns="120904"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a:t>Associations de femmes (ex. EFFOICOM)</a:t>
          </a:r>
        </a:p>
        <a:p>
          <a:pPr marL="114300" lvl="1" indent="-114300" algn="l" defTabSz="577850">
            <a:lnSpc>
              <a:spcPct val="90000"/>
            </a:lnSpc>
            <a:spcBef>
              <a:spcPct val="0"/>
            </a:spcBef>
            <a:spcAft>
              <a:spcPct val="15000"/>
            </a:spcAft>
            <a:buChar char="•"/>
          </a:pPr>
          <a:r>
            <a:rPr lang="en-US" sz="1300" b="1" kern="1200"/>
            <a:t>Associations de jeunes leaders pour la paix</a:t>
          </a:r>
        </a:p>
        <a:p>
          <a:pPr marL="114300" lvl="1" indent="-114300" algn="l" defTabSz="577850">
            <a:lnSpc>
              <a:spcPct val="90000"/>
            </a:lnSpc>
            <a:spcBef>
              <a:spcPct val="0"/>
            </a:spcBef>
            <a:spcAft>
              <a:spcPct val="15000"/>
            </a:spcAft>
            <a:buChar char="•"/>
          </a:pPr>
          <a:r>
            <a:rPr lang="en-US" sz="1300" b="1" kern="1200"/>
            <a:t>Association de jeunes (Ngo Shawo)</a:t>
          </a:r>
        </a:p>
        <a:p>
          <a:pPr marL="114300" lvl="1" indent="-114300" algn="l" defTabSz="577850">
            <a:lnSpc>
              <a:spcPct val="90000"/>
            </a:lnSpc>
            <a:spcBef>
              <a:spcPct val="0"/>
            </a:spcBef>
            <a:spcAft>
              <a:spcPct val="15000"/>
            </a:spcAft>
            <a:buChar char="•"/>
          </a:pPr>
          <a:r>
            <a:rPr lang="en-US" sz="1300" b="1" kern="1200"/>
            <a:t>Girls and tech</a:t>
          </a:r>
        </a:p>
        <a:p>
          <a:pPr marL="114300" lvl="1" indent="-114300" algn="l" defTabSz="577850">
            <a:lnSpc>
              <a:spcPct val="90000"/>
            </a:lnSpc>
            <a:spcBef>
              <a:spcPct val="0"/>
            </a:spcBef>
            <a:spcAft>
              <a:spcPct val="15000"/>
            </a:spcAft>
            <a:buChar char="•"/>
          </a:pPr>
          <a:r>
            <a:rPr lang="en-US" sz="1300" b="1" kern="1200"/>
            <a:t>Femmes et développement</a:t>
          </a:r>
        </a:p>
        <a:p>
          <a:pPr marL="114300" lvl="1" indent="-114300" algn="l" defTabSz="577850">
            <a:lnSpc>
              <a:spcPct val="90000"/>
            </a:lnSpc>
            <a:spcBef>
              <a:spcPct val="0"/>
            </a:spcBef>
            <a:spcAft>
              <a:spcPct val="15000"/>
            </a:spcAft>
            <a:buChar char="•"/>
          </a:pPr>
          <a:r>
            <a:rPr lang="en-US" sz="1300" b="1" kern="1200"/>
            <a:t>Personnes en situation de handicap </a:t>
          </a:r>
        </a:p>
        <a:p>
          <a:pPr marL="114300" lvl="1" indent="-114300" algn="l" defTabSz="577850">
            <a:lnSpc>
              <a:spcPct val="90000"/>
            </a:lnSpc>
            <a:spcBef>
              <a:spcPct val="0"/>
            </a:spcBef>
            <a:spcAft>
              <a:spcPct val="15000"/>
            </a:spcAft>
            <a:buChar char="•"/>
          </a:pPr>
          <a:r>
            <a:rPr lang="en-US" sz="1300" b="1" kern="1200"/>
            <a:t>Croissant Rouge comorien</a:t>
          </a:r>
        </a:p>
      </dsp:txBody>
      <dsp:txXfrm>
        <a:off x="3721885" y="742600"/>
        <a:ext cx="2199719" cy="3198949"/>
      </dsp:txXfrm>
    </dsp:sp>
    <dsp:sp modelId="{3576F481-2B4D-4AAB-A59C-8CC12DC27A70}">
      <dsp:nvSpPr>
        <dsp:cNvPr id="0" name=""/>
        <dsp:cNvSpPr/>
      </dsp:nvSpPr>
      <dsp:spPr>
        <a:xfrm>
          <a:off x="3329650" y="0"/>
          <a:ext cx="883233" cy="8832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0379F8-DE66-4C63-BE13-07413BB58B20}">
      <dsp:nvSpPr>
        <dsp:cNvPr id="0" name=""/>
        <dsp:cNvSpPr/>
      </dsp:nvSpPr>
      <dsp:spPr>
        <a:xfrm rot="16200000">
          <a:off x="5122548" y="2121267"/>
          <a:ext cx="3198949" cy="441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89481" bIns="0" numCol="1" spcCol="1270" anchor="t" anchorCtr="0">
          <a:noAutofit/>
        </a:bodyPr>
        <a:lstStyle/>
        <a:p>
          <a:pPr marL="0" lvl="0" indent="0" algn="r" defTabSz="800100">
            <a:lnSpc>
              <a:spcPct val="90000"/>
            </a:lnSpc>
            <a:spcBef>
              <a:spcPct val="0"/>
            </a:spcBef>
            <a:spcAft>
              <a:spcPct val="35000"/>
            </a:spcAft>
            <a:buNone/>
          </a:pPr>
          <a:r>
            <a:rPr lang="en-US" sz="1800" b="1" kern="1200"/>
            <a:t>Secteur privé</a:t>
          </a:r>
        </a:p>
      </dsp:txBody>
      <dsp:txXfrm>
        <a:off x="5122548" y="2121267"/>
        <a:ext cx="3198949" cy="441616"/>
      </dsp:txXfrm>
    </dsp:sp>
    <dsp:sp modelId="{22FEE8DB-0322-4E83-8940-E9A4F4A04E8F}">
      <dsp:nvSpPr>
        <dsp:cNvPr id="0" name=""/>
        <dsp:cNvSpPr/>
      </dsp:nvSpPr>
      <dsp:spPr>
        <a:xfrm>
          <a:off x="6942831" y="742600"/>
          <a:ext cx="2199719" cy="3198949"/>
        </a:xfrm>
        <a:prstGeom prst="rec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89481" rIns="120904" bIns="120904"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a:t>UCCIA</a:t>
          </a:r>
        </a:p>
        <a:p>
          <a:pPr marL="228600" lvl="2" indent="-114300" algn="l" defTabSz="577850">
            <a:lnSpc>
              <a:spcPct val="90000"/>
            </a:lnSpc>
            <a:spcBef>
              <a:spcPct val="0"/>
            </a:spcBef>
            <a:spcAft>
              <a:spcPct val="15000"/>
            </a:spcAft>
            <a:buChar char="•"/>
          </a:pPr>
          <a:r>
            <a:rPr lang="en-US" sz="1300" b="1" kern="1200"/>
            <a:t>CCI Ngazidja</a:t>
          </a:r>
        </a:p>
        <a:p>
          <a:pPr marL="228600" lvl="2" indent="-114300" algn="l" defTabSz="577850">
            <a:lnSpc>
              <a:spcPct val="90000"/>
            </a:lnSpc>
            <a:spcBef>
              <a:spcPct val="0"/>
            </a:spcBef>
            <a:spcAft>
              <a:spcPct val="15000"/>
            </a:spcAft>
            <a:buChar char="•"/>
          </a:pPr>
          <a:r>
            <a:rPr lang="en-US" sz="1300" b="1" kern="1200"/>
            <a:t>CCIA Mwali</a:t>
          </a:r>
        </a:p>
        <a:p>
          <a:pPr marL="228600" lvl="2" indent="-114300" algn="l" defTabSz="577850">
            <a:lnSpc>
              <a:spcPct val="90000"/>
            </a:lnSpc>
            <a:spcBef>
              <a:spcPct val="0"/>
            </a:spcBef>
            <a:spcAft>
              <a:spcPct val="15000"/>
            </a:spcAft>
            <a:buChar char="•"/>
          </a:pPr>
          <a:r>
            <a:rPr lang="en-US" sz="1300" b="1" kern="1200"/>
            <a:t>CCIA Nzouani</a:t>
          </a:r>
        </a:p>
        <a:p>
          <a:pPr marL="114300" lvl="1" indent="-114300" algn="l" defTabSz="577850">
            <a:lnSpc>
              <a:spcPct val="90000"/>
            </a:lnSpc>
            <a:spcBef>
              <a:spcPct val="0"/>
            </a:spcBef>
            <a:spcAft>
              <a:spcPct val="15000"/>
            </a:spcAft>
            <a:buChar char="•"/>
          </a:pPr>
          <a:r>
            <a:rPr lang="en-US" sz="1300" b="1" kern="1200"/>
            <a:t>Uniqon des banques</a:t>
          </a:r>
        </a:p>
        <a:p>
          <a:pPr marL="114300" lvl="1" indent="-114300" algn="l" defTabSz="577850">
            <a:lnSpc>
              <a:spcPct val="90000"/>
            </a:lnSpc>
            <a:spcBef>
              <a:spcPct val="0"/>
            </a:spcBef>
            <a:spcAft>
              <a:spcPct val="15000"/>
            </a:spcAft>
            <a:buChar char="•"/>
          </a:pPr>
          <a:r>
            <a:rPr lang="en-US" sz="1300" b="1" kern="1200"/>
            <a:t>Sanduks</a:t>
          </a:r>
        </a:p>
        <a:p>
          <a:pPr marL="114300" lvl="1" indent="-114300" algn="l" defTabSz="577850">
            <a:lnSpc>
              <a:spcPct val="90000"/>
            </a:lnSpc>
            <a:spcBef>
              <a:spcPct val="0"/>
            </a:spcBef>
            <a:spcAft>
              <a:spcPct val="15000"/>
            </a:spcAft>
            <a:buChar char="•"/>
          </a:pPr>
          <a:r>
            <a:rPr lang="en-US" sz="1300" b="1" kern="1200"/>
            <a:t>Mecks</a:t>
          </a:r>
        </a:p>
        <a:p>
          <a:pPr marL="114300" lvl="1" indent="-114300" algn="l" defTabSz="577850">
            <a:lnSpc>
              <a:spcPct val="90000"/>
            </a:lnSpc>
            <a:spcBef>
              <a:spcPct val="0"/>
            </a:spcBef>
            <a:spcAft>
              <a:spcPct val="15000"/>
            </a:spcAft>
            <a:buChar char="•"/>
          </a:pPr>
          <a:r>
            <a:rPr lang="en-US" sz="1300" b="1" kern="1200"/>
            <a:t>MODEC</a:t>
          </a:r>
        </a:p>
        <a:p>
          <a:pPr marL="114300" lvl="1" indent="-114300" algn="l" defTabSz="577850">
            <a:lnSpc>
              <a:spcPct val="90000"/>
            </a:lnSpc>
            <a:spcBef>
              <a:spcPct val="0"/>
            </a:spcBef>
            <a:spcAft>
              <a:spcPct val="15000"/>
            </a:spcAft>
            <a:buChar char="•"/>
          </a:pPr>
          <a:r>
            <a:rPr lang="en-US" sz="1300" b="1" kern="1200"/>
            <a:t>CRDEs</a:t>
          </a:r>
        </a:p>
        <a:p>
          <a:pPr marL="114300" lvl="1" indent="-114300" algn="l" defTabSz="577850">
            <a:lnSpc>
              <a:spcPct val="90000"/>
            </a:lnSpc>
            <a:spcBef>
              <a:spcPct val="0"/>
            </a:spcBef>
            <a:spcAft>
              <a:spcPct val="15000"/>
            </a:spcAft>
            <a:buChar char="•"/>
          </a:pPr>
          <a:endParaRPr lang="en-US" sz="1300" b="1" kern="1200"/>
        </a:p>
      </dsp:txBody>
      <dsp:txXfrm>
        <a:off x="6942831" y="742600"/>
        <a:ext cx="2199719" cy="3198949"/>
      </dsp:txXfrm>
    </dsp:sp>
    <dsp:sp modelId="{3A32E7EB-6AC7-4929-B9E3-01258A9E4E20}">
      <dsp:nvSpPr>
        <dsp:cNvPr id="0" name=""/>
        <dsp:cNvSpPr/>
      </dsp:nvSpPr>
      <dsp:spPr>
        <a:xfrm>
          <a:off x="6592655" y="0"/>
          <a:ext cx="883233" cy="88323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AA48C-C2FE-462B-BB3A-F6D10D39014A}">
      <dsp:nvSpPr>
        <dsp:cNvPr id="0" name=""/>
        <dsp:cNvSpPr/>
      </dsp:nvSpPr>
      <dsp:spPr>
        <a:xfrm rot="16200000">
          <a:off x="-1494734" y="2268474"/>
          <a:ext cx="3447424" cy="366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2938" bIns="0" numCol="1" spcCol="1270" anchor="t" anchorCtr="0">
          <a:noAutofit/>
        </a:bodyPr>
        <a:lstStyle/>
        <a:p>
          <a:pPr marL="0" lvl="0" indent="0" algn="r" defTabSz="577850">
            <a:lnSpc>
              <a:spcPct val="90000"/>
            </a:lnSpc>
            <a:spcBef>
              <a:spcPct val="0"/>
            </a:spcBef>
            <a:spcAft>
              <a:spcPct val="35000"/>
            </a:spcAft>
            <a:buNone/>
          </a:pPr>
          <a:r>
            <a:rPr lang="en-US" sz="1300" b="1" kern="1200"/>
            <a:t>Système des Nations Unies</a:t>
          </a:r>
        </a:p>
      </dsp:txBody>
      <dsp:txXfrm>
        <a:off x="-1494734" y="2268474"/>
        <a:ext cx="3447424" cy="366165"/>
      </dsp:txXfrm>
    </dsp:sp>
    <dsp:sp modelId="{9B877B9E-FA53-485C-89AA-E332E760E070}">
      <dsp:nvSpPr>
        <dsp:cNvPr id="0" name=""/>
        <dsp:cNvSpPr/>
      </dsp:nvSpPr>
      <dsp:spPr>
        <a:xfrm>
          <a:off x="412060" y="727844"/>
          <a:ext cx="1823894" cy="344742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22938" rIns="120904" bIns="120904" numCol="1" spcCol="1270" anchor="t" anchorCtr="0">
          <a:noAutofit/>
        </a:bodyPr>
        <a:lstStyle/>
        <a:p>
          <a:pPr marL="114300" lvl="1" indent="-114300" algn="l" defTabSz="577850">
            <a:lnSpc>
              <a:spcPct val="90000"/>
            </a:lnSpc>
            <a:spcBef>
              <a:spcPct val="0"/>
            </a:spcBef>
            <a:spcAft>
              <a:spcPct val="15000"/>
            </a:spcAft>
            <a:buChar char="•"/>
          </a:pPr>
          <a:endParaRPr lang="en-US" sz="1300" b="1" kern="1200" dirty="0"/>
        </a:p>
        <a:p>
          <a:pPr marL="114300" lvl="1" indent="-114300" algn="l" defTabSz="577850">
            <a:lnSpc>
              <a:spcPct val="90000"/>
            </a:lnSpc>
            <a:spcBef>
              <a:spcPct val="0"/>
            </a:spcBef>
            <a:spcAft>
              <a:spcPct val="15000"/>
            </a:spcAft>
            <a:buChar char="•"/>
          </a:pPr>
          <a:r>
            <a:rPr lang="en-US" sz="1300" b="1" kern="1200" dirty="0"/>
            <a:t>BCR/RCO</a:t>
          </a:r>
        </a:p>
        <a:p>
          <a:pPr marL="114300" lvl="1" indent="-114300" algn="l" defTabSz="577850">
            <a:lnSpc>
              <a:spcPct val="90000"/>
            </a:lnSpc>
            <a:spcBef>
              <a:spcPct val="0"/>
            </a:spcBef>
            <a:spcAft>
              <a:spcPct val="15000"/>
            </a:spcAft>
            <a:buChar char="•"/>
          </a:pPr>
          <a:r>
            <a:rPr lang="en-US" sz="1300" b="1" kern="1200" dirty="0"/>
            <a:t>UNICEF</a:t>
          </a:r>
        </a:p>
        <a:p>
          <a:pPr marL="114300" lvl="1" indent="-114300" algn="l" defTabSz="577850">
            <a:lnSpc>
              <a:spcPct val="90000"/>
            </a:lnSpc>
            <a:spcBef>
              <a:spcPct val="0"/>
            </a:spcBef>
            <a:spcAft>
              <a:spcPct val="15000"/>
            </a:spcAft>
            <a:buChar char="•"/>
          </a:pPr>
          <a:r>
            <a:rPr lang="en-US" sz="1300" b="1" kern="1200"/>
            <a:t>OMS</a:t>
          </a:r>
        </a:p>
        <a:p>
          <a:pPr marL="114300" lvl="1" indent="-114300" algn="l" defTabSz="577850">
            <a:lnSpc>
              <a:spcPct val="90000"/>
            </a:lnSpc>
            <a:spcBef>
              <a:spcPct val="0"/>
            </a:spcBef>
            <a:spcAft>
              <a:spcPct val="15000"/>
            </a:spcAft>
            <a:buChar char="•"/>
          </a:pPr>
          <a:r>
            <a:rPr lang="en-US" sz="1300" b="1" kern="1200" dirty="0"/>
            <a:t>UNFPA</a:t>
          </a:r>
        </a:p>
        <a:p>
          <a:pPr marL="114300" lvl="1" indent="-114300" algn="l" defTabSz="577850">
            <a:lnSpc>
              <a:spcPct val="90000"/>
            </a:lnSpc>
            <a:spcBef>
              <a:spcPct val="0"/>
            </a:spcBef>
            <a:spcAft>
              <a:spcPct val="15000"/>
            </a:spcAft>
            <a:buChar char="•"/>
          </a:pPr>
          <a:r>
            <a:rPr lang="en-US" sz="1300" b="1" kern="1200" dirty="0"/>
            <a:t>OIT/ILO</a:t>
          </a:r>
        </a:p>
        <a:p>
          <a:pPr marL="114300" lvl="1" indent="-114300" algn="l" defTabSz="577850">
            <a:lnSpc>
              <a:spcPct val="90000"/>
            </a:lnSpc>
            <a:spcBef>
              <a:spcPct val="0"/>
            </a:spcBef>
            <a:spcAft>
              <a:spcPct val="15000"/>
            </a:spcAft>
            <a:buChar char="•"/>
          </a:pPr>
          <a:r>
            <a:rPr lang="en-US" sz="1300" b="1" kern="1200"/>
            <a:t>OIM</a:t>
          </a:r>
        </a:p>
        <a:p>
          <a:pPr marL="114300" lvl="1" indent="-114300" algn="l" defTabSz="577850">
            <a:lnSpc>
              <a:spcPct val="90000"/>
            </a:lnSpc>
            <a:spcBef>
              <a:spcPct val="0"/>
            </a:spcBef>
            <a:spcAft>
              <a:spcPct val="15000"/>
            </a:spcAft>
            <a:buChar char="•"/>
          </a:pPr>
          <a:r>
            <a:rPr lang="en-US" sz="1300" b="1" kern="1200"/>
            <a:t>FAO</a:t>
          </a:r>
        </a:p>
        <a:p>
          <a:pPr marL="114300" lvl="1" indent="-114300" algn="l" defTabSz="577850">
            <a:lnSpc>
              <a:spcPct val="90000"/>
            </a:lnSpc>
            <a:spcBef>
              <a:spcPct val="0"/>
            </a:spcBef>
            <a:spcAft>
              <a:spcPct val="15000"/>
            </a:spcAft>
            <a:buChar char="•"/>
          </a:pPr>
          <a:r>
            <a:rPr lang="en-US" sz="1300" b="1" kern="1200"/>
            <a:t>UNDSS</a:t>
          </a:r>
        </a:p>
        <a:p>
          <a:pPr marL="114300" lvl="1" indent="-114300" algn="l" defTabSz="577850">
            <a:lnSpc>
              <a:spcPct val="90000"/>
            </a:lnSpc>
            <a:spcBef>
              <a:spcPct val="0"/>
            </a:spcBef>
            <a:spcAft>
              <a:spcPct val="15000"/>
            </a:spcAft>
            <a:buChar char="•"/>
          </a:pPr>
          <a:r>
            <a:rPr lang="en-US" sz="1300" b="1" kern="1200"/>
            <a:t>UNHCR</a:t>
          </a:r>
        </a:p>
        <a:p>
          <a:pPr marL="114300" lvl="1" indent="-114300" algn="l" defTabSz="577850">
            <a:lnSpc>
              <a:spcPct val="90000"/>
            </a:lnSpc>
            <a:spcBef>
              <a:spcPct val="0"/>
            </a:spcBef>
            <a:spcAft>
              <a:spcPct val="15000"/>
            </a:spcAft>
            <a:buChar char="•"/>
          </a:pPr>
          <a:r>
            <a:rPr lang="en-US" sz="1300" b="1" kern="1200"/>
            <a:t>ONU-Femmes</a:t>
          </a:r>
        </a:p>
        <a:p>
          <a:pPr marL="114300" lvl="1" indent="-114300" algn="l" defTabSz="577850">
            <a:lnSpc>
              <a:spcPct val="90000"/>
            </a:lnSpc>
            <a:spcBef>
              <a:spcPct val="0"/>
            </a:spcBef>
            <a:spcAft>
              <a:spcPct val="15000"/>
            </a:spcAft>
            <a:buChar char="•"/>
          </a:pPr>
          <a:endParaRPr lang="en-US" sz="1300" b="1" kern="1200"/>
        </a:p>
      </dsp:txBody>
      <dsp:txXfrm>
        <a:off x="412060" y="727844"/>
        <a:ext cx="1823894" cy="3447424"/>
      </dsp:txXfrm>
    </dsp:sp>
    <dsp:sp modelId="{68AB42AD-118A-43BC-8422-086722FDB511}">
      <dsp:nvSpPr>
        <dsp:cNvPr id="0" name=""/>
        <dsp:cNvSpPr/>
      </dsp:nvSpPr>
      <dsp:spPr>
        <a:xfrm>
          <a:off x="0" y="0"/>
          <a:ext cx="732331" cy="73233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C60B0B-9ABF-4D96-8D81-5BF4C7F61658}">
      <dsp:nvSpPr>
        <dsp:cNvPr id="0" name=""/>
        <dsp:cNvSpPr/>
      </dsp:nvSpPr>
      <dsp:spPr>
        <a:xfrm rot="16200000">
          <a:off x="1179855" y="2165402"/>
          <a:ext cx="3447424" cy="366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2938" bIns="0" numCol="1" spcCol="1270" anchor="t" anchorCtr="0">
          <a:noAutofit/>
        </a:bodyPr>
        <a:lstStyle/>
        <a:p>
          <a:pPr marL="0" lvl="0" indent="0" algn="r" defTabSz="577850">
            <a:lnSpc>
              <a:spcPct val="90000"/>
            </a:lnSpc>
            <a:spcBef>
              <a:spcPct val="0"/>
            </a:spcBef>
            <a:spcAft>
              <a:spcPct val="35000"/>
            </a:spcAft>
            <a:buNone/>
          </a:pPr>
          <a:r>
            <a:rPr lang="fr-FR" sz="1300" b="1" kern="1200" dirty="0"/>
            <a:t>Institutions financières internationales et fonds verticaux</a:t>
          </a:r>
          <a:endParaRPr lang="en-US" sz="1300" kern="1200" dirty="0"/>
        </a:p>
      </dsp:txBody>
      <dsp:txXfrm>
        <a:off x="1179855" y="2165402"/>
        <a:ext cx="3447424" cy="366165"/>
      </dsp:txXfrm>
    </dsp:sp>
    <dsp:sp modelId="{7255E10F-57E0-4EB0-B4F3-B5ACEAB0B0E1}">
      <dsp:nvSpPr>
        <dsp:cNvPr id="0" name=""/>
        <dsp:cNvSpPr/>
      </dsp:nvSpPr>
      <dsp:spPr>
        <a:xfrm>
          <a:off x="3086650" y="624772"/>
          <a:ext cx="1823894" cy="344742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22938" rIns="120904" bIns="120904"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a:t>FMI</a:t>
          </a:r>
        </a:p>
        <a:p>
          <a:pPr marL="114300" lvl="1" indent="-114300" algn="l" defTabSz="577850">
            <a:lnSpc>
              <a:spcPct val="90000"/>
            </a:lnSpc>
            <a:spcBef>
              <a:spcPct val="0"/>
            </a:spcBef>
            <a:spcAft>
              <a:spcPct val="15000"/>
            </a:spcAft>
            <a:buChar char="•"/>
          </a:pPr>
          <a:r>
            <a:rPr lang="en-US" sz="1300" b="1" kern="1200" dirty="0"/>
            <a:t>Banque </a:t>
          </a:r>
          <a:r>
            <a:rPr lang="en-US" sz="1300" b="1" kern="1200" dirty="0" err="1"/>
            <a:t>Mondiale</a:t>
          </a:r>
          <a:endParaRPr lang="en-US" sz="1300" b="1" kern="1200" dirty="0"/>
        </a:p>
        <a:p>
          <a:pPr marL="114300" lvl="1" indent="-114300" algn="l" defTabSz="577850">
            <a:lnSpc>
              <a:spcPct val="90000"/>
            </a:lnSpc>
            <a:spcBef>
              <a:spcPct val="0"/>
            </a:spcBef>
            <a:spcAft>
              <a:spcPct val="15000"/>
            </a:spcAft>
            <a:buChar char="•"/>
          </a:pPr>
          <a:r>
            <a:rPr lang="en-US" sz="1300" b="1" kern="1200" dirty="0"/>
            <a:t>Fonds pour </a:t>
          </a:r>
          <a:r>
            <a:rPr lang="en-US" sz="1300" b="1" kern="1200" dirty="0" err="1"/>
            <a:t>l'environnement</a:t>
          </a:r>
          <a:r>
            <a:rPr lang="en-US" sz="1300" b="1" kern="1200" dirty="0"/>
            <a:t> </a:t>
          </a:r>
          <a:r>
            <a:rPr lang="en-US" sz="1300" b="1" kern="1200" dirty="0" err="1"/>
            <a:t>mondial</a:t>
          </a:r>
          <a:r>
            <a:rPr lang="en-US" sz="1300" b="1" kern="1200" dirty="0"/>
            <a:t> (GEF: Global Environment Facility)</a:t>
          </a:r>
          <a:endParaRPr lang="en-US" sz="1300" kern="1200" dirty="0"/>
        </a:p>
        <a:p>
          <a:pPr marL="114300" lvl="1" indent="-114300" algn="l" defTabSz="577850">
            <a:lnSpc>
              <a:spcPct val="90000"/>
            </a:lnSpc>
            <a:spcBef>
              <a:spcPct val="0"/>
            </a:spcBef>
            <a:spcAft>
              <a:spcPct val="15000"/>
            </a:spcAft>
            <a:buChar char="•"/>
          </a:pPr>
          <a:r>
            <a:rPr lang="en-US" sz="1300" b="1" kern="1200"/>
            <a:t>Fonds vert pour le climat (GCF: Green Climate Fund)</a:t>
          </a:r>
        </a:p>
        <a:p>
          <a:pPr marL="114300" lvl="1" indent="-114300" algn="l" defTabSz="577850">
            <a:lnSpc>
              <a:spcPct val="90000"/>
            </a:lnSpc>
            <a:spcBef>
              <a:spcPct val="0"/>
            </a:spcBef>
            <a:spcAft>
              <a:spcPct val="15000"/>
            </a:spcAft>
            <a:buChar char="•"/>
          </a:pPr>
          <a:endParaRPr lang="en-US" sz="1300" kern="1200"/>
        </a:p>
      </dsp:txBody>
      <dsp:txXfrm>
        <a:off x="3086650" y="624772"/>
        <a:ext cx="1823894" cy="3447424"/>
      </dsp:txXfrm>
    </dsp:sp>
    <dsp:sp modelId="{84B7B06C-3216-4181-9160-2E962E82E395}">
      <dsp:nvSpPr>
        <dsp:cNvPr id="0" name=""/>
        <dsp:cNvSpPr/>
      </dsp:nvSpPr>
      <dsp:spPr>
        <a:xfrm>
          <a:off x="2566369" y="97438"/>
          <a:ext cx="762804" cy="526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78357B-4141-4035-8BE1-5EEBE722F452}">
      <dsp:nvSpPr>
        <dsp:cNvPr id="0" name=""/>
        <dsp:cNvSpPr/>
      </dsp:nvSpPr>
      <dsp:spPr>
        <a:xfrm rot="16200000">
          <a:off x="3839209" y="2268474"/>
          <a:ext cx="3447424" cy="366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2938" bIns="0" numCol="1" spcCol="1270" anchor="t" anchorCtr="0">
          <a:noAutofit/>
        </a:bodyPr>
        <a:lstStyle/>
        <a:p>
          <a:pPr marL="0" lvl="0" indent="0" algn="r" defTabSz="577850">
            <a:lnSpc>
              <a:spcPct val="90000"/>
            </a:lnSpc>
            <a:spcBef>
              <a:spcPct val="0"/>
            </a:spcBef>
            <a:spcAft>
              <a:spcPct val="35000"/>
            </a:spcAft>
            <a:buNone/>
          </a:pPr>
          <a:r>
            <a:rPr lang="en-US" sz="1300" b="1" kern="1200"/>
            <a:t>Coopération sud-sud et coopération triangulaire</a:t>
          </a:r>
        </a:p>
      </dsp:txBody>
      <dsp:txXfrm>
        <a:off x="3839209" y="2268474"/>
        <a:ext cx="3447424" cy="366165"/>
      </dsp:txXfrm>
    </dsp:sp>
    <dsp:sp modelId="{5DC947A7-8E22-4B88-B91B-EE1C7064BAD7}">
      <dsp:nvSpPr>
        <dsp:cNvPr id="0" name=""/>
        <dsp:cNvSpPr/>
      </dsp:nvSpPr>
      <dsp:spPr>
        <a:xfrm>
          <a:off x="5746004" y="727844"/>
          <a:ext cx="1823894" cy="344742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322938" rIns="120904" bIns="120904"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a:t>IBSA</a:t>
          </a:r>
        </a:p>
        <a:p>
          <a:pPr marL="114300" lvl="1" indent="-114300" algn="l" defTabSz="577850">
            <a:lnSpc>
              <a:spcPct val="90000"/>
            </a:lnSpc>
            <a:spcBef>
              <a:spcPct val="0"/>
            </a:spcBef>
            <a:spcAft>
              <a:spcPct val="15000"/>
            </a:spcAft>
            <a:buChar char="•"/>
          </a:pPr>
          <a:r>
            <a:rPr lang="en-US" sz="1300" b="1" kern="1200" dirty="0" err="1"/>
            <a:t>Projet</a:t>
          </a:r>
          <a:r>
            <a:rPr lang="en-US" sz="1300" b="1" kern="1200" dirty="0"/>
            <a:t> avec le </a:t>
          </a:r>
          <a:r>
            <a:rPr lang="en-US" sz="1300" b="1" kern="1200" dirty="0" err="1"/>
            <a:t>Sénégal</a:t>
          </a:r>
          <a:r>
            <a:rPr lang="en-US" sz="1300" b="1" kern="1200" dirty="0"/>
            <a:t> sur </a:t>
          </a:r>
          <a:r>
            <a:rPr lang="en-US" sz="1300" b="1" kern="1200" dirty="0" err="1"/>
            <a:t>l'agriculture</a:t>
          </a:r>
          <a:endParaRPr lang="en-US" sz="1300" b="1" kern="1200" dirty="0"/>
        </a:p>
      </dsp:txBody>
      <dsp:txXfrm>
        <a:off x="5746004" y="727844"/>
        <a:ext cx="1823894" cy="3447424"/>
      </dsp:txXfrm>
    </dsp:sp>
    <dsp:sp modelId="{A235FA66-F60B-4CCC-918C-D6714A07C971}">
      <dsp:nvSpPr>
        <dsp:cNvPr id="0" name=""/>
        <dsp:cNvSpPr/>
      </dsp:nvSpPr>
      <dsp:spPr>
        <a:xfrm>
          <a:off x="5388268" y="78083"/>
          <a:ext cx="732331" cy="73233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A1F94-19C3-4887-93C0-167CC5E5B587}">
      <dsp:nvSpPr>
        <dsp:cNvPr id="0" name=""/>
        <dsp:cNvSpPr/>
      </dsp:nvSpPr>
      <dsp:spPr>
        <a:xfrm rot="16200000">
          <a:off x="-1701080" y="2339746"/>
          <a:ext cx="4156196" cy="648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72350" bIns="0" numCol="1" spcCol="1270" anchor="t" anchorCtr="0">
          <a:noAutofit/>
        </a:bodyPr>
        <a:lstStyle/>
        <a:p>
          <a:pPr marL="0" lvl="0" indent="0" algn="r" defTabSz="1022350">
            <a:lnSpc>
              <a:spcPct val="90000"/>
            </a:lnSpc>
            <a:spcBef>
              <a:spcPct val="0"/>
            </a:spcBef>
            <a:spcAft>
              <a:spcPct val="35000"/>
            </a:spcAft>
            <a:buNone/>
          </a:pPr>
          <a:r>
            <a:rPr lang="en-US" sz="2300" b="1" kern="1200" dirty="0" err="1"/>
            <a:t>Représentations</a:t>
          </a:r>
          <a:r>
            <a:rPr lang="en-US" sz="2300" b="1" kern="1200" dirty="0"/>
            <a:t> diplomatiques</a:t>
          </a:r>
        </a:p>
      </dsp:txBody>
      <dsp:txXfrm>
        <a:off x="-1701080" y="2339746"/>
        <a:ext cx="4156196" cy="648964"/>
      </dsp:txXfrm>
    </dsp:sp>
    <dsp:sp modelId="{0A0319B1-750C-4D56-BA1A-B4D1FC4FCD5E}">
      <dsp:nvSpPr>
        <dsp:cNvPr id="0" name=""/>
        <dsp:cNvSpPr/>
      </dsp:nvSpPr>
      <dsp:spPr>
        <a:xfrm>
          <a:off x="876056" y="0"/>
          <a:ext cx="3232529" cy="532845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72350"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err="1"/>
            <a:t>Ambassade</a:t>
          </a:r>
          <a:r>
            <a:rPr lang="en-US" sz="1300" b="1" kern="1200" dirty="0"/>
            <a:t> de France + </a:t>
          </a:r>
          <a:r>
            <a:rPr lang="en-US" sz="1300" b="1" kern="1200" dirty="0" err="1"/>
            <a:t>Coopération</a:t>
          </a:r>
          <a:r>
            <a:rPr lang="en-US" sz="1300" b="1" kern="1200" dirty="0"/>
            <a:t> </a:t>
          </a:r>
          <a:r>
            <a:rPr lang="en-US" sz="1300" b="1" kern="1200" dirty="0" err="1"/>
            <a:t>française</a:t>
          </a:r>
          <a:endParaRPr lang="en-US" sz="1300" b="1" kern="1200" dirty="0"/>
        </a:p>
        <a:p>
          <a:pPr marL="114300" lvl="1" indent="-114300" algn="l" defTabSz="577850">
            <a:lnSpc>
              <a:spcPct val="90000"/>
            </a:lnSpc>
            <a:spcBef>
              <a:spcPct val="0"/>
            </a:spcBef>
            <a:spcAft>
              <a:spcPct val="15000"/>
            </a:spcAft>
            <a:buChar char="•"/>
          </a:pPr>
          <a:r>
            <a:rPr lang="en-US" sz="1300" b="1" kern="1200" dirty="0" err="1"/>
            <a:t>Ambassade</a:t>
          </a:r>
          <a:r>
            <a:rPr lang="en-US" sz="1300" b="1" kern="1200" dirty="0"/>
            <a:t> du </a:t>
          </a:r>
          <a:r>
            <a:rPr lang="en-US" sz="1300" b="1" kern="1200" dirty="0" err="1"/>
            <a:t>Japon</a:t>
          </a:r>
          <a:endParaRPr lang="en-US" sz="1300" b="1" kern="1200" dirty="0"/>
        </a:p>
        <a:p>
          <a:pPr marL="114300" lvl="1" indent="-114300" algn="l" defTabSz="577850">
            <a:lnSpc>
              <a:spcPct val="90000"/>
            </a:lnSpc>
            <a:spcBef>
              <a:spcPct val="0"/>
            </a:spcBef>
            <a:spcAft>
              <a:spcPct val="15000"/>
            </a:spcAft>
            <a:buChar char="•"/>
          </a:pPr>
          <a:r>
            <a:rPr lang="en-US" sz="1300" b="1" kern="1200" dirty="0" err="1"/>
            <a:t>Ambassade</a:t>
          </a:r>
          <a:r>
            <a:rPr lang="en-US" sz="1300" b="1" kern="1200" dirty="0"/>
            <a:t> de Chine</a:t>
          </a:r>
        </a:p>
        <a:p>
          <a:pPr marL="114300" lvl="1" indent="-114300" algn="l" defTabSz="577850">
            <a:lnSpc>
              <a:spcPct val="90000"/>
            </a:lnSpc>
            <a:spcBef>
              <a:spcPct val="0"/>
            </a:spcBef>
            <a:spcAft>
              <a:spcPct val="15000"/>
            </a:spcAft>
            <a:buChar char="•"/>
          </a:pPr>
          <a:r>
            <a:rPr lang="en-US" sz="1300" b="1" kern="1200" dirty="0" err="1"/>
            <a:t>Ambassade</a:t>
          </a:r>
          <a:r>
            <a:rPr lang="en-US" sz="1300" b="1" kern="1200" dirty="0"/>
            <a:t> de </a:t>
          </a:r>
          <a:r>
            <a:rPr lang="en-US" sz="1300" b="1" kern="1200" dirty="0" err="1"/>
            <a:t>Lybie</a:t>
          </a:r>
          <a:endParaRPr lang="en-US" sz="1300" b="1" kern="1200" dirty="0"/>
        </a:p>
        <a:p>
          <a:pPr marL="114300" lvl="1" indent="-114300" algn="l" defTabSz="577850">
            <a:lnSpc>
              <a:spcPct val="90000"/>
            </a:lnSpc>
            <a:spcBef>
              <a:spcPct val="0"/>
            </a:spcBef>
            <a:spcAft>
              <a:spcPct val="15000"/>
            </a:spcAft>
            <a:buChar char="•"/>
          </a:pPr>
          <a:r>
            <a:rPr lang="en-US" sz="1300" b="1" kern="1200" dirty="0" err="1"/>
            <a:t>Ambassade</a:t>
          </a:r>
          <a:r>
            <a:rPr lang="en-US" sz="1300" b="1" kern="1200" dirty="0"/>
            <a:t> </a:t>
          </a:r>
          <a:r>
            <a:rPr lang="en-US" sz="1300" b="1" kern="1200" dirty="0" err="1"/>
            <a:t>d'Afrique</a:t>
          </a:r>
          <a:r>
            <a:rPr lang="en-US" sz="1300" b="1" kern="1200" dirty="0"/>
            <a:t> du Sud</a:t>
          </a:r>
        </a:p>
        <a:p>
          <a:pPr marL="114300" lvl="1" indent="-114300" algn="l" defTabSz="577850">
            <a:lnSpc>
              <a:spcPct val="90000"/>
            </a:lnSpc>
            <a:spcBef>
              <a:spcPct val="0"/>
            </a:spcBef>
            <a:spcAft>
              <a:spcPct val="15000"/>
            </a:spcAft>
            <a:buChar char="•"/>
          </a:pPr>
          <a:r>
            <a:rPr lang="en-US" sz="1300" b="1" kern="1200"/>
            <a:t>Bureau technique de l'Union européenne</a:t>
          </a:r>
        </a:p>
        <a:p>
          <a:pPr marL="114300" lvl="1" indent="-114300" algn="l" defTabSz="577850">
            <a:lnSpc>
              <a:spcPct val="90000"/>
            </a:lnSpc>
            <a:spcBef>
              <a:spcPct val="0"/>
            </a:spcBef>
            <a:spcAft>
              <a:spcPct val="15000"/>
            </a:spcAft>
            <a:buChar char="•"/>
          </a:pPr>
          <a:r>
            <a:rPr lang="en-US" sz="1300" b="1" kern="1200" dirty="0"/>
            <a:t>Bureau de liaison de </a:t>
          </a:r>
          <a:r>
            <a:rPr lang="en-US" sz="1300" b="1" kern="1200" dirty="0" err="1"/>
            <a:t>l'Union</a:t>
          </a:r>
          <a:r>
            <a:rPr lang="en-US" sz="1300" b="1" kern="1200" dirty="0"/>
            <a:t> </a:t>
          </a:r>
          <a:r>
            <a:rPr lang="en-US" sz="1300" b="1" kern="1200" dirty="0" err="1"/>
            <a:t>Africaine</a:t>
          </a:r>
          <a:endParaRPr lang="en-US" sz="1300" b="1" kern="1200" dirty="0"/>
        </a:p>
        <a:p>
          <a:pPr marL="114300" lvl="1" indent="-114300" algn="l" defTabSz="577850">
            <a:lnSpc>
              <a:spcPct val="90000"/>
            </a:lnSpc>
            <a:spcBef>
              <a:spcPct val="0"/>
            </a:spcBef>
            <a:spcAft>
              <a:spcPct val="15000"/>
            </a:spcAft>
            <a:buChar char="•"/>
          </a:pPr>
          <a:r>
            <a:rPr lang="en-US" sz="1300" b="1" kern="1200" dirty="0" err="1"/>
            <a:t>Ambassade</a:t>
          </a:r>
          <a:r>
            <a:rPr lang="en-US" sz="1300" b="1" kern="1200" dirty="0"/>
            <a:t> de </a:t>
          </a:r>
          <a:r>
            <a:rPr lang="en-US" sz="1300" b="1" kern="1200" dirty="0" err="1"/>
            <a:t>Norvège</a:t>
          </a:r>
          <a:endParaRPr lang="en-US" sz="1300" b="1" kern="1200" dirty="0"/>
        </a:p>
        <a:p>
          <a:pPr marL="114300" lvl="1" indent="-114300" algn="l" defTabSz="577850">
            <a:lnSpc>
              <a:spcPct val="90000"/>
            </a:lnSpc>
            <a:spcBef>
              <a:spcPct val="0"/>
            </a:spcBef>
            <a:spcAft>
              <a:spcPct val="15000"/>
            </a:spcAft>
            <a:buChar char="•"/>
          </a:pPr>
          <a:r>
            <a:rPr lang="en-US" sz="1300" b="1" kern="1200"/>
            <a:t>Ambassade des Etats-Unis</a:t>
          </a:r>
        </a:p>
        <a:p>
          <a:pPr marL="114300" lvl="1" indent="-114300" algn="l" defTabSz="577850">
            <a:lnSpc>
              <a:spcPct val="90000"/>
            </a:lnSpc>
            <a:spcBef>
              <a:spcPct val="0"/>
            </a:spcBef>
            <a:spcAft>
              <a:spcPct val="15000"/>
            </a:spcAft>
            <a:buChar char="•"/>
          </a:pPr>
          <a:r>
            <a:rPr lang="en-US" sz="1300" b="1" kern="1200" dirty="0" err="1"/>
            <a:t>Ambassade</a:t>
          </a:r>
          <a:r>
            <a:rPr lang="en-US" sz="1300" b="1" kern="1200" dirty="0"/>
            <a:t> </a:t>
          </a:r>
          <a:r>
            <a:rPr lang="en-US" sz="1300" b="1" kern="1200" dirty="0" err="1"/>
            <a:t>d'Arabie</a:t>
          </a:r>
          <a:r>
            <a:rPr lang="en-US" sz="1300" b="1" kern="1200" dirty="0"/>
            <a:t> </a:t>
          </a:r>
          <a:r>
            <a:rPr lang="en-US" sz="1300" b="1" kern="1200" dirty="0" err="1"/>
            <a:t>Saoudite</a:t>
          </a:r>
          <a:endParaRPr lang="en-US" sz="1300" b="1" kern="1200" dirty="0"/>
        </a:p>
        <a:p>
          <a:pPr marL="114300" lvl="1" indent="-114300" algn="l" defTabSz="577850">
            <a:lnSpc>
              <a:spcPct val="90000"/>
            </a:lnSpc>
            <a:spcBef>
              <a:spcPct val="0"/>
            </a:spcBef>
            <a:spcAft>
              <a:spcPct val="15000"/>
            </a:spcAft>
            <a:buChar char="•"/>
          </a:pPr>
          <a:r>
            <a:rPr lang="en-US" sz="1300" b="1" kern="1200" dirty="0" err="1"/>
            <a:t>Ambassade</a:t>
          </a:r>
          <a:r>
            <a:rPr lang="en-US" sz="1300" b="1" kern="1200" dirty="0"/>
            <a:t> de </a:t>
          </a:r>
          <a:r>
            <a:rPr lang="en-US" sz="1300" b="1" kern="1200" dirty="0" err="1"/>
            <a:t>Tanzanie</a:t>
          </a:r>
          <a:endParaRPr lang="en-US" sz="1300" b="1" kern="1200" dirty="0"/>
        </a:p>
        <a:p>
          <a:pPr marL="114300" lvl="1" indent="-114300" algn="l" defTabSz="577850">
            <a:lnSpc>
              <a:spcPct val="90000"/>
            </a:lnSpc>
            <a:spcBef>
              <a:spcPct val="0"/>
            </a:spcBef>
            <a:spcAft>
              <a:spcPct val="15000"/>
            </a:spcAft>
            <a:buChar char="•"/>
          </a:pPr>
          <a:r>
            <a:rPr lang="en-US" sz="1300" b="1" kern="1200" dirty="0" err="1"/>
            <a:t>Ambassade</a:t>
          </a:r>
          <a:r>
            <a:rPr lang="en-US" sz="1300" b="1" kern="1200" dirty="0"/>
            <a:t> du Soudan</a:t>
          </a:r>
        </a:p>
        <a:p>
          <a:pPr marL="114300" lvl="1" indent="-114300" algn="l" defTabSz="577850">
            <a:lnSpc>
              <a:spcPct val="90000"/>
            </a:lnSpc>
            <a:spcBef>
              <a:spcPct val="0"/>
            </a:spcBef>
            <a:spcAft>
              <a:spcPct val="15000"/>
            </a:spcAft>
            <a:buChar char="•"/>
          </a:pPr>
          <a:r>
            <a:rPr lang="en-US" sz="1300" b="1" kern="1200" dirty="0" err="1"/>
            <a:t>Consulat</a:t>
          </a:r>
          <a:r>
            <a:rPr lang="en-US" sz="1300" b="1" kern="1200" dirty="0"/>
            <a:t> du Madagascar</a:t>
          </a:r>
        </a:p>
        <a:p>
          <a:pPr marL="114300" lvl="1" indent="-114300" algn="l" defTabSz="577850">
            <a:lnSpc>
              <a:spcPct val="90000"/>
            </a:lnSpc>
            <a:spcBef>
              <a:spcPct val="0"/>
            </a:spcBef>
            <a:spcAft>
              <a:spcPct val="15000"/>
            </a:spcAft>
            <a:buChar char="•"/>
          </a:pPr>
          <a:r>
            <a:rPr lang="en-US" sz="1300" b="1" kern="1200" dirty="0" err="1"/>
            <a:t>Ambassade</a:t>
          </a:r>
          <a:r>
            <a:rPr lang="en-US" sz="1300" b="1" kern="1200" dirty="0"/>
            <a:t> du Canada</a:t>
          </a:r>
        </a:p>
        <a:p>
          <a:pPr marL="114300" lvl="1" indent="-114300" algn="l" defTabSz="577850">
            <a:lnSpc>
              <a:spcPct val="90000"/>
            </a:lnSpc>
            <a:spcBef>
              <a:spcPct val="0"/>
            </a:spcBef>
            <a:spcAft>
              <a:spcPct val="15000"/>
            </a:spcAft>
            <a:buChar char="•"/>
          </a:pPr>
          <a:r>
            <a:rPr lang="en-US" sz="1300" b="1" kern="1200" dirty="0" err="1"/>
            <a:t>Ambassade</a:t>
          </a:r>
          <a:r>
            <a:rPr lang="en-US" sz="1300" b="1" kern="1200" dirty="0"/>
            <a:t> de la </a:t>
          </a:r>
          <a:r>
            <a:rPr lang="en-US" sz="1300" b="1" kern="1200" dirty="0" err="1"/>
            <a:t>République</a:t>
          </a:r>
          <a:r>
            <a:rPr lang="en-US" sz="1300" b="1" kern="1200" dirty="0"/>
            <a:t> de </a:t>
          </a:r>
          <a:r>
            <a:rPr lang="en-US" sz="1300" b="1" kern="1200" dirty="0" err="1"/>
            <a:t>Corée</a:t>
          </a:r>
          <a:endParaRPr lang="en-US" sz="1300" b="1" kern="1200" dirty="0"/>
        </a:p>
        <a:p>
          <a:pPr marL="114300" lvl="1" indent="-114300" algn="l" defTabSz="577850">
            <a:lnSpc>
              <a:spcPct val="90000"/>
            </a:lnSpc>
            <a:spcBef>
              <a:spcPct val="0"/>
            </a:spcBef>
            <a:spcAft>
              <a:spcPct val="15000"/>
            </a:spcAft>
            <a:buChar char="•"/>
          </a:pPr>
          <a:r>
            <a:rPr lang="en-US" sz="1300" b="1" kern="1200" dirty="0" err="1"/>
            <a:t>Ambassade</a:t>
          </a:r>
          <a:r>
            <a:rPr lang="en-US" sz="1300" b="1" kern="1200" dirty="0"/>
            <a:t> de </a:t>
          </a:r>
          <a:r>
            <a:rPr lang="en-US" sz="1300" b="1" kern="1200" dirty="0" err="1"/>
            <a:t>Tanzanie</a:t>
          </a:r>
          <a:endParaRPr lang="en-US" sz="1300" b="1" kern="1200" dirty="0"/>
        </a:p>
        <a:p>
          <a:pPr marL="114300" lvl="1" indent="-114300" algn="l" defTabSz="577850">
            <a:lnSpc>
              <a:spcPct val="90000"/>
            </a:lnSpc>
            <a:spcBef>
              <a:spcPct val="0"/>
            </a:spcBef>
            <a:spcAft>
              <a:spcPct val="15000"/>
            </a:spcAft>
            <a:buChar char="•"/>
          </a:pPr>
          <a:r>
            <a:rPr lang="en-US" sz="1300" b="1" kern="1200"/>
            <a:t>Ambassade d'Australie</a:t>
          </a:r>
        </a:p>
        <a:p>
          <a:pPr marL="114300" lvl="1" indent="-114300" algn="l" defTabSz="577850">
            <a:lnSpc>
              <a:spcPct val="90000"/>
            </a:lnSpc>
            <a:spcBef>
              <a:spcPct val="0"/>
            </a:spcBef>
            <a:spcAft>
              <a:spcPct val="15000"/>
            </a:spcAft>
            <a:buChar char="•"/>
          </a:pPr>
          <a:r>
            <a:rPr lang="en-US" sz="1300" b="1" kern="1200" dirty="0" err="1"/>
            <a:t>Ambassade</a:t>
          </a:r>
          <a:r>
            <a:rPr lang="en-US" sz="1300" b="1" kern="1200" dirty="0"/>
            <a:t> de Grande Bretagne</a:t>
          </a:r>
        </a:p>
        <a:p>
          <a:pPr marL="114300" lvl="1" indent="-114300" algn="l" defTabSz="577850">
            <a:lnSpc>
              <a:spcPct val="90000"/>
            </a:lnSpc>
            <a:spcBef>
              <a:spcPct val="0"/>
            </a:spcBef>
            <a:spcAft>
              <a:spcPct val="15000"/>
            </a:spcAft>
            <a:buChar char="•"/>
          </a:pPr>
          <a:r>
            <a:rPr lang="en-US" sz="1300" b="1" kern="1200"/>
            <a:t>Consulat honoraore Suisse</a:t>
          </a:r>
        </a:p>
        <a:p>
          <a:pPr marL="114300" lvl="1" indent="-114300" algn="l" defTabSz="577850">
            <a:lnSpc>
              <a:spcPct val="90000"/>
            </a:lnSpc>
            <a:spcBef>
              <a:spcPct val="0"/>
            </a:spcBef>
            <a:spcAft>
              <a:spcPct val="15000"/>
            </a:spcAft>
            <a:buChar char="•"/>
          </a:pPr>
          <a:r>
            <a:rPr lang="en-US" sz="1300" b="1" kern="1200" dirty="0" err="1"/>
            <a:t>Ambassade</a:t>
          </a:r>
          <a:r>
            <a:rPr lang="en-US" sz="1300" b="1" kern="1200" dirty="0"/>
            <a:t> de Maurice</a:t>
          </a:r>
        </a:p>
        <a:p>
          <a:pPr marL="114300" lvl="1" indent="-114300" algn="l" defTabSz="577850">
            <a:lnSpc>
              <a:spcPct val="90000"/>
            </a:lnSpc>
            <a:spcBef>
              <a:spcPct val="0"/>
            </a:spcBef>
            <a:spcAft>
              <a:spcPct val="15000"/>
            </a:spcAft>
            <a:buChar char="•"/>
          </a:pPr>
          <a:r>
            <a:rPr lang="en-US" sz="1300" b="1" kern="1200" dirty="0" err="1"/>
            <a:t>Ambassade</a:t>
          </a:r>
          <a:r>
            <a:rPr lang="en-US" sz="1300" b="1" kern="1200" dirty="0"/>
            <a:t> </a:t>
          </a:r>
          <a:r>
            <a:rPr lang="en-US" sz="1300" b="1" kern="1200" dirty="0" err="1"/>
            <a:t>d'Afrique</a:t>
          </a:r>
          <a:r>
            <a:rPr lang="en-US" sz="1300" b="1" kern="1200" dirty="0"/>
            <a:t> du Sud</a:t>
          </a:r>
        </a:p>
        <a:p>
          <a:pPr marL="114300" lvl="1" indent="-114300" algn="l" defTabSz="577850">
            <a:lnSpc>
              <a:spcPct val="90000"/>
            </a:lnSpc>
            <a:spcBef>
              <a:spcPct val="0"/>
            </a:spcBef>
            <a:spcAft>
              <a:spcPct val="15000"/>
            </a:spcAft>
            <a:buChar char="•"/>
          </a:pPr>
          <a:endParaRPr lang="en-US" sz="1300" b="1" kern="1200" dirty="0"/>
        </a:p>
      </dsp:txBody>
      <dsp:txXfrm>
        <a:off x="876056" y="0"/>
        <a:ext cx="3232529" cy="5328451"/>
      </dsp:txXfrm>
    </dsp:sp>
    <dsp:sp modelId="{FF4C767B-6BED-4F72-B333-54A5172A570F}">
      <dsp:nvSpPr>
        <dsp:cNvPr id="0" name=""/>
        <dsp:cNvSpPr/>
      </dsp:nvSpPr>
      <dsp:spPr>
        <a:xfrm>
          <a:off x="322349" y="73396"/>
          <a:ext cx="525557" cy="51065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C123A0-FAC9-44A1-A135-68B37FB79447}">
      <dsp:nvSpPr>
        <dsp:cNvPr id="0" name=""/>
        <dsp:cNvSpPr/>
      </dsp:nvSpPr>
      <dsp:spPr>
        <a:xfrm rot="16200000">
          <a:off x="3007467" y="2219276"/>
          <a:ext cx="4156196" cy="648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72350" bIns="0" numCol="1" spcCol="1270" anchor="t" anchorCtr="0">
          <a:noAutofit/>
        </a:bodyPr>
        <a:lstStyle/>
        <a:p>
          <a:pPr marL="0" lvl="0" indent="0" algn="r" defTabSz="1022350">
            <a:lnSpc>
              <a:spcPct val="90000"/>
            </a:lnSpc>
            <a:spcBef>
              <a:spcPct val="0"/>
            </a:spcBef>
            <a:spcAft>
              <a:spcPct val="35000"/>
            </a:spcAft>
            <a:buNone/>
          </a:pPr>
          <a:r>
            <a:rPr lang="fr-FR" sz="2300" b="1" kern="1200" dirty="0"/>
            <a:t>Agences de développement et ONG internationales</a:t>
          </a:r>
          <a:endParaRPr lang="en-US" sz="2300" kern="1200" dirty="0"/>
        </a:p>
      </dsp:txBody>
      <dsp:txXfrm>
        <a:off x="3007467" y="2219276"/>
        <a:ext cx="4156196" cy="648964"/>
      </dsp:txXfrm>
    </dsp:sp>
    <dsp:sp modelId="{C4AFC219-DC11-41A7-9E8F-02C8AE9AA478}">
      <dsp:nvSpPr>
        <dsp:cNvPr id="0" name=""/>
        <dsp:cNvSpPr/>
      </dsp:nvSpPr>
      <dsp:spPr>
        <a:xfrm>
          <a:off x="5462583" y="90688"/>
          <a:ext cx="3232529" cy="4156196"/>
        </a:xfrm>
        <a:prstGeom prst="rect">
          <a:avLst/>
        </a:prstGeom>
        <a:solidFill>
          <a:schemeClr val="accent3">
            <a:hueOff val="757279"/>
            <a:satOff val="9903"/>
            <a:lumOff val="-1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72350"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a:t>AFD</a:t>
          </a:r>
        </a:p>
        <a:p>
          <a:pPr marL="114300" lvl="1" indent="-114300" algn="l" defTabSz="577850">
            <a:lnSpc>
              <a:spcPct val="90000"/>
            </a:lnSpc>
            <a:spcBef>
              <a:spcPct val="0"/>
            </a:spcBef>
            <a:spcAft>
              <a:spcPct val="15000"/>
            </a:spcAft>
            <a:buChar char="•"/>
          </a:pPr>
          <a:r>
            <a:rPr lang="en-US" sz="1300" b="1" kern="1200" dirty="0"/>
            <a:t>USAID</a:t>
          </a:r>
        </a:p>
        <a:p>
          <a:pPr marL="114300" lvl="1" indent="-114300" algn="l" defTabSz="577850">
            <a:lnSpc>
              <a:spcPct val="90000"/>
            </a:lnSpc>
            <a:spcBef>
              <a:spcPct val="0"/>
            </a:spcBef>
            <a:spcAft>
              <a:spcPct val="15000"/>
            </a:spcAft>
            <a:buChar char="•"/>
          </a:pPr>
          <a:r>
            <a:rPr lang="en-US" sz="1300" b="1" kern="1200" dirty="0"/>
            <a:t>JICA</a:t>
          </a:r>
        </a:p>
        <a:p>
          <a:pPr marL="114300" lvl="1" indent="-114300" algn="l" defTabSz="577850">
            <a:lnSpc>
              <a:spcPct val="90000"/>
            </a:lnSpc>
            <a:spcBef>
              <a:spcPct val="0"/>
            </a:spcBef>
            <a:spcAft>
              <a:spcPct val="15000"/>
            </a:spcAft>
            <a:buChar char="•"/>
          </a:pPr>
          <a:r>
            <a:rPr lang="en-US" sz="1300" b="1" kern="1200" dirty="0"/>
            <a:t>Australian-Aid</a:t>
          </a:r>
        </a:p>
        <a:p>
          <a:pPr marL="114300" lvl="1" indent="-114300" algn="l" defTabSz="577850">
            <a:lnSpc>
              <a:spcPct val="90000"/>
            </a:lnSpc>
            <a:spcBef>
              <a:spcPct val="0"/>
            </a:spcBef>
            <a:spcAft>
              <a:spcPct val="15000"/>
            </a:spcAft>
            <a:buChar char="•"/>
          </a:pPr>
          <a:r>
            <a:rPr lang="en-US" sz="1300" b="1" kern="1200" dirty="0"/>
            <a:t>Peace Corps</a:t>
          </a:r>
        </a:p>
        <a:p>
          <a:pPr marL="114300" lvl="1" indent="-114300" algn="l" defTabSz="577850">
            <a:lnSpc>
              <a:spcPct val="90000"/>
            </a:lnSpc>
            <a:spcBef>
              <a:spcPct val="0"/>
            </a:spcBef>
            <a:spcAft>
              <a:spcPct val="15000"/>
            </a:spcAft>
            <a:buChar char="•"/>
          </a:pPr>
          <a:r>
            <a:rPr lang="en-US" sz="1300" b="1" kern="1200" dirty="0"/>
            <a:t>Caritas </a:t>
          </a:r>
          <a:r>
            <a:rPr lang="en-US" sz="1300" b="1" kern="1200" dirty="0" err="1"/>
            <a:t>Comores</a:t>
          </a:r>
          <a:endParaRPr lang="en-US" sz="1300" b="1" kern="1200" dirty="0"/>
        </a:p>
        <a:p>
          <a:pPr marL="114300" lvl="1" indent="-114300" algn="l" defTabSz="577850">
            <a:lnSpc>
              <a:spcPct val="90000"/>
            </a:lnSpc>
            <a:spcBef>
              <a:spcPct val="0"/>
            </a:spcBef>
            <a:spcAft>
              <a:spcPct val="15000"/>
            </a:spcAft>
            <a:buChar char="•"/>
          </a:pPr>
          <a:r>
            <a:rPr lang="en-US" sz="1300" b="1" kern="1200" dirty="0" err="1"/>
            <a:t>Délegation</a:t>
          </a:r>
          <a:r>
            <a:rPr lang="en-US" sz="1300" b="1" kern="1200" dirty="0"/>
            <a:t> de la Croix-Rouge </a:t>
          </a:r>
          <a:r>
            <a:rPr lang="en-US" sz="1300" b="1" kern="1200" dirty="0" err="1"/>
            <a:t>française</a:t>
          </a:r>
          <a:endParaRPr lang="en-US" sz="1300" b="1" kern="1200" dirty="0"/>
        </a:p>
      </dsp:txBody>
      <dsp:txXfrm>
        <a:off x="5462583" y="90688"/>
        <a:ext cx="3232529" cy="4156196"/>
      </dsp:txXfrm>
    </dsp:sp>
    <dsp:sp modelId="{09D8821A-0569-47F9-9AF1-67A77B68FD97}">
      <dsp:nvSpPr>
        <dsp:cNvPr id="0" name=""/>
        <dsp:cNvSpPr/>
      </dsp:nvSpPr>
      <dsp:spPr>
        <a:xfrm>
          <a:off x="5067686" y="0"/>
          <a:ext cx="435338" cy="51597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0CE6D-CDDC-49E8-BA89-CC1C67589CB5}">
      <dsp:nvSpPr>
        <dsp:cNvPr id="0" name=""/>
        <dsp:cNvSpPr/>
      </dsp:nvSpPr>
      <dsp:spPr>
        <a:xfrm>
          <a:off x="0" y="13535"/>
          <a:ext cx="6586489" cy="168312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kumimoji="0" lang="fr-FR" altLang="en-US" sz="2100" b="0" i="0" u="none" strike="noStrike" kern="1200" cap="none" normalizeH="0" baseline="0" dirty="0">
              <a:effectLst/>
              <a:latin typeface="Constantia" panose="02030602050306030303" pitchFamily="18" charset="0"/>
              <a:ea typeface="Constantia" panose="02030602050306030303" pitchFamily="18" charset="0"/>
              <a:cs typeface="Times New Roman" panose="02020603050405020304" pitchFamily="18" charset="0"/>
            </a:rPr>
            <a:t>Les publics internes du PNUD sont composés des staffs et entités du PNUD basés à Moroni, New York, Addis-Abeba, Bangkok et Dakar et les autres bureaux régionaux et Bureau-Pays du PNUD. On peut identifier 6 catégories principales </a:t>
          </a:r>
          <a:endParaRPr lang="en-US" sz="2100" kern="1200" dirty="0"/>
        </a:p>
      </dsp:txBody>
      <dsp:txXfrm>
        <a:off x="0" y="13535"/>
        <a:ext cx="6586489" cy="1683128"/>
      </dsp:txXfrm>
    </dsp:sp>
    <dsp:sp modelId="{7E1C0D58-CFE4-4E0F-8D9B-BD2A5D74BD7F}">
      <dsp:nvSpPr>
        <dsp:cNvPr id="0" name=""/>
        <dsp:cNvSpPr/>
      </dsp:nvSpPr>
      <dsp:spPr>
        <a:xfrm>
          <a:off x="0" y="1696663"/>
          <a:ext cx="6586489" cy="2075220"/>
        </a:xfrm>
        <a:prstGeom prst="rect">
          <a:avLst/>
        </a:prstGeom>
        <a:solidFill>
          <a:schemeClr val="accent4">
            <a:alpha val="90000"/>
            <a:tint val="40000"/>
            <a:hueOff val="0"/>
            <a:satOff val="0"/>
            <a:lumOff val="0"/>
            <a:alphaOff val="0"/>
          </a:schemeClr>
        </a:solidFill>
        <a:ln w="6350" cap="flat" cmpd="sng" algn="ctr">
          <a:solidFill>
            <a:schemeClr val="accent4">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0" marR="0" lvl="0" indent="0" algn="l" defTabSz="914400" eaLnBrk="1" fontAlgn="auto" latinLnBrk="0" hangingPunct="1">
            <a:lnSpc>
              <a:spcPct val="90000"/>
            </a:lnSpc>
            <a:spcBef>
              <a:spcPct val="0"/>
            </a:spcBef>
            <a:spcAft>
              <a:spcPts val="0"/>
            </a:spcAft>
            <a:buClrTx/>
            <a:buSzTx/>
            <a:buFont typeface="Constantia" panose="02030602050306030303" pitchFamily="18" charset="0"/>
            <a:buChar char="-"/>
            <a:tabLst/>
            <a:defRPr/>
          </a:pPr>
          <a:r>
            <a:rPr lang="fr-FR" sz="2100" kern="1200" dirty="0" err="1"/>
            <a:t>Executive</a:t>
          </a:r>
          <a:r>
            <a:rPr lang="fr-FR" sz="2100" kern="1200" dirty="0"/>
            <a:t> office (</a:t>
          </a:r>
          <a:r>
            <a:rPr lang="fr-FR" sz="2100" kern="1200" dirty="0" err="1"/>
            <a:t>ExO</a:t>
          </a:r>
          <a:r>
            <a:rPr lang="fr-FR" sz="2100" kern="1200" dirty="0"/>
            <a:t>)</a:t>
          </a:r>
          <a:endParaRPr lang="en-US" sz="2100" kern="1200" dirty="0"/>
        </a:p>
        <a:p>
          <a:pPr marL="0" marR="0" lvl="0" indent="0" algn="l" defTabSz="914400" eaLnBrk="1" fontAlgn="auto" latinLnBrk="0" hangingPunct="1">
            <a:lnSpc>
              <a:spcPct val="90000"/>
            </a:lnSpc>
            <a:spcBef>
              <a:spcPct val="0"/>
            </a:spcBef>
            <a:spcAft>
              <a:spcPts val="0"/>
            </a:spcAft>
            <a:buClrTx/>
            <a:buSzTx/>
            <a:buFont typeface="Constantia" panose="02030602050306030303" pitchFamily="18" charset="0"/>
            <a:buChar char="-"/>
            <a:tabLst/>
            <a:defRPr/>
          </a:pPr>
          <a:r>
            <a:rPr lang="fr-FR" sz="2100" kern="1200" dirty="0" err="1"/>
            <a:t>Regional</a:t>
          </a:r>
          <a:r>
            <a:rPr lang="fr-FR" sz="2100" kern="1200" dirty="0"/>
            <a:t> Bureau </a:t>
          </a:r>
          <a:r>
            <a:rPr lang="fr-FR" sz="2100" kern="1200" dirty="0" err="1"/>
            <a:t>Africa</a:t>
          </a:r>
          <a:r>
            <a:rPr lang="fr-FR" sz="2100" kern="1200" dirty="0"/>
            <a:t> (RBA)</a:t>
          </a:r>
          <a:endParaRPr lang="en-US" sz="2100" kern="1200" dirty="0"/>
        </a:p>
        <a:p>
          <a:pPr marL="0" marR="0" lvl="0" indent="0" algn="l" defTabSz="914400" eaLnBrk="1" fontAlgn="auto" latinLnBrk="0" hangingPunct="1">
            <a:lnSpc>
              <a:spcPct val="90000"/>
            </a:lnSpc>
            <a:spcBef>
              <a:spcPct val="0"/>
            </a:spcBef>
            <a:spcAft>
              <a:spcPts val="0"/>
            </a:spcAft>
            <a:buClrTx/>
            <a:buSzTx/>
            <a:buFont typeface="Constantia" panose="02030602050306030303" pitchFamily="18" charset="0"/>
            <a:buChar char="-"/>
            <a:tabLst/>
            <a:defRPr/>
          </a:pPr>
          <a:r>
            <a:rPr lang="en-US" sz="2100" kern="1200"/>
            <a:t>Bureau for External Relations and Advocacy (BERA)</a:t>
          </a:r>
        </a:p>
        <a:p>
          <a:pPr marL="0" marR="0" lvl="0" indent="0" algn="l" defTabSz="914400" eaLnBrk="1" fontAlgn="auto" latinLnBrk="0" hangingPunct="1">
            <a:lnSpc>
              <a:spcPct val="90000"/>
            </a:lnSpc>
            <a:spcBef>
              <a:spcPct val="0"/>
            </a:spcBef>
            <a:spcAft>
              <a:spcPts val="0"/>
            </a:spcAft>
            <a:buClrTx/>
            <a:buSzTx/>
            <a:buFont typeface="Constantia" panose="02030602050306030303" pitchFamily="18" charset="0"/>
            <a:buChar char="-"/>
            <a:tabLst/>
            <a:defRPr/>
          </a:pPr>
          <a:r>
            <a:rPr lang="en-US" sz="2100" kern="1200" dirty="0"/>
            <a:t>Bureau for Policy and </a:t>
          </a:r>
          <a:r>
            <a:rPr lang="en-US" sz="2100" kern="1200" dirty="0" err="1"/>
            <a:t>Programme</a:t>
          </a:r>
          <a:r>
            <a:rPr lang="en-US" sz="2100" kern="1200" dirty="0"/>
            <a:t> Support (BPPS)</a:t>
          </a:r>
        </a:p>
        <a:p>
          <a:pPr marL="0" marR="0" lvl="0" indent="0" algn="l" defTabSz="914400" eaLnBrk="1" fontAlgn="auto" latinLnBrk="0" hangingPunct="1">
            <a:lnSpc>
              <a:spcPct val="90000"/>
            </a:lnSpc>
            <a:spcBef>
              <a:spcPct val="0"/>
            </a:spcBef>
            <a:spcAft>
              <a:spcPts val="0"/>
            </a:spcAft>
            <a:buClrTx/>
            <a:buSzTx/>
            <a:buFont typeface="Constantia" panose="02030602050306030303" pitchFamily="18" charset="0"/>
            <a:buChar char="-"/>
            <a:tabLst/>
            <a:defRPr/>
          </a:pPr>
          <a:r>
            <a:rPr lang="fr-FR" sz="2100" kern="1200"/>
            <a:t>Chief Technical Advisor (CTA)</a:t>
          </a:r>
          <a:endParaRPr lang="en-US" sz="2100" kern="1200"/>
        </a:p>
        <a:p>
          <a:pPr marL="0" marR="0" lvl="0" indent="0" algn="l" defTabSz="914400" eaLnBrk="1" fontAlgn="auto" latinLnBrk="0" hangingPunct="1">
            <a:lnSpc>
              <a:spcPct val="90000"/>
            </a:lnSpc>
            <a:spcBef>
              <a:spcPct val="0"/>
            </a:spcBef>
            <a:spcAft>
              <a:spcPts val="0"/>
            </a:spcAft>
            <a:buClrTx/>
            <a:buSzTx/>
            <a:buFont typeface="Constantia" panose="02030602050306030303" pitchFamily="18" charset="0"/>
            <a:buChar char="-"/>
            <a:tabLst/>
            <a:defRPr/>
          </a:pPr>
          <a:r>
            <a:rPr lang="fr-FR" sz="2100" kern="1200" dirty="0"/>
            <a:t>Bureau pays - Comores</a:t>
          </a:r>
          <a:endParaRPr lang="en-US" sz="2100" kern="1200" dirty="0"/>
        </a:p>
      </dsp:txBody>
      <dsp:txXfrm>
        <a:off x="0" y="1696663"/>
        <a:ext cx="6586489" cy="2075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4010E-A7D7-461B-B909-C4718540956E}">
      <dsp:nvSpPr>
        <dsp:cNvPr id="0" name=""/>
        <dsp:cNvSpPr/>
      </dsp:nvSpPr>
      <dsp:spPr>
        <a:xfrm>
          <a:off x="29" y="380185"/>
          <a:ext cx="2779730" cy="103050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FR" sz="1600" kern="1200" dirty="0">
              <a:effectLst/>
            </a:rPr>
            <a:t>Médias locaux les plus influents (auprès des comoriens en général et des ressortissants de la diaspora)</a:t>
          </a:r>
          <a:endParaRPr lang="en-US" sz="1600" kern="1200" dirty="0"/>
        </a:p>
      </dsp:txBody>
      <dsp:txXfrm>
        <a:off x="29" y="380185"/>
        <a:ext cx="2779730" cy="1030505"/>
      </dsp:txXfrm>
    </dsp:sp>
    <dsp:sp modelId="{174B7843-22A4-4A42-984A-41854341C522}">
      <dsp:nvSpPr>
        <dsp:cNvPr id="0" name=""/>
        <dsp:cNvSpPr/>
      </dsp:nvSpPr>
      <dsp:spPr>
        <a:xfrm>
          <a:off x="29" y="1410691"/>
          <a:ext cx="2779730" cy="296460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Wingdings" panose="05000000000000000000" pitchFamily="2" charset="2"/>
            <a:buChar char=""/>
          </a:pPr>
          <a:r>
            <a:rPr lang="fr-FR" sz="1600" kern="1200" dirty="0">
              <a:effectLst/>
            </a:rPr>
            <a:t>Presse écrite (La Gazette des Comores, Al </a:t>
          </a:r>
          <a:r>
            <a:rPr lang="fr-FR" sz="1600" kern="1200" dirty="0" err="1">
              <a:effectLst/>
            </a:rPr>
            <a:t>Watwan</a:t>
          </a:r>
          <a:r>
            <a:rPr lang="fr-FR" sz="1600" kern="1200" dirty="0">
              <a:effectLst/>
            </a:rPr>
            <a:t>, Al </a:t>
          </a:r>
          <a:r>
            <a:rPr lang="fr-FR" sz="1600" kern="1200" dirty="0" err="1">
              <a:effectLst/>
            </a:rPr>
            <a:t>fadjr</a:t>
          </a:r>
          <a:r>
            <a:rPr lang="fr-FR" sz="1600" kern="1200" dirty="0">
              <a:effectLst/>
            </a:rPr>
            <a:t>)</a:t>
          </a:r>
          <a:endParaRPr lang="en-US" sz="1600" kern="1200" dirty="0"/>
        </a:p>
        <a:p>
          <a:pPr marL="171450" lvl="1" indent="-171450" algn="l" defTabSz="711200">
            <a:lnSpc>
              <a:spcPct val="90000"/>
            </a:lnSpc>
            <a:spcBef>
              <a:spcPct val="0"/>
            </a:spcBef>
            <a:spcAft>
              <a:spcPct val="15000"/>
            </a:spcAft>
            <a:buChar char="•"/>
          </a:pPr>
          <a:r>
            <a:rPr lang="fr-FR" sz="1600" kern="1200">
              <a:effectLst/>
            </a:rPr>
            <a:t>Internet : Habari za comores, Comores info</a:t>
          </a:r>
          <a:endParaRPr lang="en-US" sz="1600" kern="1200" dirty="0">
            <a:effectLst/>
          </a:endParaRPr>
        </a:p>
        <a:p>
          <a:pPr marL="171450" lvl="1" indent="-171450" algn="l" defTabSz="711200">
            <a:lnSpc>
              <a:spcPct val="90000"/>
            </a:lnSpc>
            <a:spcBef>
              <a:spcPct val="0"/>
            </a:spcBef>
            <a:spcAft>
              <a:spcPct val="15000"/>
            </a:spcAft>
            <a:buChar char="•"/>
          </a:pPr>
          <a:r>
            <a:rPr lang="fr-FR" sz="1600" kern="1200" dirty="0">
              <a:effectLst/>
            </a:rPr>
            <a:t>Radio : ORTC + radio communautaires (près de 40)</a:t>
          </a:r>
          <a:endParaRPr lang="en-US" sz="1600" kern="1200" dirty="0">
            <a:effectLst/>
          </a:endParaRPr>
        </a:p>
        <a:p>
          <a:pPr marL="171450" lvl="1" indent="-171450" algn="l" defTabSz="711200">
            <a:lnSpc>
              <a:spcPct val="90000"/>
            </a:lnSpc>
            <a:spcBef>
              <a:spcPct val="0"/>
            </a:spcBef>
            <a:spcAft>
              <a:spcPct val="15000"/>
            </a:spcAft>
            <a:buChar char="•"/>
          </a:pPr>
          <a:r>
            <a:rPr lang="fr-FR" sz="1600" kern="1200" dirty="0">
              <a:effectLst/>
            </a:rPr>
            <a:t>Télévision : ORTC</a:t>
          </a:r>
          <a:endParaRPr lang="en-US" sz="1600" kern="1200" dirty="0">
            <a:effectLst/>
          </a:endParaRPr>
        </a:p>
      </dsp:txBody>
      <dsp:txXfrm>
        <a:off x="29" y="1410691"/>
        <a:ext cx="2779730" cy="2964600"/>
      </dsp:txXfrm>
    </dsp:sp>
    <dsp:sp modelId="{06F1EDA4-608C-4B69-86A1-F6419F9639A2}">
      <dsp:nvSpPr>
        <dsp:cNvPr id="0" name=""/>
        <dsp:cNvSpPr/>
      </dsp:nvSpPr>
      <dsp:spPr>
        <a:xfrm>
          <a:off x="3168921" y="380185"/>
          <a:ext cx="2779730" cy="1030505"/>
        </a:xfrm>
        <a:prstGeom prst="rect">
          <a:avLst/>
        </a:prstGeom>
        <a:solidFill>
          <a:schemeClr val="accent5">
            <a:hueOff val="1106248"/>
            <a:satOff val="12561"/>
            <a:lumOff val="11372"/>
            <a:alphaOff val="0"/>
          </a:schemeClr>
        </a:solidFill>
        <a:ln w="12700" cap="flat" cmpd="sng" algn="ctr">
          <a:solidFill>
            <a:schemeClr val="accent5">
              <a:hueOff val="1106248"/>
              <a:satOff val="12561"/>
              <a:lumOff val="113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FR" sz="1600" kern="1200" dirty="0">
              <a:effectLst/>
            </a:rPr>
            <a:t>Médias internationaux principaux (correspondants)</a:t>
          </a:r>
          <a:endParaRPr lang="en-US" sz="1600" kern="1200" dirty="0"/>
        </a:p>
      </dsp:txBody>
      <dsp:txXfrm>
        <a:off x="3168921" y="380185"/>
        <a:ext cx="2779730" cy="1030505"/>
      </dsp:txXfrm>
    </dsp:sp>
    <dsp:sp modelId="{552E826B-146A-4AC4-BC57-E390DEAFCA22}">
      <dsp:nvSpPr>
        <dsp:cNvPr id="0" name=""/>
        <dsp:cNvSpPr/>
      </dsp:nvSpPr>
      <dsp:spPr>
        <a:xfrm>
          <a:off x="3168921" y="1410691"/>
          <a:ext cx="2779730" cy="2964600"/>
        </a:xfrm>
        <a:prstGeom prst="rect">
          <a:avLst/>
        </a:prstGeom>
        <a:solidFill>
          <a:schemeClr val="accent5">
            <a:tint val="40000"/>
            <a:alpha val="90000"/>
            <a:hueOff val="996140"/>
            <a:satOff val="46832"/>
            <a:lumOff val="3876"/>
            <a:alphaOff val="0"/>
          </a:schemeClr>
        </a:solidFill>
        <a:ln w="12700" cap="flat" cmpd="sng" algn="ctr">
          <a:solidFill>
            <a:schemeClr val="accent5">
              <a:tint val="40000"/>
              <a:alpha val="90000"/>
              <a:hueOff val="996140"/>
              <a:satOff val="46832"/>
              <a:lumOff val="3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Wingdings" panose="05000000000000000000" pitchFamily="2" charset="2"/>
            <a:buChar char=""/>
          </a:pPr>
          <a:r>
            <a:rPr lang="fr-FR" sz="1600" kern="1200" dirty="0">
              <a:effectLst/>
            </a:rPr>
            <a:t>RFI (le plus suivi par les segments les plus éduqués de la population et la diaspora)</a:t>
          </a:r>
          <a:endParaRPr lang="en-US" sz="1600" kern="1200" dirty="0"/>
        </a:p>
        <a:p>
          <a:pPr marL="171450" lvl="1" indent="-171450" algn="l" defTabSz="711200">
            <a:lnSpc>
              <a:spcPct val="90000"/>
            </a:lnSpc>
            <a:spcBef>
              <a:spcPct val="0"/>
            </a:spcBef>
            <a:spcAft>
              <a:spcPct val="15000"/>
            </a:spcAft>
            <a:buChar char="•"/>
          </a:pPr>
          <a:r>
            <a:rPr lang="fr-FR" sz="1600" kern="1200">
              <a:effectLst/>
            </a:rPr>
            <a:t>AFP</a:t>
          </a:r>
          <a:endParaRPr lang="en-US" sz="1600" kern="1200" dirty="0">
            <a:effectLst/>
          </a:endParaRPr>
        </a:p>
        <a:p>
          <a:pPr marL="171450" lvl="1" indent="-171450" algn="l" defTabSz="711200">
            <a:lnSpc>
              <a:spcPct val="90000"/>
            </a:lnSpc>
            <a:spcBef>
              <a:spcPct val="0"/>
            </a:spcBef>
            <a:spcAft>
              <a:spcPct val="15000"/>
            </a:spcAft>
            <a:buChar char="•"/>
          </a:pPr>
          <a:r>
            <a:rPr lang="fr-FR" sz="1600" kern="1200">
              <a:effectLst/>
            </a:rPr>
            <a:t>Reuters</a:t>
          </a:r>
          <a:endParaRPr lang="en-US" sz="1600" kern="1200" dirty="0">
            <a:effectLst/>
          </a:endParaRPr>
        </a:p>
        <a:p>
          <a:pPr marL="171450" lvl="1" indent="-171450" algn="l" defTabSz="711200">
            <a:lnSpc>
              <a:spcPct val="90000"/>
            </a:lnSpc>
            <a:spcBef>
              <a:spcPct val="0"/>
            </a:spcBef>
            <a:spcAft>
              <a:spcPct val="15000"/>
            </a:spcAft>
            <a:buChar char="•"/>
          </a:pPr>
          <a:r>
            <a:rPr lang="fr-FR" sz="1600" kern="1200">
              <a:effectLst/>
            </a:rPr>
            <a:t>Bloomberg Africa</a:t>
          </a:r>
          <a:endParaRPr lang="en-US" sz="1600" kern="1200" dirty="0">
            <a:effectLst/>
          </a:endParaRPr>
        </a:p>
        <a:p>
          <a:pPr marL="171450" lvl="1" indent="-171450" algn="l" defTabSz="711200">
            <a:lnSpc>
              <a:spcPct val="90000"/>
            </a:lnSpc>
            <a:spcBef>
              <a:spcPct val="0"/>
            </a:spcBef>
            <a:spcAft>
              <a:spcPct val="15000"/>
            </a:spcAft>
            <a:buChar char="•"/>
          </a:pPr>
          <a:r>
            <a:rPr lang="fr-FR" sz="1600" kern="1200">
              <a:effectLst/>
            </a:rPr>
            <a:t>VoA Africa</a:t>
          </a:r>
          <a:endParaRPr lang="en-US" sz="1600" kern="1200" dirty="0">
            <a:effectLst/>
          </a:endParaRPr>
        </a:p>
        <a:p>
          <a:pPr marL="171450" lvl="1" indent="-171450" algn="l" defTabSz="711200">
            <a:lnSpc>
              <a:spcPct val="90000"/>
            </a:lnSpc>
            <a:spcBef>
              <a:spcPct val="0"/>
            </a:spcBef>
            <a:spcAft>
              <a:spcPct val="15000"/>
            </a:spcAft>
            <a:buChar char="•"/>
          </a:pPr>
          <a:r>
            <a:rPr lang="fr-FR" sz="1600" kern="1200">
              <a:effectLst/>
            </a:rPr>
            <a:t>Deutsche Welle Africa</a:t>
          </a:r>
          <a:endParaRPr lang="en-US" sz="1600" kern="1200" dirty="0">
            <a:effectLst/>
          </a:endParaRPr>
        </a:p>
        <a:p>
          <a:pPr marL="171450" lvl="1" indent="-171450" algn="l" defTabSz="711200">
            <a:lnSpc>
              <a:spcPct val="90000"/>
            </a:lnSpc>
            <a:spcBef>
              <a:spcPct val="0"/>
            </a:spcBef>
            <a:spcAft>
              <a:spcPct val="15000"/>
            </a:spcAft>
            <a:buChar char="•"/>
          </a:pPr>
          <a:r>
            <a:rPr lang="fr-FR" sz="1600" kern="1200">
              <a:effectLst/>
            </a:rPr>
            <a:t>Le Monde Afrique </a:t>
          </a:r>
          <a:endParaRPr lang="en-US" sz="1600" kern="1200" dirty="0">
            <a:effectLst/>
          </a:endParaRPr>
        </a:p>
        <a:p>
          <a:pPr marL="171450" lvl="1" indent="-171450" algn="l" defTabSz="711200">
            <a:lnSpc>
              <a:spcPct val="90000"/>
            </a:lnSpc>
            <a:spcBef>
              <a:spcPct val="0"/>
            </a:spcBef>
            <a:spcAft>
              <a:spcPct val="15000"/>
            </a:spcAft>
            <a:buChar char="•"/>
          </a:pPr>
          <a:r>
            <a:rPr lang="fr-FR" sz="1600" kern="1200" dirty="0">
              <a:effectLst/>
            </a:rPr>
            <a:t>Télévision : Canal+</a:t>
          </a:r>
          <a:endParaRPr lang="en-US" sz="1600" kern="1200" dirty="0"/>
        </a:p>
      </dsp:txBody>
      <dsp:txXfrm>
        <a:off x="3168921" y="1410691"/>
        <a:ext cx="2779730" cy="2964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FBC9A-B6A0-48AF-9C0F-B07EB996E700}">
      <dsp:nvSpPr>
        <dsp:cNvPr id="0" name=""/>
        <dsp:cNvSpPr/>
      </dsp:nvSpPr>
      <dsp:spPr>
        <a:xfrm>
          <a:off x="0" y="311913"/>
          <a:ext cx="8128000" cy="20947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395732" rIns="630823" bIns="120904" numCol="1" spcCol="1270" anchor="t" anchorCtr="0">
          <a:noAutofit/>
        </a:bodyPr>
        <a:lstStyle/>
        <a:p>
          <a:pPr marL="171450" lvl="1" indent="-171450" algn="l" defTabSz="755650">
            <a:lnSpc>
              <a:spcPct val="90000"/>
            </a:lnSpc>
            <a:spcBef>
              <a:spcPct val="0"/>
            </a:spcBef>
            <a:spcAft>
              <a:spcPct val="15000"/>
            </a:spcAft>
            <a:buChar char="•"/>
          </a:pPr>
          <a:r>
            <a:rPr lang="fr-FR" sz="1700" kern="1200" dirty="0">
              <a:latin typeface="Constantia" panose="02030602050306030303" pitchFamily="18" charset="0"/>
              <a:ea typeface="Constantia" panose="02030602050306030303" pitchFamily="18" charset="0"/>
              <a:cs typeface="Times New Roman" panose="02020603050405020304" pitchFamily="18" charset="0"/>
            </a:rPr>
            <a:t>Analyste en communication (poste national)</a:t>
          </a:r>
          <a:endParaRPr lang="en-US" sz="1700" kern="1200" dirty="0"/>
        </a:p>
        <a:p>
          <a:pPr marL="171450" lvl="1" indent="-171450" algn="l" defTabSz="755650">
            <a:lnSpc>
              <a:spcPct val="90000"/>
            </a:lnSpc>
            <a:spcBef>
              <a:spcPct val="0"/>
            </a:spcBef>
            <a:spcAft>
              <a:spcPct val="15000"/>
            </a:spcAft>
            <a:buChar char="•"/>
          </a:pPr>
          <a:r>
            <a:rPr lang="fr-FR" sz="1700" kern="1200">
              <a:latin typeface="Constantia" panose="02030602050306030303" pitchFamily="18" charset="0"/>
              <a:ea typeface="Constantia" panose="02030602050306030303" pitchFamily="18" charset="0"/>
              <a:cs typeface="Times New Roman" panose="02020603050405020304" pitchFamily="18" charset="0"/>
            </a:rPr>
            <a:t>Chargé de communication projet RRC (poste national)</a:t>
          </a:r>
          <a:endParaRPr lang="en-US" sz="1700" kern="1200" dirty="0"/>
        </a:p>
        <a:p>
          <a:pPr marL="171450" lvl="1" indent="-171450" algn="l" defTabSz="755650">
            <a:lnSpc>
              <a:spcPct val="90000"/>
            </a:lnSpc>
            <a:spcBef>
              <a:spcPct val="0"/>
            </a:spcBef>
            <a:spcAft>
              <a:spcPct val="15000"/>
            </a:spcAft>
            <a:buChar char="•"/>
          </a:pPr>
          <a:r>
            <a:rPr lang="fr-FR" sz="1700" kern="1200" dirty="0">
              <a:latin typeface="Constantia" panose="02030602050306030303" pitchFamily="18" charset="0"/>
              <a:ea typeface="Constantia" panose="02030602050306030303" pitchFamily="18" charset="0"/>
              <a:cs typeface="Times New Roman" panose="02020603050405020304" pitchFamily="18" charset="0"/>
            </a:rPr>
            <a:t>Chargé de communication du projet: Renforcement de la Résilience des Comores aux risques de catastrophes liées au changement et à la variabilité climatique (en cours de recrutement)</a:t>
          </a:r>
          <a:endParaRPr lang="en-US" sz="1700" kern="1200" dirty="0"/>
        </a:p>
        <a:p>
          <a:pPr marL="171450" lvl="1" indent="-171450" algn="l" defTabSz="755650">
            <a:lnSpc>
              <a:spcPct val="90000"/>
            </a:lnSpc>
            <a:spcBef>
              <a:spcPct val="0"/>
            </a:spcBef>
            <a:spcAft>
              <a:spcPct val="15000"/>
            </a:spcAft>
            <a:buChar char="•"/>
          </a:pPr>
          <a:r>
            <a:rPr lang="fr-FR" sz="1700" kern="1200" dirty="0">
              <a:latin typeface="Constantia" panose="02030602050306030303" pitchFamily="18" charset="0"/>
              <a:ea typeface="Constantia" panose="02030602050306030303" pitchFamily="18" charset="0"/>
              <a:cs typeface="Times New Roman" panose="02020603050405020304" pitchFamily="18" charset="0"/>
            </a:rPr>
            <a:t>Stagiaire (en cours de recrutement)</a:t>
          </a:r>
          <a:endParaRPr lang="en-US" sz="1700" kern="1200" dirty="0">
            <a:latin typeface="Constantia" panose="02030602050306030303" pitchFamily="18" charset="0"/>
            <a:ea typeface="Constantia" panose="02030602050306030303" pitchFamily="18" charset="0"/>
            <a:cs typeface="Times New Roman" panose="02020603050405020304" pitchFamily="18" charset="0"/>
          </a:endParaRPr>
        </a:p>
      </dsp:txBody>
      <dsp:txXfrm>
        <a:off x="0" y="311913"/>
        <a:ext cx="8128000" cy="2094750"/>
      </dsp:txXfrm>
    </dsp:sp>
    <dsp:sp modelId="{3DAA23B8-ED21-4083-AC14-068146C0CC6B}">
      <dsp:nvSpPr>
        <dsp:cNvPr id="0" name=""/>
        <dsp:cNvSpPr/>
      </dsp:nvSpPr>
      <dsp:spPr>
        <a:xfrm>
          <a:off x="406400" y="31473"/>
          <a:ext cx="5689600" cy="560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fr-FR" sz="1900" kern="1200" dirty="0"/>
            <a:t>Ressources humaines en communication</a:t>
          </a:r>
          <a:endParaRPr lang="en-US" sz="1900" kern="1200" dirty="0"/>
        </a:p>
      </dsp:txBody>
      <dsp:txXfrm>
        <a:off x="433780" y="58853"/>
        <a:ext cx="5634840" cy="506120"/>
      </dsp:txXfrm>
    </dsp:sp>
    <dsp:sp modelId="{C24238CE-A64D-487E-B0C8-AE85C84AA5A3}">
      <dsp:nvSpPr>
        <dsp:cNvPr id="0" name=""/>
        <dsp:cNvSpPr/>
      </dsp:nvSpPr>
      <dsp:spPr>
        <a:xfrm>
          <a:off x="0" y="2789703"/>
          <a:ext cx="8128000" cy="1107225"/>
        </a:xfrm>
        <a:prstGeom prst="rect">
          <a:avLst/>
        </a:prstGeom>
        <a:solidFill>
          <a:schemeClr val="lt1">
            <a:alpha val="90000"/>
            <a:hueOff val="0"/>
            <a:satOff val="0"/>
            <a:lumOff val="0"/>
            <a:alphaOff val="0"/>
          </a:schemeClr>
        </a:solidFill>
        <a:ln w="12700" cap="flat" cmpd="sng" algn="ctr">
          <a:solidFill>
            <a:schemeClr val="accent3">
              <a:hueOff val="378640"/>
              <a:satOff val="4952"/>
              <a:lumOff val="-60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395732" rIns="630823" bIns="135128" numCol="1" spcCol="1270" anchor="t" anchorCtr="0">
          <a:noAutofit/>
        </a:bodyPr>
        <a:lstStyle/>
        <a:p>
          <a:pPr marL="171450" lvl="1" indent="-171450" algn="l" defTabSz="844550">
            <a:lnSpc>
              <a:spcPct val="90000"/>
            </a:lnSpc>
            <a:spcBef>
              <a:spcPct val="0"/>
            </a:spcBef>
            <a:spcAft>
              <a:spcPct val="15000"/>
            </a:spcAft>
            <a:buChar char="•"/>
          </a:pPr>
          <a:r>
            <a:rPr lang="fr-FR" sz="1900" kern="1200" dirty="0"/>
            <a:t>Stratégie de communication géothermie</a:t>
          </a:r>
          <a:endParaRPr lang="en-US" sz="1900" kern="1200" dirty="0"/>
        </a:p>
        <a:p>
          <a:pPr marL="171450" lvl="1" indent="-171450" algn="l" defTabSz="844550">
            <a:lnSpc>
              <a:spcPct val="90000"/>
            </a:lnSpc>
            <a:spcBef>
              <a:spcPct val="0"/>
            </a:spcBef>
            <a:spcAft>
              <a:spcPct val="15000"/>
            </a:spcAft>
            <a:buChar char="•"/>
          </a:pPr>
          <a:r>
            <a:rPr lang="fr-FR" sz="1900" kern="1200" dirty="0"/>
            <a:t>Stratégie de communication 2020-2021 </a:t>
          </a:r>
          <a:endParaRPr lang="en-US" sz="1900" kern="1200" dirty="0"/>
        </a:p>
      </dsp:txBody>
      <dsp:txXfrm>
        <a:off x="0" y="2789703"/>
        <a:ext cx="8128000" cy="1107225"/>
      </dsp:txXfrm>
    </dsp:sp>
    <dsp:sp modelId="{619BAFAC-EF5D-4666-BCE8-E3416E063052}">
      <dsp:nvSpPr>
        <dsp:cNvPr id="0" name=""/>
        <dsp:cNvSpPr/>
      </dsp:nvSpPr>
      <dsp:spPr>
        <a:xfrm>
          <a:off x="406400" y="2509263"/>
          <a:ext cx="5689600" cy="560880"/>
        </a:xfrm>
        <a:prstGeom prst="roundRect">
          <a:avLst/>
        </a:prstGeom>
        <a:solidFill>
          <a:schemeClr val="accent3">
            <a:hueOff val="378640"/>
            <a:satOff val="4952"/>
            <a:lumOff val="-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fr-FR" sz="1900" kern="1200" dirty="0"/>
            <a:t>Stratégies de communication existantes</a:t>
          </a:r>
          <a:endParaRPr lang="en-US" sz="1900" kern="1200" dirty="0"/>
        </a:p>
      </dsp:txBody>
      <dsp:txXfrm>
        <a:off x="433780" y="2536643"/>
        <a:ext cx="5634840" cy="506120"/>
      </dsp:txXfrm>
    </dsp:sp>
    <dsp:sp modelId="{D4DC0674-5F5A-4366-9DBB-5F19D5655A85}">
      <dsp:nvSpPr>
        <dsp:cNvPr id="0" name=""/>
        <dsp:cNvSpPr/>
      </dsp:nvSpPr>
      <dsp:spPr>
        <a:xfrm>
          <a:off x="0" y="4279968"/>
          <a:ext cx="8128000" cy="1107225"/>
        </a:xfrm>
        <a:prstGeom prst="rect">
          <a:avLst/>
        </a:prstGeom>
        <a:solidFill>
          <a:schemeClr val="lt1">
            <a:alpha val="90000"/>
            <a:hueOff val="0"/>
            <a:satOff val="0"/>
            <a:lumOff val="0"/>
            <a:alphaOff val="0"/>
          </a:schemeClr>
        </a:solidFill>
        <a:ln w="12700" cap="flat" cmpd="sng" algn="ctr">
          <a:solidFill>
            <a:schemeClr val="accent3">
              <a:hueOff val="757279"/>
              <a:satOff val="9903"/>
              <a:lumOff val="-121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395732" rIns="630823" bIns="135128" numCol="1" spcCol="1270" anchor="t" anchorCtr="0">
          <a:noAutofit/>
        </a:bodyPr>
        <a:lstStyle/>
        <a:p>
          <a:pPr marL="171450" lvl="1" indent="-171450" algn="l" defTabSz="844550">
            <a:lnSpc>
              <a:spcPct val="90000"/>
            </a:lnSpc>
            <a:spcBef>
              <a:spcPct val="0"/>
            </a:spcBef>
            <a:spcAft>
              <a:spcPct val="15000"/>
            </a:spcAft>
            <a:buChar char="•"/>
          </a:pPr>
          <a:r>
            <a:rPr lang="fr-FR" sz="1900" kern="1200" dirty="0"/>
            <a:t>Budget du bureau</a:t>
          </a:r>
          <a:endParaRPr lang="en-US" sz="1900" kern="1200" dirty="0"/>
        </a:p>
        <a:p>
          <a:pPr marL="171450" lvl="1" indent="-171450" algn="l" defTabSz="844550">
            <a:lnSpc>
              <a:spcPct val="90000"/>
            </a:lnSpc>
            <a:spcBef>
              <a:spcPct val="0"/>
            </a:spcBef>
            <a:spcAft>
              <a:spcPct val="15000"/>
            </a:spcAft>
            <a:buChar char="•"/>
          </a:pPr>
          <a:r>
            <a:rPr lang="fr-FR" sz="1900" kern="1200" dirty="0"/>
            <a:t>Budget des projets</a:t>
          </a:r>
          <a:endParaRPr lang="en-US" sz="1900" kern="1200" dirty="0"/>
        </a:p>
      </dsp:txBody>
      <dsp:txXfrm>
        <a:off x="0" y="4279968"/>
        <a:ext cx="8128000" cy="1107225"/>
      </dsp:txXfrm>
    </dsp:sp>
    <dsp:sp modelId="{88A7044F-EC9E-459B-8DEA-80C1CDB41373}">
      <dsp:nvSpPr>
        <dsp:cNvPr id="0" name=""/>
        <dsp:cNvSpPr/>
      </dsp:nvSpPr>
      <dsp:spPr>
        <a:xfrm>
          <a:off x="406400" y="3999528"/>
          <a:ext cx="5689600" cy="560880"/>
        </a:xfrm>
        <a:prstGeom prst="roundRect">
          <a:avLst/>
        </a:prstGeom>
        <a:solidFill>
          <a:schemeClr val="accent3">
            <a:hueOff val="757279"/>
            <a:satOff val="9903"/>
            <a:lumOff val="-1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844550">
            <a:lnSpc>
              <a:spcPct val="90000"/>
            </a:lnSpc>
            <a:spcBef>
              <a:spcPct val="0"/>
            </a:spcBef>
            <a:spcAft>
              <a:spcPct val="35000"/>
            </a:spcAft>
            <a:buNone/>
          </a:pPr>
          <a:r>
            <a:rPr lang="fr-FR" sz="1900" kern="1200" dirty="0"/>
            <a:t>BUDGET (voir détail dans la slide d’après)</a:t>
          </a:r>
          <a:endParaRPr lang="en-US" sz="1900" kern="1200" dirty="0"/>
        </a:p>
      </dsp:txBody>
      <dsp:txXfrm>
        <a:off x="433780" y="4026908"/>
        <a:ext cx="5634840"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B1A2B-63F6-458C-84DC-A0328C0A90CB}" type="datetimeFigureOut">
              <a:rPr lang="en-US" smtClean="0"/>
              <a:t>2/1/2022</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56F39-0B7E-4F2E-B1E7-B988AC5FC35B}" type="slidenum">
              <a:rPr lang="en-US" smtClean="0"/>
              <a:t>‹N°›</a:t>
            </a:fld>
            <a:endParaRPr lang="en-US"/>
          </a:p>
        </p:txBody>
      </p:sp>
    </p:spTree>
    <p:extLst>
      <p:ext uri="{BB962C8B-B14F-4D97-AF65-F5344CB8AC3E}">
        <p14:creationId xmlns:p14="http://schemas.microsoft.com/office/powerpoint/2010/main" val="1490958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6A456F39-0B7E-4F2E-B1E7-B988AC5FC35B}" type="slidenum">
              <a:rPr lang="en-US" smtClean="0"/>
              <a:t>23</a:t>
            </a:fld>
            <a:endParaRPr lang="en-US"/>
          </a:p>
        </p:txBody>
      </p:sp>
    </p:spTree>
    <p:extLst>
      <p:ext uri="{BB962C8B-B14F-4D97-AF65-F5344CB8AC3E}">
        <p14:creationId xmlns:p14="http://schemas.microsoft.com/office/powerpoint/2010/main" val="3365421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45A071C-3355-488C-A4F5-7B68C940CA36}"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1EFA0-42A2-4D01-A2AD-FA52106FBBA7}" type="slidenum">
              <a:rPr lang="en-US" smtClean="0"/>
              <a:t>‹N°›</a:t>
            </a:fld>
            <a:endParaRPr lang="en-US"/>
          </a:p>
        </p:txBody>
      </p:sp>
    </p:spTree>
    <p:extLst>
      <p:ext uri="{BB962C8B-B14F-4D97-AF65-F5344CB8AC3E}">
        <p14:creationId xmlns:p14="http://schemas.microsoft.com/office/powerpoint/2010/main" val="2200708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5A071C-3355-488C-A4F5-7B68C940CA36}"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1EFA0-42A2-4D01-A2AD-FA52106FBBA7}" type="slidenum">
              <a:rPr lang="en-US" smtClean="0"/>
              <a:t>‹N°›</a:t>
            </a:fld>
            <a:endParaRPr lang="en-US"/>
          </a:p>
        </p:txBody>
      </p:sp>
    </p:spTree>
    <p:extLst>
      <p:ext uri="{BB962C8B-B14F-4D97-AF65-F5344CB8AC3E}">
        <p14:creationId xmlns:p14="http://schemas.microsoft.com/office/powerpoint/2010/main" val="312946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5A071C-3355-488C-A4F5-7B68C940CA36}"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1EFA0-42A2-4D01-A2AD-FA52106FBBA7}" type="slidenum">
              <a:rPr lang="en-US" smtClean="0"/>
              <a:t>‹N°›</a:t>
            </a:fld>
            <a:endParaRPr lang="en-US"/>
          </a:p>
        </p:txBody>
      </p:sp>
    </p:spTree>
    <p:extLst>
      <p:ext uri="{BB962C8B-B14F-4D97-AF65-F5344CB8AC3E}">
        <p14:creationId xmlns:p14="http://schemas.microsoft.com/office/powerpoint/2010/main" val="387476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5A071C-3355-488C-A4F5-7B68C940CA36}"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1EFA0-42A2-4D01-A2AD-FA52106FBBA7}" type="slidenum">
              <a:rPr lang="en-US" smtClean="0"/>
              <a:t>‹N°›</a:t>
            </a:fld>
            <a:endParaRPr lang="en-US"/>
          </a:p>
        </p:txBody>
      </p:sp>
    </p:spTree>
    <p:extLst>
      <p:ext uri="{BB962C8B-B14F-4D97-AF65-F5344CB8AC3E}">
        <p14:creationId xmlns:p14="http://schemas.microsoft.com/office/powerpoint/2010/main" val="352548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45A071C-3355-488C-A4F5-7B68C940CA36}"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1EFA0-42A2-4D01-A2AD-FA52106FBBA7}" type="slidenum">
              <a:rPr lang="en-US" smtClean="0"/>
              <a:t>‹N°›</a:t>
            </a:fld>
            <a:endParaRPr lang="en-US"/>
          </a:p>
        </p:txBody>
      </p:sp>
    </p:spTree>
    <p:extLst>
      <p:ext uri="{BB962C8B-B14F-4D97-AF65-F5344CB8AC3E}">
        <p14:creationId xmlns:p14="http://schemas.microsoft.com/office/powerpoint/2010/main" val="645603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45A071C-3355-488C-A4F5-7B68C940CA36}"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1EFA0-42A2-4D01-A2AD-FA52106FBBA7}" type="slidenum">
              <a:rPr lang="en-US" smtClean="0"/>
              <a:t>‹N°›</a:t>
            </a:fld>
            <a:endParaRPr lang="en-US"/>
          </a:p>
        </p:txBody>
      </p:sp>
    </p:spTree>
    <p:extLst>
      <p:ext uri="{BB962C8B-B14F-4D97-AF65-F5344CB8AC3E}">
        <p14:creationId xmlns:p14="http://schemas.microsoft.com/office/powerpoint/2010/main" val="13880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1"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45A071C-3355-488C-A4F5-7B68C940CA36}" type="datetimeFigureOut">
              <a:rPr lang="en-US" smtClean="0"/>
              <a:t>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61EFA0-42A2-4D01-A2AD-FA52106FBBA7}" type="slidenum">
              <a:rPr lang="en-US" smtClean="0"/>
              <a:t>‹N°›</a:t>
            </a:fld>
            <a:endParaRPr lang="en-US"/>
          </a:p>
        </p:txBody>
      </p:sp>
    </p:spTree>
    <p:extLst>
      <p:ext uri="{BB962C8B-B14F-4D97-AF65-F5344CB8AC3E}">
        <p14:creationId xmlns:p14="http://schemas.microsoft.com/office/powerpoint/2010/main" val="1547753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45A071C-3355-488C-A4F5-7B68C940CA36}" type="datetimeFigureOut">
              <a:rPr lang="en-US" smtClean="0"/>
              <a:t>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61EFA0-42A2-4D01-A2AD-FA52106FBBA7}" type="slidenum">
              <a:rPr lang="en-US" smtClean="0"/>
              <a:t>‹N°›</a:t>
            </a:fld>
            <a:endParaRPr lang="en-US"/>
          </a:p>
        </p:txBody>
      </p:sp>
    </p:spTree>
    <p:extLst>
      <p:ext uri="{BB962C8B-B14F-4D97-AF65-F5344CB8AC3E}">
        <p14:creationId xmlns:p14="http://schemas.microsoft.com/office/powerpoint/2010/main" val="3051395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A071C-3355-488C-A4F5-7B68C940CA36}" type="datetimeFigureOut">
              <a:rPr lang="en-US" smtClean="0"/>
              <a:t>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61EFA0-42A2-4D01-A2AD-FA52106FBBA7}" type="slidenum">
              <a:rPr lang="en-US" smtClean="0"/>
              <a:t>‹N°›</a:t>
            </a:fld>
            <a:endParaRPr lang="en-US"/>
          </a:p>
        </p:txBody>
      </p:sp>
    </p:spTree>
    <p:extLst>
      <p:ext uri="{BB962C8B-B14F-4D97-AF65-F5344CB8AC3E}">
        <p14:creationId xmlns:p14="http://schemas.microsoft.com/office/powerpoint/2010/main" val="14329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45A071C-3355-488C-A4F5-7B68C940CA36}"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1EFA0-42A2-4D01-A2AD-FA52106FBBA7}" type="slidenum">
              <a:rPr lang="en-US" smtClean="0"/>
              <a:t>‹N°›</a:t>
            </a:fld>
            <a:endParaRPr lang="en-US"/>
          </a:p>
        </p:txBody>
      </p:sp>
    </p:spTree>
    <p:extLst>
      <p:ext uri="{BB962C8B-B14F-4D97-AF65-F5344CB8AC3E}">
        <p14:creationId xmlns:p14="http://schemas.microsoft.com/office/powerpoint/2010/main" val="40285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45A071C-3355-488C-A4F5-7B68C940CA36}"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1EFA0-42A2-4D01-A2AD-FA52106FBBA7}" type="slidenum">
              <a:rPr lang="en-US" smtClean="0"/>
              <a:t>‹N°›</a:t>
            </a:fld>
            <a:endParaRPr lang="en-US"/>
          </a:p>
        </p:txBody>
      </p:sp>
    </p:spTree>
    <p:extLst>
      <p:ext uri="{BB962C8B-B14F-4D97-AF65-F5344CB8AC3E}">
        <p14:creationId xmlns:p14="http://schemas.microsoft.com/office/powerpoint/2010/main" val="185782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A071C-3355-488C-A4F5-7B68C940CA36}" type="datetimeFigureOut">
              <a:rPr lang="en-US" smtClean="0"/>
              <a:t>2/1/2022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1EFA0-42A2-4D01-A2AD-FA52106FBBA7}" type="slidenum">
              <a:rPr lang="en-US" smtClean="0"/>
              <a:t>‹N°›</a:t>
            </a:fld>
            <a:endParaRPr lang="en-US"/>
          </a:p>
        </p:txBody>
      </p:sp>
    </p:spTree>
    <p:extLst>
      <p:ext uri="{BB962C8B-B14F-4D97-AF65-F5344CB8AC3E}">
        <p14:creationId xmlns:p14="http://schemas.microsoft.com/office/powerpoint/2010/main" val="220872107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14.xml"/><Relationship Id="rId7" Type="http://schemas.openxmlformats.org/officeDocument/2006/relationships/image" Target="../media/image42.pn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C://Users/alain/AppData/Local/Temp/UNDAF%20Comoros%202015-2021%20VF-2.pdf" TargetMode="Externa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C://Users/alain/AppData/Local/Temp/SCA2D%202018-2021_V071218-1.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CC66E84-2B42-463F-8329-75BA0D521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81039F82-F0A8-4552-AE02-50A9A7B5D98F}"/>
              </a:ext>
            </a:extLst>
          </p:cNvPr>
          <p:cNvSpPr>
            <a:spLocks noGrp="1"/>
          </p:cNvSpPr>
          <p:nvPr>
            <p:ph type="title"/>
          </p:nvPr>
        </p:nvSpPr>
        <p:spPr>
          <a:xfrm>
            <a:off x="1113810" y="3130041"/>
            <a:ext cx="4036334" cy="2387600"/>
          </a:xfrm>
        </p:spPr>
        <p:txBody>
          <a:bodyPr vert="horz" lIns="91440" tIns="45720" rIns="91440" bIns="45720" rtlCol="0" anchor="t">
            <a:normAutofit/>
          </a:bodyPr>
          <a:lstStyle/>
          <a:p>
            <a:pPr defTabSz="914400"/>
            <a:r>
              <a:rPr lang="en-US" sz="3800" b="1">
                <a:effectLst>
                  <a:outerShdw blurRad="38100" dist="38100" dir="2700000" algn="tl">
                    <a:srgbClr val="000000">
                      <a:alpha val="43137"/>
                    </a:srgbClr>
                  </a:outerShdw>
                </a:effectLst>
              </a:rPr>
              <a:t>Stratégie de communication et de mobilisation de ressources</a:t>
            </a:r>
          </a:p>
        </p:txBody>
      </p:sp>
      <p:sp>
        <p:nvSpPr>
          <p:cNvPr id="5" name="Espace réservé du texte 4">
            <a:extLst>
              <a:ext uri="{FF2B5EF4-FFF2-40B4-BE49-F238E27FC236}">
                <a16:creationId xmlns:a16="http://schemas.microsoft.com/office/drawing/2014/main" id="{6A6C2DD8-6091-44FD-8E3C-761F4C082EDE}"/>
              </a:ext>
            </a:extLst>
          </p:cNvPr>
          <p:cNvSpPr>
            <a:spLocks noGrp="1"/>
          </p:cNvSpPr>
          <p:nvPr>
            <p:ph type="body" idx="1"/>
          </p:nvPr>
        </p:nvSpPr>
        <p:spPr>
          <a:xfrm>
            <a:off x="1113809" y="1122362"/>
            <a:ext cx="4036333" cy="1709849"/>
          </a:xfrm>
        </p:spPr>
        <p:txBody>
          <a:bodyPr vert="horz" lIns="91440" tIns="45720" rIns="91440" bIns="45720" rtlCol="0" anchor="b">
            <a:normAutofit/>
          </a:bodyPr>
          <a:lstStyle/>
          <a:p>
            <a:pPr defTabSz="914400"/>
            <a:r>
              <a:rPr lang="en-US" sz="2000">
                <a:solidFill>
                  <a:schemeClr val="tx1"/>
                </a:solidFill>
              </a:rPr>
              <a:t>Présentation décembre 2020</a:t>
            </a:r>
          </a:p>
        </p:txBody>
      </p:sp>
      <p:grpSp>
        <p:nvGrpSpPr>
          <p:cNvPr id="28" name="Group 2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29" name="Rectangle 2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Diagramme 11">
            <a:extLst>
              <a:ext uri="{FF2B5EF4-FFF2-40B4-BE49-F238E27FC236}">
                <a16:creationId xmlns:a16="http://schemas.microsoft.com/office/drawing/2014/main" id="{F152B942-1206-41FE-B04A-01B22ABF336E}"/>
              </a:ext>
            </a:extLst>
          </p:cNvPr>
          <p:cNvGraphicFramePr/>
          <p:nvPr>
            <p:extLst>
              <p:ext uri="{D42A27DB-BD31-4B8C-83A1-F6EECF244321}">
                <p14:modId xmlns:p14="http://schemas.microsoft.com/office/powerpoint/2010/main" val="1410908233"/>
              </p:ext>
            </p:extLst>
          </p:nvPr>
        </p:nvGraphicFramePr>
        <p:xfrm>
          <a:off x="4994152" y="1638534"/>
          <a:ext cx="6930015" cy="4119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4258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221D2F0C-7A1F-4C10-83CC-DA5C7DF5F652}"/>
              </a:ext>
            </a:extLst>
          </p:cNvPr>
          <p:cNvSpPr txBox="1">
            <a:spLocks/>
          </p:cNvSpPr>
          <p:nvPr/>
        </p:nvSpPr>
        <p:spPr>
          <a:xfrm>
            <a:off x="4965430" y="629268"/>
            <a:ext cx="6586491" cy="1286160"/>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914400">
              <a:spcAft>
                <a:spcPts val="600"/>
              </a:spcAft>
            </a:pPr>
            <a:r>
              <a:rPr lang="en-US" sz="4100" b="1" dirty="0" err="1"/>
              <a:t>Cartographie</a:t>
            </a:r>
            <a:r>
              <a:rPr lang="en-US" sz="4100" b="1" dirty="0"/>
              <a:t> des publics du PNUD: publics internes</a:t>
            </a:r>
            <a:endParaRPr lang="en-US" sz="4100" dirty="0">
              <a:effectLst>
                <a:outerShdw blurRad="38100" dist="38100" dir="2700000" algn="tl">
                  <a:srgbClr val="000000">
                    <a:alpha val="43137"/>
                  </a:srgbClr>
                </a:outerShdw>
              </a:effectLst>
            </a:endParaRPr>
          </a:p>
        </p:txBody>
      </p:sp>
      <p:pic>
        <p:nvPicPr>
          <p:cNvPr id="21" name="Image 20">
            <a:extLst>
              <a:ext uri="{FF2B5EF4-FFF2-40B4-BE49-F238E27FC236}">
                <a16:creationId xmlns:a16="http://schemas.microsoft.com/office/drawing/2014/main" id="{E94C4FE7-730A-442B-8D0B-44C456968442}"/>
              </a:ext>
            </a:extLst>
          </p:cNvPr>
          <p:cNvPicPr>
            <a:picLocks noChangeAspect="1"/>
          </p:cNvPicPr>
          <p:nvPr/>
        </p:nvPicPr>
        <p:blipFill rotWithShape="1">
          <a:blip r:embed="rId2">
            <a:extLst>
              <a:ext uri="{28A0092B-C50C-407E-A947-70E740481C1C}">
                <a14:useLocalDpi xmlns:a14="http://schemas.microsoft.com/office/drawing/2010/main" val="0"/>
              </a:ext>
            </a:extLst>
          </a:blip>
          <a:srcRect l="20296" r="24445" b="-2"/>
          <a:stretch/>
        </p:blipFill>
        <p:spPr>
          <a:xfrm>
            <a:off x="20" y="10"/>
            <a:ext cx="4635571" cy="6857990"/>
          </a:xfrm>
          <a:prstGeom prst="rect">
            <a:avLst/>
          </a:prstGeom>
          <a:effectLst/>
        </p:spPr>
      </p:pic>
      <p:cxnSp>
        <p:nvCxnSpPr>
          <p:cNvPr id="26" name="Straight Connector 2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F738"/>
            </a:solidFill>
          </a:ln>
        </p:spPr>
        <p:style>
          <a:lnRef idx="1">
            <a:schemeClr val="accent1"/>
          </a:lnRef>
          <a:fillRef idx="0">
            <a:schemeClr val="accent1"/>
          </a:fillRef>
          <a:effectRef idx="0">
            <a:schemeClr val="accent1"/>
          </a:effectRef>
          <a:fontRef idx="minor">
            <a:schemeClr val="tx1"/>
          </a:fontRef>
        </p:style>
      </p:cxnSp>
      <p:graphicFrame>
        <p:nvGraphicFramePr>
          <p:cNvPr id="7" name="Diagramme 6">
            <a:extLst>
              <a:ext uri="{FF2B5EF4-FFF2-40B4-BE49-F238E27FC236}">
                <a16:creationId xmlns:a16="http://schemas.microsoft.com/office/drawing/2014/main" id="{FDD124E1-A1B7-42E2-BB2C-667216F63B06}"/>
              </a:ext>
            </a:extLst>
          </p:cNvPr>
          <p:cNvGraphicFramePr/>
          <p:nvPr>
            <p:extLst>
              <p:ext uri="{D42A27DB-BD31-4B8C-83A1-F6EECF244321}">
                <p14:modId xmlns:p14="http://schemas.microsoft.com/office/powerpoint/2010/main" val="951489264"/>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3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phique 7">
            <a:extLst>
              <a:ext uri="{FF2B5EF4-FFF2-40B4-BE49-F238E27FC236}">
                <a16:creationId xmlns:a16="http://schemas.microsoft.com/office/drawing/2014/main" id="{6F8D8931-CBC9-49C5-9A45-E6E668E7A103}"/>
              </a:ext>
            </a:extLst>
          </p:cNvPr>
          <p:cNvGraphicFramePr/>
          <p:nvPr>
            <p:extLst>
              <p:ext uri="{D42A27DB-BD31-4B8C-83A1-F6EECF244321}">
                <p14:modId xmlns:p14="http://schemas.microsoft.com/office/powerpoint/2010/main" val="3121706335"/>
              </p:ext>
            </p:extLst>
          </p:nvPr>
        </p:nvGraphicFramePr>
        <p:xfrm>
          <a:off x="7291764" y="1578396"/>
          <a:ext cx="4012819" cy="4478815"/>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60D03EF1-5B8B-4682-8E43-04B4BF530FCA}"/>
              </a:ext>
            </a:extLst>
          </p:cNvPr>
          <p:cNvSpPr/>
          <p:nvPr/>
        </p:nvSpPr>
        <p:spPr>
          <a:xfrm>
            <a:off x="887416" y="1971145"/>
            <a:ext cx="5367609" cy="3262432"/>
          </a:xfrm>
          <a:prstGeom prst="rect">
            <a:avLst/>
          </a:prstGeom>
        </p:spPr>
        <p:txBody>
          <a:bodyPr wrap="square">
            <a:spAutoFit/>
          </a:bodyPr>
          <a:lstStyle/>
          <a:p>
            <a:pPr algn="just"/>
            <a:r>
              <a:rPr lang="fr-FR" sz="1700" dirty="0">
                <a:solidFill>
                  <a:schemeClr val="bg2">
                    <a:lumMod val="25000"/>
                  </a:schemeClr>
                </a:solidFill>
                <a:latin typeface="Constantia" panose="02030602050306030303" pitchFamily="18" charset="0"/>
                <a:ea typeface="STXinwei" panose="02010800040101010101" pitchFamily="2" charset="-122"/>
                <a:cs typeface="Times New Roman" panose="02020603050405020304" pitchFamily="18" charset="0"/>
              </a:rPr>
              <a:t>Le PNUD aux Comores est </a:t>
            </a:r>
            <a:r>
              <a:rPr lang="fr-FR" sz="1700" b="1" dirty="0">
                <a:solidFill>
                  <a:schemeClr val="bg2">
                    <a:lumMod val="25000"/>
                  </a:schemeClr>
                </a:solidFill>
                <a:latin typeface="Constantia" panose="02030602050306030303" pitchFamily="18" charset="0"/>
                <a:ea typeface="STXinwei" panose="02010800040101010101" pitchFamily="2" charset="-122"/>
                <a:cs typeface="Times New Roman" panose="02020603050405020304" pitchFamily="18" charset="0"/>
              </a:rPr>
              <a:t>l’une des organisations les plus actives en ligne parmi les agences des Nations Unies avec des comptes régulièrement mis à jour sur Twitter, Facebook. </a:t>
            </a:r>
          </a:p>
          <a:p>
            <a:pPr algn="just"/>
            <a:endParaRPr lang="fr-FR" sz="1700" b="1" dirty="0">
              <a:solidFill>
                <a:schemeClr val="bg2">
                  <a:lumMod val="25000"/>
                </a:schemeClr>
              </a:solidFill>
              <a:latin typeface="Constantia" panose="02030602050306030303" pitchFamily="18" charset="0"/>
              <a:ea typeface="STXinwei" panose="02010800040101010101" pitchFamily="2" charset="-122"/>
              <a:cs typeface="Times New Roman" panose="02020603050405020304" pitchFamily="18" charset="0"/>
            </a:endParaRPr>
          </a:p>
          <a:p>
            <a:pPr algn="just"/>
            <a:r>
              <a:rPr lang="fr-FR" sz="1700" dirty="0">
                <a:solidFill>
                  <a:schemeClr val="bg2">
                    <a:lumMod val="25000"/>
                  </a:schemeClr>
                </a:solidFill>
                <a:latin typeface="Constantia" panose="02030602050306030303" pitchFamily="18" charset="0"/>
              </a:rPr>
              <a:t>La mise en place en octobre 2020 </a:t>
            </a:r>
            <a:r>
              <a:rPr lang="fr-FR" sz="1700" b="1" dirty="0">
                <a:solidFill>
                  <a:schemeClr val="bg2">
                    <a:lumMod val="25000"/>
                  </a:schemeClr>
                </a:solidFill>
                <a:latin typeface="Constantia" panose="02030602050306030303" pitchFamily="18" charset="0"/>
              </a:rPr>
              <a:t>d’une newsletter électronique (sur MailChimp) devrait pouvoir permettre  d’augmenter la fréquentation sur les différents sites et comptes du bureau pays tout en créant une dynamique nouvelle pour mettre à jour et harmoniser les outils existants</a:t>
            </a:r>
            <a:r>
              <a:rPr lang="fr-FR" dirty="0"/>
              <a:t>.</a:t>
            </a:r>
            <a:endParaRPr lang="en-US" dirty="0"/>
          </a:p>
          <a:p>
            <a:endParaRPr lang="en-US" dirty="0"/>
          </a:p>
        </p:txBody>
      </p:sp>
      <p:sp>
        <p:nvSpPr>
          <p:cNvPr id="14" name="Titre 13">
            <a:extLst>
              <a:ext uri="{FF2B5EF4-FFF2-40B4-BE49-F238E27FC236}">
                <a16:creationId xmlns:a16="http://schemas.microsoft.com/office/drawing/2014/main" id="{E7D661B1-108C-4E1D-B7DC-C10421EE75BF}"/>
              </a:ext>
            </a:extLst>
          </p:cNvPr>
          <p:cNvSpPr>
            <a:spLocks noGrp="1"/>
          </p:cNvSpPr>
          <p:nvPr>
            <p:ph type="title" idx="4294967295"/>
          </p:nvPr>
        </p:nvSpPr>
        <p:spPr>
          <a:xfrm>
            <a:off x="887417" y="365127"/>
            <a:ext cx="6268757" cy="1325563"/>
          </a:xfrm>
        </p:spPr>
        <p:txBody>
          <a:bodyPr>
            <a:normAutofit/>
          </a:bodyPr>
          <a:lstStyle/>
          <a:p>
            <a:pPr rtl="0" eaLnBrk="1" latinLnBrk="0" hangingPunct="1"/>
            <a:r>
              <a:rPr lang="fr-FR" sz="4100" b="1" dirty="0"/>
              <a:t>Analyse des canaux et outils de communication utilisés</a:t>
            </a:r>
            <a:endParaRPr lang="en-US" sz="4100" b="1" dirty="0"/>
          </a:p>
        </p:txBody>
      </p:sp>
      <p:sp>
        <p:nvSpPr>
          <p:cNvPr id="6" name="Flèche : droite 5">
            <a:extLst>
              <a:ext uri="{FF2B5EF4-FFF2-40B4-BE49-F238E27FC236}">
                <a16:creationId xmlns:a16="http://schemas.microsoft.com/office/drawing/2014/main" id="{9D2E2552-A83A-4D57-A7A5-FB10FC9D927B}"/>
              </a:ext>
            </a:extLst>
          </p:cNvPr>
          <p:cNvSpPr/>
          <p:nvPr/>
        </p:nvSpPr>
        <p:spPr>
          <a:xfrm>
            <a:off x="1454761" y="5905268"/>
            <a:ext cx="1311966" cy="495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6">
            <a:extLst>
              <a:ext uri="{FF2B5EF4-FFF2-40B4-BE49-F238E27FC236}">
                <a16:creationId xmlns:a16="http://schemas.microsoft.com/office/drawing/2014/main" id="{3736FDD0-D233-4A99-916B-1CE97085A7C6}"/>
              </a:ext>
            </a:extLst>
          </p:cNvPr>
          <p:cNvSpPr txBox="1"/>
          <p:nvPr/>
        </p:nvSpPr>
        <p:spPr>
          <a:xfrm>
            <a:off x="2902317" y="5846542"/>
            <a:ext cx="8030818" cy="646331"/>
          </a:xfrm>
          <a:prstGeom prst="rect">
            <a:avLst/>
          </a:prstGeom>
          <a:solidFill>
            <a:schemeClr val="accent1"/>
          </a:solidFill>
        </p:spPr>
        <p:txBody>
          <a:bodyPr wrap="square" rtlCol="0">
            <a:spAutoFit/>
          </a:bodyPr>
          <a:lstStyle/>
          <a:p>
            <a:r>
              <a:rPr lang="fr-FR" b="1" dirty="0">
                <a:solidFill>
                  <a:schemeClr val="bg1"/>
                </a:solidFill>
              </a:rPr>
              <a:t>Accroitre la fréquentation des réseaux sociaux et du site web en harmonisant les différents comptes existants.</a:t>
            </a:r>
            <a:endParaRPr lang="en-US" b="1" dirty="0">
              <a:solidFill>
                <a:schemeClr val="bg1"/>
              </a:solidFill>
            </a:endParaRPr>
          </a:p>
        </p:txBody>
      </p:sp>
    </p:spTree>
    <p:extLst>
      <p:ext uri="{BB962C8B-B14F-4D97-AF65-F5344CB8AC3E}">
        <p14:creationId xmlns:p14="http://schemas.microsoft.com/office/powerpoint/2010/main" val="1409339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FB4202-3619-4EE8-9951-4A224DEE4B4D}"/>
              </a:ext>
            </a:extLst>
          </p:cNvPr>
          <p:cNvSpPr>
            <a:spLocks noGrp="1"/>
          </p:cNvSpPr>
          <p:nvPr>
            <p:ph type="title" idx="4294967295"/>
          </p:nvPr>
        </p:nvSpPr>
        <p:spPr>
          <a:xfrm>
            <a:off x="1209260" y="668754"/>
            <a:ext cx="9127435" cy="734804"/>
          </a:xfrm>
        </p:spPr>
        <p:txBody>
          <a:bodyPr>
            <a:normAutofit fontScale="90000"/>
          </a:bodyPr>
          <a:lstStyle/>
          <a:p>
            <a:pPr rtl="0" eaLnBrk="1" latinLnBrk="0" hangingPunct="1"/>
            <a:r>
              <a:rPr lang="en-US" sz="4100" b="1" dirty="0" err="1"/>
              <a:t>Analyse</a:t>
            </a:r>
            <a:r>
              <a:rPr lang="en-US" sz="4100" b="1" dirty="0"/>
              <a:t> de la communication</a:t>
            </a:r>
            <a:r>
              <a:rPr lang="en-US" sz="3200" b="1" dirty="0">
                <a:solidFill>
                  <a:schemeClr val="tx2">
                    <a:lumMod val="75000"/>
                  </a:schemeClr>
                </a:solidFill>
                <a:effectLst>
                  <a:outerShdw blurRad="38100" dist="38100" dir="2700000" algn="tl">
                    <a:srgbClr val="000000">
                      <a:alpha val="43137"/>
                    </a:srgbClr>
                  </a:outerShdw>
                </a:effectLst>
              </a:rPr>
              <a:t> </a:t>
            </a:r>
            <a:r>
              <a:rPr lang="en-US" sz="4100" b="1" dirty="0" err="1"/>
              <a:t>en</a:t>
            </a:r>
            <a:r>
              <a:rPr lang="en-US" sz="4100" b="1" dirty="0"/>
              <a:t> </a:t>
            </a:r>
            <a:r>
              <a:rPr lang="en-US" sz="4100" b="1" dirty="0" err="1"/>
              <a:t>ligne</a:t>
            </a:r>
            <a:r>
              <a:rPr lang="en-US" sz="4100" b="1" dirty="0"/>
              <a:t>: </a:t>
            </a:r>
            <a:br>
              <a:rPr lang="en-US" sz="4100" b="1" dirty="0"/>
            </a:br>
            <a:r>
              <a:rPr lang="en-US" sz="4100" b="1" dirty="0"/>
              <a:t>reseaux </a:t>
            </a:r>
            <a:r>
              <a:rPr lang="en-US" sz="4100" b="1" dirty="0" err="1"/>
              <a:t>sociaux</a:t>
            </a:r>
            <a:r>
              <a:rPr lang="en-US" sz="4100" b="1" dirty="0"/>
              <a:t> </a:t>
            </a:r>
          </a:p>
        </p:txBody>
      </p:sp>
      <p:pic>
        <p:nvPicPr>
          <p:cNvPr id="3" name="Image 2">
            <a:extLst>
              <a:ext uri="{FF2B5EF4-FFF2-40B4-BE49-F238E27FC236}">
                <a16:creationId xmlns:a16="http://schemas.microsoft.com/office/drawing/2014/main" id="{FB0A58B5-DFCA-4037-8BF3-979C8E23B4B9}"/>
              </a:ext>
            </a:extLst>
          </p:cNvPr>
          <p:cNvPicPr/>
          <p:nvPr/>
        </p:nvPicPr>
        <p:blipFill rotWithShape="1">
          <a:blip r:embed="rId2"/>
          <a:srcRect l="5052" r="36502"/>
          <a:stretch/>
        </p:blipFill>
        <p:spPr bwMode="auto">
          <a:xfrm>
            <a:off x="4226118" y="2119621"/>
            <a:ext cx="4084320" cy="2987040"/>
          </a:xfrm>
          <a:prstGeom prst="rect">
            <a:avLst/>
          </a:prstGeom>
          <a:extLst>
            <a:ext uri="{53640926-AAD7-44D8-BBD7-CCE9431645EC}">
              <a14:shadowObscured xmlns:a14="http://schemas.microsoft.com/office/drawing/2010/main"/>
            </a:ext>
          </a:extLst>
        </p:spPr>
      </p:pic>
      <p:pic>
        <p:nvPicPr>
          <p:cNvPr id="4" name="Image 3">
            <a:extLst>
              <a:ext uri="{FF2B5EF4-FFF2-40B4-BE49-F238E27FC236}">
                <a16:creationId xmlns:a16="http://schemas.microsoft.com/office/drawing/2014/main" id="{F518FDB2-8A51-4DC4-A528-273CBF625840}"/>
              </a:ext>
            </a:extLst>
          </p:cNvPr>
          <p:cNvPicPr/>
          <p:nvPr/>
        </p:nvPicPr>
        <p:blipFill rotWithShape="1">
          <a:blip r:embed="rId3"/>
          <a:srcRect l="6011" r="35352" b="9000"/>
          <a:stretch/>
        </p:blipFill>
        <p:spPr bwMode="auto">
          <a:xfrm>
            <a:off x="1478925" y="1954661"/>
            <a:ext cx="2896488" cy="2181977"/>
          </a:xfrm>
          <a:prstGeom prst="rect">
            <a:avLst/>
          </a:prstGeom>
          <a:extLst>
            <a:ext uri="{53640926-AAD7-44D8-BBD7-CCE9431645EC}">
              <a14:shadowObscured xmlns:a14="http://schemas.microsoft.com/office/drawing/2010/main"/>
            </a:ext>
          </a:extLst>
        </p:spPr>
      </p:pic>
      <p:pic>
        <p:nvPicPr>
          <p:cNvPr id="5" name="Image 4">
            <a:extLst>
              <a:ext uri="{FF2B5EF4-FFF2-40B4-BE49-F238E27FC236}">
                <a16:creationId xmlns:a16="http://schemas.microsoft.com/office/drawing/2014/main" id="{BECB8A8F-5D38-4C32-A066-9D58720BF4FD}"/>
              </a:ext>
            </a:extLst>
          </p:cNvPr>
          <p:cNvPicPr/>
          <p:nvPr/>
        </p:nvPicPr>
        <p:blipFill rotWithShape="1">
          <a:blip r:embed="rId4"/>
          <a:srcRect b="5090"/>
          <a:stretch/>
        </p:blipFill>
        <p:spPr bwMode="auto">
          <a:xfrm>
            <a:off x="6543040" y="1752219"/>
            <a:ext cx="5466080" cy="2926080"/>
          </a:xfrm>
          <a:prstGeom prst="rect">
            <a:avLst/>
          </a:prstGeom>
          <a:extLst>
            <a:ext uri="{53640926-AAD7-44D8-BBD7-CCE9431645EC}">
              <a14:shadowObscured xmlns:a14="http://schemas.microsoft.com/office/drawing/2010/main"/>
            </a:ext>
          </a:extLst>
        </p:spPr>
      </p:pic>
      <p:sp>
        <p:nvSpPr>
          <p:cNvPr id="26" name="Flèche : droite 25">
            <a:extLst>
              <a:ext uri="{FF2B5EF4-FFF2-40B4-BE49-F238E27FC236}">
                <a16:creationId xmlns:a16="http://schemas.microsoft.com/office/drawing/2014/main" id="{66A9BF9D-AF0E-4E3D-81CA-22861723BC92}"/>
              </a:ext>
            </a:extLst>
          </p:cNvPr>
          <p:cNvSpPr/>
          <p:nvPr/>
        </p:nvSpPr>
        <p:spPr>
          <a:xfrm>
            <a:off x="1478925" y="5409804"/>
            <a:ext cx="1311966" cy="495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ZoneTexte 27">
            <a:extLst>
              <a:ext uri="{FF2B5EF4-FFF2-40B4-BE49-F238E27FC236}">
                <a16:creationId xmlns:a16="http://schemas.microsoft.com/office/drawing/2014/main" id="{C28FEAE9-E6F0-46E8-9B50-26B7A2E0273D}"/>
              </a:ext>
            </a:extLst>
          </p:cNvPr>
          <p:cNvSpPr txBox="1"/>
          <p:nvPr/>
        </p:nvSpPr>
        <p:spPr>
          <a:xfrm>
            <a:off x="2927169" y="5330589"/>
            <a:ext cx="8854014" cy="923330"/>
          </a:xfrm>
          <a:prstGeom prst="rect">
            <a:avLst/>
          </a:prstGeom>
          <a:solidFill>
            <a:schemeClr val="accent1"/>
          </a:solidFill>
        </p:spPr>
        <p:txBody>
          <a:bodyPr wrap="square" rtlCol="0">
            <a:spAutoFit/>
          </a:bodyPr>
          <a:lstStyle/>
          <a:p>
            <a:r>
              <a:rPr lang="fr-FR" b="1" dirty="0">
                <a:solidFill>
                  <a:schemeClr val="bg1"/>
                </a:solidFill>
                <a:latin typeface="Constantia" panose="02030602050306030303" pitchFamily="18" charset="0"/>
                <a:ea typeface="STXinwei" panose="02010800040101010101" pitchFamily="2" charset="-122"/>
                <a:cs typeface="Times New Roman" panose="02020603050405020304" pitchFamily="18" charset="0"/>
              </a:rPr>
              <a:t>Harmonier les comptes Twitter et Facebook existants pour ne pas  créer de la concurrence interne avec le risque de disperser l’audience et de créer de la confusion.</a:t>
            </a:r>
            <a:endParaRPr lang="en-US" b="1" dirty="0">
              <a:solidFill>
                <a:schemeClr val="bg1"/>
              </a:solidFill>
            </a:endParaRPr>
          </a:p>
        </p:txBody>
      </p:sp>
    </p:spTree>
    <p:extLst>
      <p:ext uri="{BB962C8B-B14F-4D97-AF65-F5344CB8AC3E}">
        <p14:creationId xmlns:p14="http://schemas.microsoft.com/office/powerpoint/2010/main" val="16949339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9E4257-C36A-4C7E-9EA5-7689D96F8461}"/>
              </a:ext>
            </a:extLst>
          </p:cNvPr>
          <p:cNvSpPr/>
          <p:nvPr/>
        </p:nvSpPr>
        <p:spPr>
          <a:xfrm>
            <a:off x="690880" y="2399423"/>
            <a:ext cx="6982129" cy="2059153"/>
          </a:xfrm>
          <a:prstGeom prst="rect">
            <a:avLst/>
          </a:prstGeom>
        </p:spPr>
        <p:txBody>
          <a:bodyPr wrap="square">
            <a:spAutoFit/>
          </a:bodyPr>
          <a:lstStyle/>
          <a:p>
            <a:pPr algn="just">
              <a:lnSpc>
                <a:spcPct val="110000"/>
              </a:lnSpc>
              <a:spcBef>
                <a:spcPts val="1200"/>
              </a:spcBef>
            </a:pPr>
            <a:r>
              <a:rPr lang="fr-FR" dirty="0">
                <a:solidFill>
                  <a:schemeClr val="bg2">
                    <a:lumMod val="25000"/>
                  </a:schemeClr>
                </a:solidFill>
                <a:latin typeface="Constantia" panose="02030602050306030303" pitchFamily="18" charset="0"/>
                <a:ea typeface="STXinwei" panose="02010800040101010101" pitchFamily="2" charset="-122"/>
                <a:cs typeface="Times New Roman" panose="02020603050405020304" pitchFamily="18" charset="0"/>
              </a:rPr>
              <a:t>Le site web du PNUD reste </a:t>
            </a:r>
            <a:r>
              <a:rPr lang="fr-FR" b="1" dirty="0">
                <a:solidFill>
                  <a:schemeClr val="bg2">
                    <a:lumMod val="25000"/>
                  </a:schemeClr>
                </a:solidFill>
                <a:latin typeface="Constantia" panose="02030602050306030303" pitchFamily="18" charset="0"/>
                <a:ea typeface="STXinwei" panose="02010800040101010101" pitchFamily="2" charset="-122"/>
                <a:cs typeface="Times New Roman" panose="02020603050405020304" pitchFamily="18" charset="0"/>
              </a:rPr>
              <a:t>un moyen privilégié de communication avec le public extérieur (</a:t>
            </a:r>
            <a:r>
              <a:rPr lang="fr-FR" dirty="0">
                <a:solidFill>
                  <a:schemeClr val="bg2">
                    <a:lumMod val="25000"/>
                  </a:schemeClr>
                </a:solidFill>
                <a:latin typeface="Constantia" panose="02030602050306030303" pitchFamily="18" charset="0"/>
                <a:ea typeface="STXinwei" panose="02010800040101010101" pitchFamily="2" charset="-122"/>
                <a:cs typeface="Times New Roman" panose="02020603050405020304" pitchFamily="18" charset="0"/>
              </a:rPr>
              <a:t>le gouvernement, bailleurs, partenaires de mise en communauté internationale). Chaque fois que l'on accède au site, on s'attend à ce que les informations soient utiles et pertinentes. </a:t>
            </a:r>
          </a:p>
          <a:p>
            <a:pPr algn="just">
              <a:lnSpc>
                <a:spcPct val="110000"/>
              </a:lnSpc>
              <a:spcBef>
                <a:spcPts val="1200"/>
              </a:spcBef>
            </a:pPr>
            <a:r>
              <a:rPr lang="fr-FR" dirty="0">
                <a:solidFill>
                  <a:schemeClr val="bg2">
                    <a:lumMod val="25000"/>
                  </a:schemeClr>
                </a:solidFill>
                <a:latin typeface="Constantia" panose="02030602050306030303" pitchFamily="18" charset="0"/>
                <a:ea typeface="STXinwei" panose="02010800040101010101" pitchFamily="2" charset="-122"/>
                <a:cs typeface="Times New Roman" panose="02020603050405020304" pitchFamily="18" charset="0"/>
              </a:rPr>
              <a:t>. </a:t>
            </a:r>
          </a:p>
        </p:txBody>
      </p:sp>
      <p:sp>
        <p:nvSpPr>
          <p:cNvPr id="3" name="Titre 2">
            <a:extLst>
              <a:ext uri="{FF2B5EF4-FFF2-40B4-BE49-F238E27FC236}">
                <a16:creationId xmlns:a16="http://schemas.microsoft.com/office/drawing/2014/main" id="{FEE4A7DE-14D2-43A5-99F2-4E310E7FF3C1}"/>
              </a:ext>
            </a:extLst>
          </p:cNvPr>
          <p:cNvSpPr>
            <a:spLocks noGrp="1"/>
          </p:cNvSpPr>
          <p:nvPr>
            <p:ph type="title" idx="4294967295"/>
          </p:nvPr>
        </p:nvSpPr>
        <p:spPr>
          <a:xfrm>
            <a:off x="750514" y="847352"/>
            <a:ext cx="6862859" cy="1325563"/>
          </a:xfrm>
        </p:spPr>
        <p:txBody>
          <a:bodyPr>
            <a:normAutofit/>
          </a:bodyPr>
          <a:lstStyle/>
          <a:p>
            <a:r>
              <a:rPr lang="en-US" sz="3700" b="1" dirty="0" err="1"/>
              <a:t>Analyse</a:t>
            </a:r>
            <a:r>
              <a:rPr lang="en-US" sz="3700" b="1" dirty="0"/>
              <a:t> du site web du PNUD</a:t>
            </a:r>
          </a:p>
        </p:txBody>
      </p:sp>
      <p:pic>
        <p:nvPicPr>
          <p:cNvPr id="4" name="Image 3">
            <a:extLst>
              <a:ext uri="{FF2B5EF4-FFF2-40B4-BE49-F238E27FC236}">
                <a16:creationId xmlns:a16="http://schemas.microsoft.com/office/drawing/2014/main" id="{6D31DF61-4817-48A8-BBB2-6DB5F2E13CCF}"/>
              </a:ext>
            </a:extLst>
          </p:cNvPr>
          <p:cNvPicPr/>
          <p:nvPr/>
        </p:nvPicPr>
        <p:blipFill rotWithShape="1">
          <a:blip r:embed="rId2"/>
          <a:srcRect l="3441" t="6134" r="2580"/>
          <a:stretch/>
        </p:blipFill>
        <p:spPr bwMode="auto">
          <a:xfrm>
            <a:off x="8147215" y="1946408"/>
            <a:ext cx="3022600" cy="2684145"/>
          </a:xfrm>
          <a:prstGeom prst="rect">
            <a:avLst/>
          </a:prstGeom>
          <a:ln>
            <a:noFill/>
          </a:ln>
          <a:extLst>
            <a:ext uri="{53640926-AAD7-44D8-BBD7-CCE9431645EC}">
              <a14:shadowObscured xmlns:a14="http://schemas.microsoft.com/office/drawing/2010/main"/>
            </a:ext>
          </a:extLst>
        </p:spPr>
      </p:pic>
      <p:sp>
        <p:nvSpPr>
          <p:cNvPr id="6" name="ZoneTexte 5">
            <a:extLst>
              <a:ext uri="{FF2B5EF4-FFF2-40B4-BE49-F238E27FC236}">
                <a16:creationId xmlns:a16="http://schemas.microsoft.com/office/drawing/2014/main" id="{D406743B-DCAD-4764-A85C-7EC5A16192E5}"/>
              </a:ext>
            </a:extLst>
          </p:cNvPr>
          <p:cNvSpPr txBox="1"/>
          <p:nvPr/>
        </p:nvSpPr>
        <p:spPr>
          <a:xfrm>
            <a:off x="2282351" y="5083568"/>
            <a:ext cx="8984975" cy="1200329"/>
          </a:xfrm>
          <a:prstGeom prst="rect">
            <a:avLst/>
          </a:prstGeom>
          <a:solidFill>
            <a:schemeClr val="accent1"/>
          </a:solidFill>
        </p:spPr>
        <p:txBody>
          <a:bodyPr wrap="square" rtlCol="0">
            <a:spAutoFit/>
          </a:bodyPr>
          <a:lstStyle/>
          <a:p>
            <a:r>
              <a:rPr lang="fr-FR" b="1" dirty="0">
                <a:solidFill>
                  <a:schemeClr val="bg1"/>
                </a:solidFill>
                <a:latin typeface="Constantia" panose="02030602050306030303" pitchFamily="18" charset="0"/>
                <a:ea typeface="STXinwei" panose="02010800040101010101" pitchFamily="2" charset="-122"/>
                <a:cs typeface="Times New Roman" panose="02020603050405020304" pitchFamily="18" charset="0"/>
              </a:rPr>
              <a:t>Renforcer la qualité des textes, d’une plus grande de cohérence avec l'identité corporative du logo et des bannières. Les informations doivent être régulièrement mises à jour et davantage de contributions doivent être sollicitées auprès des unités œuvre locaux et internationaux ainsi que les membres de la de programme.</a:t>
            </a:r>
            <a:endParaRPr lang="en-US" b="1" dirty="0">
              <a:solidFill>
                <a:schemeClr val="bg1"/>
              </a:solidFill>
            </a:endParaRPr>
          </a:p>
        </p:txBody>
      </p:sp>
      <p:sp>
        <p:nvSpPr>
          <p:cNvPr id="7" name="Flèche : droite 6">
            <a:extLst>
              <a:ext uri="{FF2B5EF4-FFF2-40B4-BE49-F238E27FC236}">
                <a16:creationId xmlns:a16="http://schemas.microsoft.com/office/drawing/2014/main" id="{9D542497-D4FF-46D0-8076-B1CEB8656E29}"/>
              </a:ext>
            </a:extLst>
          </p:cNvPr>
          <p:cNvSpPr/>
          <p:nvPr/>
        </p:nvSpPr>
        <p:spPr>
          <a:xfrm>
            <a:off x="721033" y="5436000"/>
            <a:ext cx="1311966" cy="495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1665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B35B91-EE16-4591-B45F-52851AF02029}"/>
              </a:ext>
            </a:extLst>
          </p:cNvPr>
          <p:cNvSpPr/>
          <p:nvPr/>
        </p:nvSpPr>
        <p:spPr>
          <a:xfrm>
            <a:off x="838204" y="537884"/>
            <a:ext cx="4783697" cy="935317"/>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3400" dirty="0">
              <a:latin typeface="+mj-lt"/>
              <a:ea typeface="+mj-ea"/>
              <a:cs typeface="+mj-cs"/>
            </a:endParaRPr>
          </a:p>
        </p:txBody>
      </p:sp>
      <p:sp>
        <p:nvSpPr>
          <p:cNvPr id="3" name="Rectangle 2">
            <a:extLst>
              <a:ext uri="{FF2B5EF4-FFF2-40B4-BE49-F238E27FC236}">
                <a16:creationId xmlns:a16="http://schemas.microsoft.com/office/drawing/2014/main" id="{35149F2B-64DE-4AAE-B1D1-8CF23AE0ADC5}"/>
              </a:ext>
            </a:extLst>
          </p:cNvPr>
          <p:cNvSpPr/>
          <p:nvPr/>
        </p:nvSpPr>
        <p:spPr>
          <a:xfrm>
            <a:off x="909324" y="1941025"/>
            <a:ext cx="3916681" cy="2956096"/>
          </a:xfrm>
          <a:prstGeom prst="rect">
            <a:avLst/>
          </a:prstGeom>
        </p:spPr>
        <p:txBody>
          <a:bodyPr vert="horz" lIns="91440" tIns="45720" rIns="91440" bIns="45720" rtlCol="0">
            <a:normAutofit lnSpcReduction="10000"/>
          </a:bodyPr>
          <a:lstStyle/>
          <a:p>
            <a:pPr algn="just">
              <a:lnSpc>
                <a:spcPct val="90000"/>
              </a:lnSpc>
              <a:spcBef>
                <a:spcPts val="1200"/>
              </a:spcBef>
            </a:pPr>
            <a:r>
              <a:rPr lang="en-US" sz="2000" dirty="0"/>
              <a:t>Le bureau du PNUD aux </a:t>
            </a:r>
            <a:r>
              <a:rPr lang="en-US" sz="2000" dirty="0" err="1"/>
              <a:t>Comores</a:t>
            </a:r>
            <a:r>
              <a:rPr lang="en-US" sz="2000" dirty="0"/>
              <a:t> a </a:t>
            </a:r>
            <a:r>
              <a:rPr lang="en-US" sz="2000" dirty="0" err="1"/>
              <a:t>développé</a:t>
            </a:r>
            <a:r>
              <a:rPr lang="en-US" sz="2000" dirty="0"/>
              <a:t> </a:t>
            </a:r>
            <a:r>
              <a:rPr lang="en-US" sz="2000" dirty="0" err="1"/>
              <a:t>une</a:t>
            </a:r>
            <a:r>
              <a:rPr lang="en-US" sz="2000" dirty="0"/>
              <a:t> relations stables avec les </a:t>
            </a:r>
            <a:r>
              <a:rPr lang="en-US" sz="2000" dirty="0" err="1"/>
              <a:t>médias</a:t>
            </a:r>
            <a:r>
              <a:rPr lang="en-US" sz="2000" dirty="0"/>
              <a:t> </a:t>
            </a:r>
            <a:r>
              <a:rPr lang="en-US" sz="2000" dirty="0" err="1"/>
              <a:t>locaux</a:t>
            </a:r>
            <a:r>
              <a:rPr lang="en-US" sz="2000" dirty="0"/>
              <a:t>, </a:t>
            </a:r>
            <a:r>
              <a:rPr lang="en-US" sz="2000" dirty="0" err="1"/>
              <a:t>lui</a:t>
            </a:r>
            <a:r>
              <a:rPr lang="en-US" sz="2000" dirty="0"/>
              <a:t> </a:t>
            </a:r>
            <a:r>
              <a:rPr lang="en-US" sz="2000" dirty="0" err="1"/>
              <a:t>permettant</a:t>
            </a:r>
            <a:r>
              <a:rPr lang="en-US" sz="2000" dirty="0"/>
              <a:t> de </a:t>
            </a:r>
            <a:r>
              <a:rPr lang="en-US" sz="2000" dirty="0" err="1"/>
              <a:t>jouir</a:t>
            </a:r>
            <a:r>
              <a:rPr lang="en-US" sz="2000" dirty="0"/>
              <a:t> </a:t>
            </a:r>
            <a:r>
              <a:rPr lang="en-US" sz="2000" dirty="0" err="1"/>
              <a:t>d’une</a:t>
            </a:r>
            <a:r>
              <a:rPr lang="en-US" sz="2000" dirty="0"/>
              <a:t> couverture </a:t>
            </a:r>
            <a:r>
              <a:rPr lang="en-US" sz="2000" dirty="0" err="1"/>
              <a:t>médiatique</a:t>
            </a:r>
            <a:r>
              <a:rPr lang="en-US" sz="2000" dirty="0"/>
              <a:t> positive et stables. </a:t>
            </a:r>
          </a:p>
          <a:p>
            <a:pPr algn="just">
              <a:lnSpc>
                <a:spcPct val="90000"/>
              </a:lnSpc>
              <a:spcBef>
                <a:spcPts val="1200"/>
              </a:spcBef>
            </a:pPr>
            <a:r>
              <a:rPr lang="en-US" sz="2000" dirty="0"/>
              <a:t>Les </a:t>
            </a:r>
            <a:r>
              <a:rPr lang="en-US" sz="2000" dirty="0" err="1"/>
              <a:t>principaux</a:t>
            </a:r>
            <a:r>
              <a:rPr lang="en-US" sz="2000" dirty="0"/>
              <a:t> </a:t>
            </a:r>
            <a:r>
              <a:rPr lang="en-US" sz="2000" dirty="0" err="1"/>
              <a:t>médias</a:t>
            </a:r>
            <a:r>
              <a:rPr lang="en-US" sz="2000" dirty="0"/>
              <a:t> </a:t>
            </a:r>
            <a:r>
              <a:rPr lang="en-US" sz="2000" dirty="0" err="1"/>
              <a:t>ont</a:t>
            </a:r>
            <a:r>
              <a:rPr lang="en-US" sz="2000" dirty="0"/>
              <a:t> </a:t>
            </a:r>
            <a:r>
              <a:rPr lang="en-US" sz="2000" dirty="0" err="1"/>
              <a:t>bénéficié</a:t>
            </a:r>
            <a:r>
              <a:rPr lang="en-US" sz="2000" dirty="0"/>
              <a:t> </a:t>
            </a:r>
            <a:r>
              <a:rPr lang="en-US" sz="2000" dirty="0" err="1"/>
              <a:t>ou</a:t>
            </a:r>
            <a:r>
              <a:rPr lang="en-US" sz="2000" dirty="0"/>
              <a:t> </a:t>
            </a:r>
            <a:r>
              <a:rPr lang="en-US" sz="2000" dirty="0" err="1"/>
              <a:t>bénéficient</a:t>
            </a:r>
            <a:r>
              <a:rPr lang="en-US" sz="2000" dirty="0"/>
              <a:t> de </a:t>
            </a:r>
            <a:r>
              <a:rPr lang="en-US" sz="2000" dirty="0" err="1"/>
              <a:t>l’appui</a:t>
            </a:r>
            <a:r>
              <a:rPr lang="en-US" sz="2000" dirty="0"/>
              <a:t> du PNUD pour le </a:t>
            </a:r>
            <a:r>
              <a:rPr lang="en-US" sz="2000" dirty="0" err="1"/>
              <a:t>renforcement</a:t>
            </a:r>
            <a:r>
              <a:rPr lang="en-US" sz="2000" dirty="0"/>
              <a:t> de </a:t>
            </a:r>
            <a:r>
              <a:rPr lang="en-US" sz="2000" dirty="0" err="1"/>
              <a:t>leur</a:t>
            </a:r>
            <a:r>
              <a:rPr lang="en-US" sz="2000" dirty="0"/>
              <a:t> plateau technique </a:t>
            </a:r>
            <a:r>
              <a:rPr lang="en-US" sz="2000" dirty="0" err="1"/>
              <a:t>ou</a:t>
            </a:r>
            <a:r>
              <a:rPr lang="en-US" sz="2000" dirty="0"/>
              <a:t> de </a:t>
            </a:r>
            <a:r>
              <a:rPr lang="en-US" sz="2000" dirty="0" err="1"/>
              <a:t>leurs</a:t>
            </a:r>
            <a:r>
              <a:rPr lang="en-US" sz="2000" dirty="0"/>
              <a:t> </a:t>
            </a:r>
            <a:r>
              <a:rPr lang="en-US" sz="2000" dirty="0" err="1"/>
              <a:t>compétences</a:t>
            </a:r>
            <a:r>
              <a:rPr lang="en-US" sz="2000" dirty="0"/>
              <a:t>. </a:t>
            </a:r>
          </a:p>
        </p:txBody>
      </p:sp>
      <p:sp>
        <p:nvSpPr>
          <p:cNvPr id="5" name="Titre 4">
            <a:extLst>
              <a:ext uri="{FF2B5EF4-FFF2-40B4-BE49-F238E27FC236}">
                <a16:creationId xmlns:a16="http://schemas.microsoft.com/office/drawing/2014/main" id="{FC7F7D69-F71E-4A77-854A-3CAFA0ADDAB1}"/>
              </a:ext>
            </a:extLst>
          </p:cNvPr>
          <p:cNvSpPr>
            <a:spLocks noGrp="1"/>
          </p:cNvSpPr>
          <p:nvPr>
            <p:ph type="title" idx="4294967295"/>
          </p:nvPr>
        </p:nvSpPr>
        <p:spPr>
          <a:xfrm>
            <a:off x="838205" y="459118"/>
            <a:ext cx="4432296" cy="1191882"/>
          </a:xfrm>
        </p:spPr>
        <p:txBody>
          <a:bodyPr>
            <a:normAutofit/>
          </a:bodyPr>
          <a:lstStyle/>
          <a:p>
            <a:r>
              <a:rPr lang="en-US" sz="4000" b="1" dirty="0"/>
              <a:t>Relations</a:t>
            </a:r>
            <a:r>
              <a:rPr lang="en-US" sz="3200" b="1" dirty="0">
                <a:solidFill>
                  <a:schemeClr val="tx2">
                    <a:lumMod val="75000"/>
                  </a:schemeClr>
                </a:solidFill>
                <a:effectLst>
                  <a:outerShdw blurRad="38100" dist="38100" dir="2700000" algn="tl">
                    <a:srgbClr val="000000">
                      <a:alpha val="43137"/>
                    </a:srgbClr>
                  </a:outerShdw>
                </a:effectLst>
              </a:rPr>
              <a:t> </a:t>
            </a:r>
            <a:r>
              <a:rPr lang="en-US" sz="4000" b="1" dirty="0"/>
              <a:t>avec les </a:t>
            </a:r>
            <a:r>
              <a:rPr lang="en-US" sz="4000" b="1" dirty="0" err="1"/>
              <a:t>médias</a:t>
            </a:r>
            <a:endParaRPr lang="en-US" sz="4000" b="1" dirty="0"/>
          </a:p>
        </p:txBody>
      </p:sp>
      <p:graphicFrame>
        <p:nvGraphicFramePr>
          <p:cNvPr id="7" name="Diagramme 6">
            <a:extLst>
              <a:ext uri="{FF2B5EF4-FFF2-40B4-BE49-F238E27FC236}">
                <a16:creationId xmlns:a16="http://schemas.microsoft.com/office/drawing/2014/main" id="{3A358DD0-3C8A-4CD0-932B-39C09A48B5B0}"/>
              </a:ext>
            </a:extLst>
          </p:cNvPr>
          <p:cNvGraphicFramePr/>
          <p:nvPr>
            <p:extLst>
              <p:ext uri="{D42A27DB-BD31-4B8C-83A1-F6EECF244321}">
                <p14:modId xmlns:p14="http://schemas.microsoft.com/office/powerpoint/2010/main" val="1025119459"/>
              </p:ext>
            </p:extLst>
          </p:nvPr>
        </p:nvGraphicFramePr>
        <p:xfrm>
          <a:off x="5693020" y="1004944"/>
          <a:ext cx="5948681" cy="4755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èche : droite 5">
            <a:extLst>
              <a:ext uri="{FF2B5EF4-FFF2-40B4-BE49-F238E27FC236}">
                <a16:creationId xmlns:a16="http://schemas.microsoft.com/office/drawing/2014/main" id="{0CA8EFCB-AD2C-4073-8A32-5E024D8583FA}"/>
              </a:ext>
            </a:extLst>
          </p:cNvPr>
          <p:cNvSpPr/>
          <p:nvPr/>
        </p:nvSpPr>
        <p:spPr>
          <a:xfrm>
            <a:off x="924674" y="5765082"/>
            <a:ext cx="1311966" cy="495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a:extLst>
              <a:ext uri="{FF2B5EF4-FFF2-40B4-BE49-F238E27FC236}">
                <a16:creationId xmlns:a16="http://schemas.microsoft.com/office/drawing/2014/main" id="{2DF8FFBC-8CDC-4D5C-80CD-DBD78C54BD6A}"/>
              </a:ext>
            </a:extLst>
          </p:cNvPr>
          <p:cNvSpPr txBox="1"/>
          <p:nvPr/>
        </p:nvSpPr>
        <p:spPr>
          <a:xfrm>
            <a:off x="2491408" y="5538744"/>
            <a:ext cx="8030818" cy="923330"/>
          </a:xfrm>
          <a:prstGeom prst="rect">
            <a:avLst/>
          </a:prstGeom>
          <a:solidFill>
            <a:schemeClr val="accent1"/>
          </a:solidFill>
        </p:spPr>
        <p:txBody>
          <a:bodyPr wrap="square" rtlCol="0">
            <a:spAutoFit/>
          </a:bodyPr>
          <a:lstStyle/>
          <a:p>
            <a:r>
              <a:rPr lang="fr-FR" b="1" dirty="0">
                <a:solidFill>
                  <a:schemeClr val="bg1"/>
                </a:solidFill>
              </a:rPr>
              <a:t>Renforcer la communication avec les médias internationaux pour toucher davantage de bailleurs et bailleurs potentiels et renforcer la qualité des retombées médiatiques aux Comores par la formation et des partenariats stratégiques.</a:t>
            </a:r>
            <a:endParaRPr lang="en-US" b="1" dirty="0">
              <a:solidFill>
                <a:schemeClr val="bg1"/>
              </a:solidFill>
            </a:endParaRPr>
          </a:p>
        </p:txBody>
      </p:sp>
    </p:spTree>
    <p:extLst>
      <p:ext uri="{BB962C8B-B14F-4D97-AF65-F5344CB8AC3E}">
        <p14:creationId xmlns:p14="http://schemas.microsoft.com/office/powerpoint/2010/main" val="602924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0FF17CB-EBAE-4EA1-97F5-E3E7FFE0E989}"/>
              </a:ext>
            </a:extLst>
          </p:cNvPr>
          <p:cNvSpPr>
            <a:spLocks noGrp="1"/>
          </p:cNvSpPr>
          <p:nvPr>
            <p:ph type="title" idx="4294967295"/>
          </p:nvPr>
        </p:nvSpPr>
        <p:spPr>
          <a:xfrm>
            <a:off x="612648" y="676656"/>
            <a:ext cx="6272213" cy="621508"/>
          </a:xfrm>
        </p:spPr>
        <p:txBody>
          <a:bodyPr vert="horz" lIns="91440" tIns="45720" rIns="91440" bIns="45720" rtlCol="0" anchor="b">
            <a:normAutofit/>
          </a:bodyPr>
          <a:lstStyle/>
          <a:p>
            <a:r>
              <a:rPr lang="en-US" sz="3600" b="1" dirty="0"/>
              <a:t>Communication </a:t>
            </a:r>
            <a:r>
              <a:rPr lang="en-US" sz="3600" b="1" dirty="0" err="1"/>
              <a:t>communautaire</a:t>
            </a:r>
            <a:endParaRPr lang="en-US" sz="3600" b="1" dirty="0"/>
          </a:p>
        </p:txBody>
      </p:sp>
      <p:pic>
        <p:nvPicPr>
          <p:cNvPr id="4098" name="Picture 2" descr="ALL ABOUT BANGWE - Home | Facebook">
            <a:extLst>
              <a:ext uri="{FF2B5EF4-FFF2-40B4-BE49-F238E27FC236}">
                <a16:creationId xmlns:a16="http://schemas.microsoft.com/office/drawing/2014/main" id="{72E707A2-C569-488D-9A3A-C612C59ED7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8380"/>
          <a:stretch/>
        </p:blipFill>
        <p:spPr bwMode="auto">
          <a:xfrm>
            <a:off x="7684008" y="371905"/>
            <a:ext cx="4229773" cy="27534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C0070C1-459C-46DC-9B36-5AB4266D3836}"/>
              </a:ext>
            </a:extLst>
          </p:cNvPr>
          <p:cNvSpPr/>
          <p:nvPr/>
        </p:nvSpPr>
        <p:spPr>
          <a:xfrm>
            <a:off x="786252" y="1892537"/>
            <a:ext cx="6272784" cy="2825496"/>
          </a:xfrm>
          <a:prstGeom prst="rect">
            <a:avLst/>
          </a:prstGeom>
        </p:spPr>
        <p:txBody>
          <a:bodyPr vert="horz" lIns="91440" tIns="45720" rIns="91440" bIns="45720" rtlCol="0">
            <a:noAutofit/>
          </a:bodyPr>
          <a:lstStyle/>
          <a:p>
            <a:pPr>
              <a:lnSpc>
                <a:spcPct val="90000"/>
              </a:lnSpc>
              <a:spcBef>
                <a:spcPts val="1200"/>
              </a:spcBef>
            </a:pPr>
            <a:r>
              <a:rPr lang="en-US" sz="1700" dirty="0">
                <a:latin typeface="Constantia" panose="02030602050306030303" pitchFamily="18" charset="0"/>
              </a:rPr>
              <a:t>Le PNUD </a:t>
            </a:r>
            <a:r>
              <a:rPr lang="en-US" sz="1700" dirty="0" err="1">
                <a:latin typeface="Constantia" panose="02030602050306030303" pitchFamily="18" charset="0"/>
              </a:rPr>
              <a:t>travaille</a:t>
            </a:r>
            <a:r>
              <a:rPr lang="en-US" sz="1700" dirty="0">
                <a:latin typeface="Constantia" panose="02030602050306030303" pitchFamily="18" charset="0"/>
              </a:rPr>
              <a:t> </a:t>
            </a:r>
            <a:r>
              <a:rPr lang="en-US" sz="1700" dirty="0" err="1">
                <a:latin typeface="Constantia" panose="02030602050306030303" pitchFamily="18" charset="0"/>
              </a:rPr>
              <a:t>également</a:t>
            </a:r>
            <a:r>
              <a:rPr lang="en-US" sz="1700" dirty="0">
                <a:latin typeface="Constantia" panose="02030602050306030303" pitchFamily="18" charset="0"/>
              </a:rPr>
              <a:t> </a:t>
            </a:r>
            <a:r>
              <a:rPr lang="en-US" sz="1700" b="1" dirty="0" err="1">
                <a:latin typeface="Constantia" panose="02030602050306030303" pitchFamily="18" charset="0"/>
              </a:rPr>
              <a:t>en</a:t>
            </a:r>
            <a:r>
              <a:rPr lang="en-US" sz="1700" b="1" dirty="0">
                <a:latin typeface="Constantia" panose="02030602050306030303" pitchFamily="18" charset="0"/>
              </a:rPr>
              <a:t> </a:t>
            </a:r>
            <a:r>
              <a:rPr lang="en-US" sz="1700" b="1" dirty="0" err="1">
                <a:latin typeface="Constantia" panose="02030602050306030303" pitchFamily="18" charset="0"/>
              </a:rPr>
              <a:t>proximité</a:t>
            </a:r>
            <a:r>
              <a:rPr lang="en-US" sz="1700" b="1" dirty="0">
                <a:latin typeface="Constantia" panose="02030602050306030303" pitchFamily="18" charset="0"/>
              </a:rPr>
              <a:t> avec les </a:t>
            </a:r>
            <a:r>
              <a:rPr lang="en-US" sz="1700" b="1" dirty="0" err="1">
                <a:latin typeface="Constantia" panose="02030602050306030303" pitchFamily="18" charset="0"/>
              </a:rPr>
              <a:t>communautés</a:t>
            </a:r>
            <a:r>
              <a:rPr lang="en-US" sz="1700" b="1" dirty="0">
                <a:latin typeface="Constantia" panose="02030602050306030303" pitchFamily="18" charset="0"/>
              </a:rPr>
              <a:t> et un </a:t>
            </a:r>
            <a:r>
              <a:rPr lang="en-US" sz="1700" b="1" dirty="0" err="1">
                <a:latin typeface="Constantia" panose="02030602050306030303" pitchFamily="18" charset="0"/>
              </a:rPr>
              <a:t>partenariat</a:t>
            </a:r>
            <a:r>
              <a:rPr lang="en-US" sz="1700" b="1" dirty="0">
                <a:latin typeface="Constantia" panose="02030602050306030303" pitchFamily="18" charset="0"/>
              </a:rPr>
              <a:t> avec les </a:t>
            </a:r>
            <a:r>
              <a:rPr lang="en-US" sz="1700" b="1" dirty="0" err="1">
                <a:latin typeface="Constantia" panose="02030602050306030303" pitchFamily="18" charset="0"/>
              </a:rPr>
              <a:t>médias</a:t>
            </a:r>
            <a:r>
              <a:rPr lang="en-US" sz="1700" b="1" dirty="0">
                <a:latin typeface="Constantia" panose="02030602050306030303" pitchFamily="18" charset="0"/>
              </a:rPr>
              <a:t> </a:t>
            </a:r>
            <a:r>
              <a:rPr lang="en-US" sz="1700" b="1" dirty="0" err="1">
                <a:latin typeface="Constantia" panose="02030602050306030303" pitchFamily="18" charset="0"/>
              </a:rPr>
              <a:t>communautaires</a:t>
            </a:r>
            <a:r>
              <a:rPr lang="en-US" sz="1700" b="1" dirty="0">
                <a:latin typeface="Constantia" panose="02030602050306030303" pitchFamily="18" charset="0"/>
              </a:rPr>
              <a:t> </a:t>
            </a:r>
            <a:r>
              <a:rPr lang="en-US" sz="1700" b="1" dirty="0" err="1">
                <a:latin typeface="Constantia" panose="02030602050306030303" pitchFamily="18" charset="0"/>
              </a:rPr>
              <a:t>est</a:t>
            </a:r>
            <a:r>
              <a:rPr lang="en-US" sz="1700" b="1" dirty="0">
                <a:latin typeface="Constantia" panose="02030602050306030303" pitchFamily="18" charset="0"/>
              </a:rPr>
              <a:t> </a:t>
            </a:r>
            <a:r>
              <a:rPr lang="en-US" sz="1700" b="1" dirty="0" err="1">
                <a:latin typeface="Constantia" panose="02030602050306030303" pitchFamily="18" charset="0"/>
              </a:rPr>
              <a:t>en</a:t>
            </a:r>
            <a:r>
              <a:rPr lang="en-US" sz="1700" b="1" dirty="0">
                <a:latin typeface="Constantia" panose="02030602050306030303" pitchFamily="18" charset="0"/>
              </a:rPr>
              <a:t> </a:t>
            </a:r>
            <a:r>
              <a:rPr lang="en-US" sz="1700" b="1" dirty="0" err="1">
                <a:latin typeface="Constantia" panose="02030602050306030303" pitchFamily="18" charset="0"/>
              </a:rPr>
              <a:t>cours</a:t>
            </a:r>
            <a:r>
              <a:rPr lang="en-US" sz="1700" b="1" dirty="0">
                <a:latin typeface="Constantia" panose="02030602050306030303" pitchFamily="18" charset="0"/>
              </a:rPr>
              <a:t> </a:t>
            </a:r>
            <a:r>
              <a:rPr lang="en-US" sz="1700" b="1" dirty="0" err="1">
                <a:latin typeface="Constantia" panose="02030602050306030303" pitchFamily="18" charset="0"/>
              </a:rPr>
              <a:t>d’élaboration</a:t>
            </a:r>
            <a:r>
              <a:rPr lang="en-US" sz="1700" dirty="0">
                <a:latin typeface="Constantia" panose="02030602050306030303" pitchFamily="18" charset="0"/>
              </a:rPr>
              <a:t> (les radios </a:t>
            </a:r>
            <a:r>
              <a:rPr lang="en-US" sz="1700" dirty="0" err="1">
                <a:latin typeface="Constantia" panose="02030602050306030303" pitchFamily="18" charset="0"/>
              </a:rPr>
              <a:t>communautaires</a:t>
            </a:r>
            <a:r>
              <a:rPr lang="en-US" sz="1700" dirty="0">
                <a:latin typeface="Constantia" panose="02030602050306030303" pitchFamily="18" charset="0"/>
              </a:rPr>
              <a:t> </a:t>
            </a:r>
            <a:r>
              <a:rPr lang="en-US" sz="1700" dirty="0" err="1">
                <a:latin typeface="Constantia" panose="02030602050306030303" pitchFamily="18" charset="0"/>
              </a:rPr>
              <a:t>notamment</a:t>
            </a:r>
            <a:r>
              <a:rPr lang="en-US" sz="1700" dirty="0">
                <a:latin typeface="Constantia" panose="02030602050306030303" pitchFamily="18" charset="0"/>
              </a:rPr>
              <a:t>, qui </a:t>
            </a:r>
            <a:r>
              <a:rPr lang="en-US" sz="1700" dirty="0" err="1">
                <a:latin typeface="Constantia" panose="02030602050306030303" pitchFamily="18" charset="0"/>
              </a:rPr>
              <a:t>vont</a:t>
            </a:r>
            <a:r>
              <a:rPr lang="en-US" sz="1700" dirty="0">
                <a:latin typeface="Constantia" panose="02030602050306030303" pitchFamily="18" charset="0"/>
              </a:rPr>
              <a:t> du </a:t>
            </a:r>
            <a:r>
              <a:rPr lang="en-US" sz="1700" dirty="0" err="1">
                <a:latin typeface="Constantia" panose="02030602050306030303" pitchFamily="18" charset="0"/>
              </a:rPr>
              <a:t>niveau</a:t>
            </a:r>
            <a:r>
              <a:rPr lang="en-US" sz="1700" dirty="0">
                <a:latin typeface="Constantia" panose="02030602050306030303" pitchFamily="18" charset="0"/>
              </a:rPr>
              <a:t> national au </a:t>
            </a:r>
            <a:r>
              <a:rPr lang="en-US" sz="1700" dirty="0" err="1">
                <a:latin typeface="Constantia" panose="02030602050306030303" pitchFamily="18" charset="0"/>
              </a:rPr>
              <a:t>niveau</a:t>
            </a:r>
            <a:r>
              <a:rPr lang="en-US" sz="1700" dirty="0">
                <a:latin typeface="Constantia" panose="02030602050306030303" pitchFamily="18" charset="0"/>
              </a:rPr>
              <a:t> des villages </a:t>
            </a:r>
            <a:r>
              <a:rPr lang="en-US" sz="1700" dirty="0" err="1">
                <a:latin typeface="Constantia" panose="02030602050306030303" pitchFamily="18" charset="0"/>
              </a:rPr>
              <a:t>sont</a:t>
            </a:r>
            <a:r>
              <a:rPr lang="en-US" sz="1700" dirty="0">
                <a:latin typeface="Constantia" panose="02030602050306030303" pitchFamily="18" charset="0"/>
              </a:rPr>
              <a:t> </a:t>
            </a:r>
            <a:r>
              <a:rPr lang="en-US" sz="1700" dirty="0" err="1">
                <a:latin typeface="Constantia" panose="02030602050306030303" pitchFamily="18" charset="0"/>
              </a:rPr>
              <a:t>près</a:t>
            </a:r>
            <a:r>
              <a:rPr lang="en-US" sz="1700" dirty="0">
                <a:latin typeface="Constantia" panose="02030602050306030303" pitchFamily="18" charset="0"/>
              </a:rPr>
              <a:t> </a:t>
            </a:r>
            <a:r>
              <a:rPr lang="en-US" sz="1700" dirty="0" err="1">
                <a:latin typeface="Constantia" panose="02030602050306030303" pitchFamily="18" charset="0"/>
              </a:rPr>
              <a:t>d’une</a:t>
            </a:r>
            <a:r>
              <a:rPr lang="en-US" sz="1700" dirty="0">
                <a:latin typeface="Constantia" panose="02030602050306030303" pitchFamily="18" charset="0"/>
              </a:rPr>
              <a:t> </a:t>
            </a:r>
            <a:r>
              <a:rPr lang="en-US" sz="1700" dirty="0" err="1">
                <a:latin typeface="Constantia" panose="02030602050306030303" pitchFamily="18" charset="0"/>
              </a:rPr>
              <a:t>quarantaine</a:t>
            </a:r>
            <a:r>
              <a:rPr lang="en-US" sz="1700" dirty="0">
                <a:latin typeface="Constantia" panose="02030602050306030303" pitchFamily="18" charset="0"/>
              </a:rPr>
              <a:t>). </a:t>
            </a:r>
          </a:p>
          <a:p>
            <a:pPr>
              <a:lnSpc>
                <a:spcPct val="90000"/>
              </a:lnSpc>
              <a:spcBef>
                <a:spcPts val="1200"/>
              </a:spcBef>
            </a:pPr>
            <a:r>
              <a:rPr lang="en-US" sz="1700" dirty="0">
                <a:latin typeface="Constantia" panose="02030602050306030303" pitchFamily="18" charset="0"/>
              </a:rPr>
              <a:t>De plus, des </a:t>
            </a:r>
            <a:r>
              <a:rPr lang="en-US" sz="1700" b="1" dirty="0" err="1">
                <a:latin typeface="Constantia" panose="02030602050306030303" pitchFamily="18" charset="0"/>
              </a:rPr>
              <a:t>campagnes</a:t>
            </a:r>
            <a:r>
              <a:rPr lang="en-US" sz="1700" b="1" dirty="0">
                <a:latin typeface="Constantia" panose="02030602050306030303" pitchFamily="18" charset="0"/>
              </a:rPr>
              <a:t> de </a:t>
            </a:r>
            <a:r>
              <a:rPr lang="en-US" sz="1700" b="1" dirty="0" err="1">
                <a:latin typeface="Constantia" panose="02030602050306030303" pitchFamily="18" charset="0"/>
              </a:rPr>
              <a:t>sensibilisations</a:t>
            </a:r>
            <a:r>
              <a:rPr lang="en-US" sz="1700" b="1" dirty="0">
                <a:latin typeface="Constantia" panose="02030602050306030303" pitchFamily="18" charset="0"/>
              </a:rPr>
              <a:t> </a:t>
            </a:r>
            <a:r>
              <a:rPr lang="en-US" sz="1700" b="1" dirty="0" err="1">
                <a:latin typeface="Constantia" panose="02030602050306030303" pitchFamily="18" charset="0"/>
              </a:rPr>
              <a:t>spécifiques</a:t>
            </a:r>
            <a:r>
              <a:rPr lang="en-US" sz="1700" b="1" dirty="0">
                <a:latin typeface="Constantia" panose="02030602050306030303" pitchFamily="18" charset="0"/>
              </a:rPr>
              <a:t> </a:t>
            </a:r>
            <a:r>
              <a:rPr lang="en-US" sz="1700" b="1" dirty="0" err="1">
                <a:latin typeface="Constantia" panose="02030602050306030303" pitchFamily="18" charset="0"/>
              </a:rPr>
              <a:t>en</a:t>
            </a:r>
            <a:r>
              <a:rPr lang="en-US" sz="1700" b="1" dirty="0">
                <a:latin typeface="Constantia" panose="02030602050306030303" pitchFamily="18" charset="0"/>
              </a:rPr>
              <a:t> direction des </a:t>
            </a:r>
            <a:r>
              <a:rPr lang="en-US" sz="1700" b="1" dirty="0" err="1">
                <a:latin typeface="Constantia" panose="02030602050306030303" pitchFamily="18" charset="0"/>
              </a:rPr>
              <a:t>communautés</a:t>
            </a:r>
            <a:r>
              <a:rPr lang="en-US" sz="1700" b="1" dirty="0">
                <a:latin typeface="Constantia" panose="02030602050306030303" pitchFamily="18" charset="0"/>
              </a:rPr>
              <a:t> </a:t>
            </a:r>
            <a:r>
              <a:rPr lang="en-US" sz="1700" dirty="0">
                <a:latin typeface="Constantia" panose="02030602050306030303" pitchFamily="18" charset="0"/>
              </a:rPr>
              <a:t>(pour la </a:t>
            </a:r>
            <a:r>
              <a:rPr lang="en-US" sz="1700" dirty="0" err="1">
                <a:latin typeface="Constantia" panose="02030602050306030303" pitchFamily="18" charset="0"/>
              </a:rPr>
              <a:t>prévention</a:t>
            </a:r>
            <a:r>
              <a:rPr lang="en-US" sz="1700" dirty="0">
                <a:latin typeface="Constantia" panose="02030602050306030303" pitchFamily="18" charset="0"/>
              </a:rPr>
              <a:t> du COVID-19 par </a:t>
            </a:r>
            <a:r>
              <a:rPr lang="en-US" sz="1700" dirty="0" err="1">
                <a:latin typeface="Constantia" panose="02030602050306030303" pitchFamily="18" charset="0"/>
              </a:rPr>
              <a:t>exemple</a:t>
            </a:r>
            <a:r>
              <a:rPr lang="en-US" sz="1700" dirty="0">
                <a:latin typeface="Constantia" panose="02030602050306030303" pitchFamily="18" charset="0"/>
              </a:rPr>
              <a:t>) </a:t>
            </a:r>
            <a:r>
              <a:rPr lang="en-US" sz="1700" dirty="0" err="1">
                <a:latin typeface="Constantia" panose="02030602050306030303" pitchFamily="18" charset="0"/>
              </a:rPr>
              <a:t>nécessite</a:t>
            </a:r>
            <a:r>
              <a:rPr lang="en-US" sz="1700" dirty="0">
                <a:latin typeface="Constantia" panose="02030602050306030303" pitchFamily="18" charset="0"/>
              </a:rPr>
              <a:t> de </a:t>
            </a:r>
            <a:r>
              <a:rPr lang="en-US" sz="1700" dirty="0" err="1">
                <a:latin typeface="Constantia" panose="02030602050306030303" pitchFamily="18" charset="0"/>
              </a:rPr>
              <a:t>travailler</a:t>
            </a:r>
            <a:r>
              <a:rPr lang="en-US" sz="1700" dirty="0">
                <a:latin typeface="Constantia" panose="02030602050306030303" pitchFamily="18" charset="0"/>
              </a:rPr>
              <a:t> avec les leaders </a:t>
            </a:r>
            <a:r>
              <a:rPr lang="en-US" sz="1700" dirty="0" err="1">
                <a:latin typeface="Constantia" panose="02030602050306030303" pitchFamily="18" charset="0"/>
              </a:rPr>
              <a:t>d’opinion</a:t>
            </a:r>
            <a:r>
              <a:rPr lang="en-US" sz="1700" dirty="0">
                <a:latin typeface="Constantia" panose="02030602050306030303" pitchFamily="18" charset="0"/>
              </a:rPr>
              <a:t> (dans le </a:t>
            </a:r>
            <a:r>
              <a:rPr lang="en-US" sz="1700" dirty="0" err="1">
                <a:latin typeface="Constantia" panose="02030602050306030303" pitchFamily="18" charset="0"/>
              </a:rPr>
              <a:t>domaines</a:t>
            </a:r>
            <a:r>
              <a:rPr lang="en-US" sz="1700" dirty="0">
                <a:latin typeface="Constantia" panose="02030602050306030303" pitchFamily="18" charset="0"/>
              </a:rPr>
              <a:t> de la culture, du sport et les leaders religieux et </a:t>
            </a:r>
            <a:r>
              <a:rPr lang="en-US" sz="1700" dirty="0" err="1">
                <a:latin typeface="Constantia" panose="02030602050306030303" pitchFamily="18" charset="0"/>
              </a:rPr>
              <a:t>communautaires</a:t>
            </a:r>
            <a:r>
              <a:rPr lang="en-US" sz="1700" dirty="0">
                <a:latin typeface="Constantia" panose="02030602050306030303" pitchFamily="18" charset="0"/>
              </a:rPr>
              <a:t>) pour </a:t>
            </a:r>
            <a:r>
              <a:rPr lang="en-US" sz="1700" dirty="0" err="1">
                <a:latin typeface="Constantia" panose="02030602050306030303" pitchFamily="18" charset="0"/>
              </a:rPr>
              <a:t>promouvoir</a:t>
            </a:r>
            <a:r>
              <a:rPr lang="en-US" sz="1700" dirty="0">
                <a:latin typeface="Constantia" panose="02030602050306030303" pitchFamily="18" charset="0"/>
              </a:rPr>
              <a:t> des </a:t>
            </a:r>
            <a:r>
              <a:rPr lang="en-US" sz="1700" dirty="0" err="1">
                <a:latin typeface="Constantia" panose="02030602050306030303" pitchFamily="18" charset="0"/>
              </a:rPr>
              <a:t>changements</a:t>
            </a:r>
            <a:r>
              <a:rPr lang="en-US" sz="1700" dirty="0">
                <a:latin typeface="Constantia" panose="02030602050306030303" pitchFamily="18" charset="0"/>
              </a:rPr>
              <a:t> </a:t>
            </a:r>
            <a:r>
              <a:rPr lang="en-US" sz="1700" dirty="0" err="1">
                <a:latin typeface="Constantia" panose="02030602050306030303" pitchFamily="18" charset="0"/>
              </a:rPr>
              <a:t>comportementaux</a:t>
            </a:r>
            <a:r>
              <a:rPr lang="en-US" sz="1700" dirty="0">
                <a:latin typeface="Constantia" panose="02030602050306030303" pitchFamily="18" charset="0"/>
              </a:rPr>
              <a:t> </a:t>
            </a:r>
            <a:r>
              <a:rPr lang="en-US" sz="1700" dirty="0" err="1">
                <a:latin typeface="Constantia" panose="02030602050306030303" pitchFamily="18" charset="0"/>
              </a:rPr>
              <a:t>en</a:t>
            </a:r>
            <a:r>
              <a:rPr lang="en-US" sz="1700" dirty="0">
                <a:latin typeface="Constantia" panose="02030602050306030303" pitchFamily="18" charset="0"/>
              </a:rPr>
              <a:t> </a:t>
            </a:r>
            <a:r>
              <a:rPr lang="en-US" sz="1700" dirty="0" err="1">
                <a:latin typeface="Constantia" panose="02030602050306030303" pitchFamily="18" charset="0"/>
              </a:rPr>
              <a:t>faveur</a:t>
            </a:r>
            <a:r>
              <a:rPr lang="en-US" sz="1700" dirty="0">
                <a:latin typeface="Constantia" panose="02030602050306030303" pitchFamily="18" charset="0"/>
              </a:rPr>
              <a:t> du </a:t>
            </a:r>
            <a:r>
              <a:rPr lang="en-US" sz="1700" dirty="0" err="1">
                <a:latin typeface="Constantia" panose="02030602050306030303" pitchFamily="18" charset="0"/>
              </a:rPr>
              <a:t>développement</a:t>
            </a:r>
            <a:r>
              <a:rPr lang="en-US" sz="1700" dirty="0">
                <a:latin typeface="Constantia" panose="02030602050306030303" pitchFamily="18" charset="0"/>
              </a:rPr>
              <a:t>. </a:t>
            </a:r>
          </a:p>
        </p:txBody>
      </p:sp>
      <p:pic>
        <p:nvPicPr>
          <p:cNvPr id="5" name="Image 4" descr="Une image contenant personne, extérieur, très coloré, debout&#10;&#10;Description générée automatiquement">
            <a:extLst>
              <a:ext uri="{FF2B5EF4-FFF2-40B4-BE49-F238E27FC236}">
                <a16:creationId xmlns:a16="http://schemas.microsoft.com/office/drawing/2014/main" id="{38525500-99B2-4736-9285-6A3389A3AA57}"/>
              </a:ext>
            </a:extLst>
          </p:cNvPr>
          <p:cNvPicPr>
            <a:picLocks noChangeAspect="1"/>
          </p:cNvPicPr>
          <p:nvPr/>
        </p:nvPicPr>
        <p:blipFill rotWithShape="1">
          <a:blip r:embed="rId3">
            <a:extLst>
              <a:ext uri="{28A0092B-C50C-407E-A947-70E740481C1C}">
                <a14:useLocalDpi xmlns:a14="http://schemas.microsoft.com/office/drawing/2010/main" val="0"/>
              </a:ext>
            </a:extLst>
          </a:blip>
          <a:srcRect l="7313" r="11032" b="3"/>
          <a:stretch/>
        </p:blipFill>
        <p:spPr>
          <a:xfrm>
            <a:off x="8065041" y="3343831"/>
            <a:ext cx="3467707" cy="2834640"/>
          </a:xfrm>
          <a:prstGeom prst="rect">
            <a:avLst/>
          </a:prstGeom>
        </p:spPr>
      </p:pic>
      <p:sp>
        <p:nvSpPr>
          <p:cNvPr id="6" name="Flèche : droite 5">
            <a:extLst>
              <a:ext uri="{FF2B5EF4-FFF2-40B4-BE49-F238E27FC236}">
                <a16:creationId xmlns:a16="http://schemas.microsoft.com/office/drawing/2014/main" id="{693DE0B5-4C82-4E87-B2D1-AF271A1C7A46}"/>
              </a:ext>
            </a:extLst>
          </p:cNvPr>
          <p:cNvSpPr/>
          <p:nvPr/>
        </p:nvSpPr>
        <p:spPr>
          <a:xfrm>
            <a:off x="924674" y="6012814"/>
            <a:ext cx="1311966" cy="495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6">
            <a:extLst>
              <a:ext uri="{FF2B5EF4-FFF2-40B4-BE49-F238E27FC236}">
                <a16:creationId xmlns:a16="http://schemas.microsoft.com/office/drawing/2014/main" id="{438FEDF8-8070-4782-A632-4164095BEA13}"/>
              </a:ext>
            </a:extLst>
          </p:cNvPr>
          <p:cNvSpPr txBox="1"/>
          <p:nvPr/>
        </p:nvSpPr>
        <p:spPr>
          <a:xfrm>
            <a:off x="2491408" y="5798881"/>
            <a:ext cx="9422373" cy="923330"/>
          </a:xfrm>
          <a:prstGeom prst="rect">
            <a:avLst/>
          </a:prstGeom>
          <a:solidFill>
            <a:schemeClr val="accent1"/>
          </a:solidFill>
        </p:spPr>
        <p:txBody>
          <a:bodyPr wrap="square" rtlCol="0">
            <a:spAutoFit/>
          </a:bodyPr>
          <a:lstStyle/>
          <a:p>
            <a:r>
              <a:rPr lang="fr-FR" b="1" dirty="0">
                <a:solidFill>
                  <a:schemeClr val="bg1"/>
                </a:solidFill>
              </a:rPr>
              <a:t>Renforcer les liens avec les médias communautaires et créer des outils ciblés en fonction de cibles identifiées dans les communautés (femmes, agriculteurs…) en suivant une stratégie de développement communautaire à élaborer.</a:t>
            </a:r>
            <a:endParaRPr lang="en-US" b="1" dirty="0">
              <a:solidFill>
                <a:schemeClr val="bg1"/>
              </a:solidFill>
            </a:endParaRPr>
          </a:p>
        </p:txBody>
      </p:sp>
    </p:spTree>
    <p:extLst>
      <p:ext uri="{BB962C8B-B14F-4D97-AF65-F5344CB8AC3E}">
        <p14:creationId xmlns:p14="http://schemas.microsoft.com/office/powerpoint/2010/main" val="1368391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8865B3-E0E9-4AD3-8262-EFFA7FC0D880}"/>
              </a:ext>
            </a:extLst>
          </p:cNvPr>
          <p:cNvSpPr/>
          <p:nvPr/>
        </p:nvSpPr>
        <p:spPr>
          <a:xfrm>
            <a:off x="5605670" y="797446"/>
            <a:ext cx="6037690" cy="4499822"/>
          </a:xfrm>
          <a:prstGeom prst="rect">
            <a:avLst/>
          </a:prstGeom>
        </p:spPr>
        <p:txBody>
          <a:bodyPr wrap="square">
            <a:spAutoFit/>
          </a:bodyPr>
          <a:lstStyle/>
          <a:p>
            <a:pPr algn="just">
              <a:lnSpc>
                <a:spcPct val="110000"/>
              </a:lnSpc>
              <a:spcBef>
                <a:spcPts val="1200"/>
              </a:spcBef>
            </a:pPr>
            <a:r>
              <a:rPr lang="fr-FR" dirty="0">
                <a:solidFill>
                  <a:srgbClr val="404040"/>
                </a:solidFill>
                <a:latin typeface="Constantia" panose="02030602050306030303" pitchFamily="18" charset="0"/>
                <a:ea typeface="STXinwei" panose="02010800040101010101" pitchFamily="2" charset="-122"/>
                <a:cs typeface="Times New Roman" panose="02020603050405020304" pitchFamily="18" charset="0"/>
              </a:rPr>
              <a:t>Le PNUD aux Comores réalise un certain nombre de rapports  pour communiquer sur les résultats (rapports annuel, rapports d’évaluation sur les projets, rapports d’enquêtes…)</a:t>
            </a:r>
            <a:endParaRPr lang="en-US" dirty="0">
              <a:latin typeface="Constantia" panose="02030602050306030303" pitchFamily="18" charset="0"/>
              <a:ea typeface="STXinwei" panose="02010800040101010101" pitchFamily="2" charset="-122"/>
              <a:cs typeface="Times New Roman" panose="02020603050405020304" pitchFamily="18" charset="0"/>
            </a:endParaRPr>
          </a:p>
          <a:p>
            <a:pPr algn="just">
              <a:lnSpc>
                <a:spcPct val="110000"/>
              </a:lnSpc>
              <a:spcBef>
                <a:spcPts val="1200"/>
              </a:spcBef>
            </a:pPr>
            <a:r>
              <a:rPr lang="fr-FR" dirty="0">
                <a:solidFill>
                  <a:srgbClr val="404040"/>
                </a:solidFill>
                <a:latin typeface="Constantia" panose="02030602050306030303" pitchFamily="18" charset="0"/>
                <a:ea typeface="STXinwei" panose="02010800040101010101" pitchFamily="2" charset="-122"/>
                <a:cs typeface="Times New Roman" panose="02020603050405020304" pitchFamily="18" charset="0"/>
              </a:rPr>
              <a:t>En plus de ces rapports, un </a:t>
            </a:r>
            <a:r>
              <a:rPr lang="fr-FR" dirty="0" err="1">
                <a:solidFill>
                  <a:srgbClr val="404040"/>
                </a:solidFill>
                <a:latin typeface="Constantia" panose="02030602050306030303" pitchFamily="18" charset="0"/>
                <a:ea typeface="STXinwei" panose="02010800040101010101" pitchFamily="2" charset="-122"/>
                <a:cs typeface="Times New Roman" panose="02020603050405020304" pitchFamily="18" charset="0"/>
              </a:rPr>
              <a:t>SitRep</a:t>
            </a:r>
            <a:r>
              <a:rPr lang="fr-FR" dirty="0">
                <a:solidFill>
                  <a:srgbClr val="404040"/>
                </a:solidFill>
                <a:latin typeface="Constantia" panose="02030602050306030303" pitchFamily="18" charset="0"/>
                <a:ea typeface="STXinwei" panose="02010800040101010101" pitchFamily="2" charset="-122"/>
                <a:cs typeface="Times New Roman" panose="02020603050405020304" pitchFamily="18" charset="0"/>
              </a:rPr>
              <a:t> sur le Coronavirus prolongée dans la newsletter mensuelle  permet de partager avec toutes les audiences (internes et externes) les principaux résultats. </a:t>
            </a:r>
          </a:p>
          <a:p>
            <a:pPr algn="just">
              <a:lnSpc>
                <a:spcPct val="110000"/>
              </a:lnSpc>
              <a:spcBef>
                <a:spcPts val="1200"/>
              </a:spcBef>
            </a:pPr>
            <a:r>
              <a:rPr lang="fr-FR" dirty="0">
                <a:solidFill>
                  <a:srgbClr val="404040"/>
                </a:solidFill>
                <a:latin typeface="Constantia" panose="02030602050306030303" pitchFamily="18" charset="0"/>
                <a:ea typeface="STXinwei" panose="02010800040101010101" pitchFamily="2" charset="-122"/>
                <a:cs typeface="Times New Roman" panose="02020603050405020304" pitchFamily="18" charset="0"/>
              </a:rPr>
              <a:t>A ce </a:t>
            </a:r>
            <a:r>
              <a:rPr lang="fr-FR" dirty="0" err="1">
                <a:solidFill>
                  <a:srgbClr val="404040"/>
                </a:solidFill>
                <a:latin typeface="Constantia" panose="02030602050306030303" pitchFamily="18" charset="0"/>
                <a:ea typeface="STXinwei" panose="02010800040101010101" pitchFamily="2" charset="-122"/>
                <a:cs typeface="Times New Roman" panose="02020603050405020304" pitchFamily="18" charset="0"/>
              </a:rPr>
              <a:t>SitRep</a:t>
            </a:r>
            <a:r>
              <a:rPr lang="fr-FR" dirty="0">
                <a:solidFill>
                  <a:srgbClr val="404040"/>
                </a:solidFill>
                <a:latin typeface="Constantia" panose="02030602050306030303" pitchFamily="18" charset="0"/>
                <a:ea typeface="STXinwei" panose="02010800040101010101" pitchFamily="2" charset="-122"/>
                <a:cs typeface="Times New Roman" panose="02020603050405020304" pitchFamily="18" charset="0"/>
              </a:rPr>
              <a:t> du PNUD s’ajoute un rapport mensuel du Bureau du Coordonnateur Résident auquel le PNUD contribue ainsi qu’un </a:t>
            </a:r>
            <a:r>
              <a:rPr lang="fr-FR" dirty="0" err="1">
                <a:solidFill>
                  <a:srgbClr val="404040"/>
                </a:solidFill>
                <a:latin typeface="Constantia" panose="02030602050306030303" pitchFamily="18" charset="0"/>
                <a:ea typeface="STXinwei" panose="02010800040101010101" pitchFamily="2" charset="-122"/>
                <a:cs typeface="Times New Roman" panose="02020603050405020304" pitchFamily="18" charset="0"/>
              </a:rPr>
              <a:t>SitRep</a:t>
            </a:r>
            <a:r>
              <a:rPr lang="fr-FR" dirty="0">
                <a:solidFill>
                  <a:srgbClr val="404040"/>
                </a:solidFill>
                <a:latin typeface="Constantia" panose="02030602050306030303" pitchFamily="18" charset="0"/>
                <a:ea typeface="STXinwei" panose="02010800040101010101" pitchFamily="2" charset="-122"/>
                <a:cs typeface="Times New Roman" panose="02020603050405020304" pitchFamily="18" charset="0"/>
              </a:rPr>
              <a:t> dans les contextes d’urgence (pour le cyclone Kenneth et pour la COVID-19).</a:t>
            </a:r>
          </a:p>
          <a:p>
            <a:pPr algn="just">
              <a:lnSpc>
                <a:spcPct val="110000"/>
              </a:lnSpc>
              <a:spcBef>
                <a:spcPts val="1200"/>
              </a:spcBef>
            </a:pPr>
            <a:endParaRPr lang="en-US" dirty="0">
              <a:latin typeface="Constantia" panose="02030602050306030303" pitchFamily="18" charset="0"/>
              <a:ea typeface="STXinwei" panose="02010800040101010101" pitchFamily="2" charset="-122"/>
              <a:cs typeface="Times New Roman" panose="02020603050405020304" pitchFamily="18" charset="0"/>
            </a:endParaRPr>
          </a:p>
        </p:txBody>
      </p:sp>
      <p:pic>
        <p:nvPicPr>
          <p:cNvPr id="8" name="Image 7">
            <a:extLst>
              <a:ext uri="{FF2B5EF4-FFF2-40B4-BE49-F238E27FC236}">
                <a16:creationId xmlns:a16="http://schemas.microsoft.com/office/drawing/2014/main" id="{2FBAD305-1F94-4265-B3D1-D94EA09EB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645" y="1889271"/>
            <a:ext cx="3190875" cy="4476751"/>
          </a:xfrm>
          <a:prstGeom prst="rect">
            <a:avLst/>
          </a:prstGeom>
        </p:spPr>
      </p:pic>
      <p:sp>
        <p:nvSpPr>
          <p:cNvPr id="9" name="Titre 8">
            <a:extLst>
              <a:ext uri="{FF2B5EF4-FFF2-40B4-BE49-F238E27FC236}">
                <a16:creationId xmlns:a16="http://schemas.microsoft.com/office/drawing/2014/main" id="{36B2C2E5-EAD4-4461-B587-3E06CA87462B}"/>
              </a:ext>
            </a:extLst>
          </p:cNvPr>
          <p:cNvSpPr>
            <a:spLocks noGrp="1"/>
          </p:cNvSpPr>
          <p:nvPr>
            <p:ph type="title" idx="4294967295"/>
          </p:nvPr>
        </p:nvSpPr>
        <p:spPr>
          <a:xfrm>
            <a:off x="1096645" y="324816"/>
            <a:ext cx="3856355" cy="1440484"/>
          </a:xfrm>
        </p:spPr>
        <p:txBody>
          <a:bodyPr>
            <a:normAutofit fontScale="90000"/>
          </a:bodyPr>
          <a:lstStyle/>
          <a:p>
            <a:pPr rtl="0" eaLnBrk="1" latinLnBrk="0" hangingPunct="1"/>
            <a:r>
              <a:rPr lang="fr-FR" sz="3600" b="1" dirty="0"/>
              <a:t>Communication des résultats:</a:t>
            </a:r>
            <a:r>
              <a:rPr lang="fr-FR" sz="3200" b="1" dirty="0">
                <a:solidFill>
                  <a:schemeClr val="tx2">
                    <a:lumMod val="75000"/>
                  </a:schemeClr>
                </a:solidFill>
                <a:effectLst>
                  <a:outerShdw blurRad="38100" dist="38100" dir="2700000" algn="tl">
                    <a:srgbClr val="000000">
                      <a:alpha val="43137"/>
                    </a:srgbClr>
                  </a:outerShdw>
                </a:effectLst>
                <a:ea typeface="+mn-ea"/>
                <a:cs typeface="+mn-cs"/>
              </a:rPr>
              <a:t> </a:t>
            </a:r>
            <a:r>
              <a:rPr lang="fr-FR" sz="3600" b="1" dirty="0"/>
              <a:t>les rapports</a:t>
            </a:r>
            <a:endParaRPr lang="en-US" sz="3600" b="1" dirty="0"/>
          </a:p>
        </p:txBody>
      </p:sp>
      <p:sp>
        <p:nvSpPr>
          <p:cNvPr id="5" name="Flèche : droite 4">
            <a:extLst>
              <a:ext uri="{FF2B5EF4-FFF2-40B4-BE49-F238E27FC236}">
                <a16:creationId xmlns:a16="http://schemas.microsoft.com/office/drawing/2014/main" id="{CEC0C9C8-1901-4386-9440-12C1C11B7DE4}"/>
              </a:ext>
            </a:extLst>
          </p:cNvPr>
          <p:cNvSpPr/>
          <p:nvPr/>
        </p:nvSpPr>
        <p:spPr>
          <a:xfrm>
            <a:off x="4403202" y="5649700"/>
            <a:ext cx="1099596" cy="495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60C89048-0E45-4F88-881B-1A1636CD1349}"/>
              </a:ext>
            </a:extLst>
          </p:cNvPr>
          <p:cNvSpPr txBox="1"/>
          <p:nvPr/>
        </p:nvSpPr>
        <p:spPr>
          <a:xfrm>
            <a:off x="5605670" y="5297268"/>
            <a:ext cx="6037690" cy="1200329"/>
          </a:xfrm>
          <a:prstGeom prst="rect">
            <a:avLst/>
          </a:prstGeom>
          <a:solidFill>
            <a:schemeClr val="accent1"/>
          </a:solidFill>
        </p:spPr>
        <p:txBody>
          <a:bodyPr wrap="square" rtlCol="0">
            <a:spAutoFit/>
          </a:bodyPr>
          <a:lstStyle/>
          <a:p>
            <a:r>
              <a:rPr lang="fr-FR" b="1" dirty="0">
                <a:solidFill>
                  <a:schemeClr val="bg1"/>
                </a:solidFill>
              </a:rPr>
              <a:t>A ce jour, les rapports du PNUD aux Comores dont la qualité est reconnue jouissent d’une diffusion trop confidentielle. Il s’agira de les diffuser plus largement et d’e, extraire les éléments (</a:t>
            </a:r>
            <a:r>
              <a:rPr lang="fr-FR" b="1" dirty="0" err="1">
                <a:solidFill>
                  <a:schemeClr val="bg1"/>
                </a:solidFill>
              </a:rPr>
              <a:t>success</a:t>
            </a:r>
            <a:r>
              <a:rPr lang="fr-FR" b="1" dirty="0">
                <a:solidFill>
                  <a:schemeClr val="bg1"/>
                </a:solidFill>
              </a:rPr>
              <a:t> stories) à communiquer de manière ciblée.</a:t>
            </a:r>
            <a:endParaRPr lang="en-US" b="1" dirty="0">
              <a:solidFill>
                <a:schemeClr val="bg1"/>
              </a:solidFill>
            </a:endParaRPr>
          </a:p>
        </p:txBody>
      </p:sp>
    </p:spTree>
    <p:extLst>
      <p:ext uri="{BB962C8B-B14F-4D97-AF65-F5344CB8AC3E}">
        <p14:creationId xmlns:p14="http://schemas.microsoft.com/office/powerpoint/2010/main" val="3052544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A14A8794-0386-4B93-A941-648960610167}"/>
              </a:ext>
            </a:extLst>
          </p:cNvPr>
          <p:cNvSpPr>
            <a:spLocks noGrp="1"/>
          </p:cNvSpPr>
          <p:nvPr>
            <p:ph type="title" idx="4294967295"/>
          </p:nvPr>
        </p:nvSpPr>
        <p:spPr>
          <a:xfrm>
            <a:off x="838200" y="365125"/>
            <a:ext cx="10515600" cy="1306443"/>
          </a:xfrm>
        </p:spPr>
        <p:txBody>
          <a:bodyPr vert="horz" lIns="91440" tIns="45720" rIns="91440" bIns="45720" rtlCol="0" anchor="ctr">
            <a:normAutofit/>
          </a:bodyPr>
          <a:lstStyle/>
          <a:p>
            <a:pPr defTabSz="914400"/>
            <a:r>
              <a:rPr lang="en-US" sz="4000" b="1" dirty="0" err="1"/>
              <a:t>Evénementiel</a:t>
            </a:r>
            <a:endParaRPr lang="en-US" sz="4000" b="1" dirty="0"/>
          </a:p>
        </p:txBody>
      </p:sp>
      <p:sp>
        <p:nvSpPr>
          <p:cNvPr id="3" name="Rectangle 2">
            <a:extLst>
              <a:ext uri="{FF2B5EF4-FFF2-40B4-BE49-F238E27FC236}">
                <a16:creationId xmlns:a16="http://schemas.microsoft.com/office/drawing/2014/main" id="{C4B907FE-78DA-45EB-B128-9275D5FF0855}"/>
              </a:ext>
            </a:extLst>
          </p:cNvPr>
          <p:cNvSpPr/>
          <p:nvPr/>
        </p:nvSpPr>
        <p:spPr>
          <a:xfrm>
            <a:off x="838200" y="1303985"/>
            <a:ext cx="4152774" cy="4303464"/>
          </a:xfrm>
          <a:prstGeom prst="rect">
            <a:avLst/>
          </a:prstGeom>
        </p:spPr>
        <p:txBody>
          <a:bodyPr vert="horz" lIns="91440" tIns="45720" rIns="91440" bIns="45720" rtlCol="0">
            <a:noAutofit/>
          </a:bodyPr>
          <a:lstStyle/>
          <a:p>
            <a:pPr algn="just" defTabSz="914400">
              <a:lnSpc>
                <a:spcPct val="90000"/>
              </a:lnSpc>
              <a:spcBef>
                <a:spcPts val="1200"/>
              </a:spcBef>
            </a:pPr>
            <a:r>
              <a:rPr lang="en-US" dirty="0">
                <a:latin typeface="Constantia" panose="02030602050306030303" pitchFamily="18" charset="0"/>
              </a:rPr>
              <a:t>La communication </a:t>
            </a:r>
            <a:r>
              <a:rPr lang="en-US" dirty="0" err="1">
                <a:latin typeface="Constantia" panose="02030602050306030303" pitchFamily="18" charset="0"/>
              </a:rPr>
              <a:t>événementielle</a:t>
            </a:r>
            <a:r>
              <a:rPr lang="en-US" dirty="0">
                <a:latin typeface="Constantia" panose="02030602050306030303" pitchFamily="18" charset="0"/>
              </a:rPr>
              <a:t> </a:t>
            </a:r>
            <a:r>
              <a:rPr lang="en-US" dirty="0" err="1">
                <a:latin typeface="Constantia" panose="02030602050306030303" pitchFamily="18" charset="0"/>
              </a:rPr>
              <a:t>est</a:t>
            </a:r>
            <a:r>
              <a:rPr lang="en-US" dirty="0">
                <a:latin typeface="Constantia" panose="02030602050306030303" pitchFamily="18" charset="0"/>
              </a:rPr>
              <a:t> </a:t>
            </a:r>
            <a:r>
              <a:rPr lang="en-US" dirty="0" err="1">
                <a:latin typeface="Constantia" panose="02030602050306030303" pitchFamily="18" charset="0"/>
              </a:rPr>
              <a:t>l’une</a:t>
            </a:r>
            <a:r>
              <a:rPr lang="en-US" dirty="0">
                <a:latin typeface="Constantia" panose="02030602050306030303" pitchFamily="18" charset="0"/>
              </a:rPr>
              <a:t> des sources de </a:t>
            </a:r>
            <a:r>
              <a:rPr lang="en-US" b="1" dirty="0" err="1">
                <a:latin typeface="Constantia" panose="02030602050306030303" pitchFamily="18" charset="0"/>
              </a:rPr>
              <a:t>grande</a:t>
            </a:r>
            <a:r>
              <a:rPr lang="en-US" b="1" dirty="0">
                <a:latin typeface="Constantia" panose="02030602050306030303" pitchFamily="18" charset="0"/>
              </a:rPr>
              <a:t> couverture </a:t>
            </a:r>
            <a:r>
              <a:rPr lang="en-US" b="1" dirty="0" err="1">
                <a:latin typeface="Constantia" panose="02030602050306030303" pitchFamily="18" charset="0"/>
              </a:rPr>
              <a:t>médiatique</a:t>
            </a:r>
            <a:r>
              <a:rPr lang="en-US" b="1" dirty="0">
                <a:latin typeface="Constantia" panose="02030602050306030303" pitchFamily="18" charset="0"/>
              </a:rPr>
              <a:t> dans le pays (relations </a:t>
            </a:r>
            <a:r>
              <a:rPr lang="en-US" b="1" dirty="0" err="1">
                <a:latin typeface="Constantia" panose="02030602050306030303" pitchFamily="18" charset="0"/>
              </a:rPr>
              <a:t>presse</a:t>
            </a:r>
            <a:r>
              <a:rPr lang="en-US" b="1" dirty="0">
                <a:latin typeface="Constantia" panose="02030602050306030303" pitchFamily="18" charset="0"/>
              </a:rPr>
              <a:t> </a:t>
            </a:r>
            <a:r>
              <a:rPr lang="en-US" b="1" dirty="0" err="1">
                <a:latin typeface="Constantia" panose="02030602050306030303" pitchFamily="18" charset="0"/>
              </a:rPr>
              <a:t>en</a:t>
            </a:r>
            <a:r>
              <a:rPr lang="en-US" b="1" dirty="0">
                <a:latin typeface="Constantia" panose="02030602050306030303" pitchFamily="18" charset="0"/>
              </a:rPr>
              <a:t> </a:t>
            </a:r>
            <a:r>
              <a:rPr lang="en-US" b="1" dirty="0" err="1">
                <a:latin typeface="Constantia" panose="02030602050306030303" pitchFamily="18" charset="0"/>
              </a:rPr>
              <a:t>amont</a:t>
            </a:r>
            <a:r>
              <a:rPr lang="en-US" b="1" dirty="0">
                <a:latin typeface="Constantia" panose="02030602050306030303" pitchFamily="18" charset="0"/>
              </a:rPr>
              <a:t> et communiqués de </a:t>
            </a:r>
            <a:r>
              <a:rPr lang="en-US" b="1" dirty="0" err="1">
                <a:latin typeface="Constantia" panose="02030602050306030303" pitchFamily="18" charset="0"/>
              </a:rPr>
              <a:t>presse</a:t>
            </a:r>
            <a:r>
              <a:rPr lang="en-US" b="1" dirty="0">
                <a:latin typeface="Constantia" panose="02030602050306030303" pitchFamily="18" charset="0"/>
              </a:rPr>
              <a:t>). </a:t>
            </a:r>
          </a:p>
          <a:p>
            <a:pPr algn="just" defTabSz="914400">
              <a:lnSpc>
                <a:spcPct val="90000"/>
              </a:lnSpc>
              <a:spcBef>
                <a:spcPts val="1200"/>
              </a:spcBef>
            </a:pPr>
            <a:r>
              <a:rPr lang="en-US" dirty="0" err="1">
                <a:latin typeface="Constantia" panose="02030602050306030303" pitchFamily="18" charset="0"/>
              </a:rPr>
              <a:t>En</a:t>
            </a:r>
            <a:r>
              <a:rPr lang="en-US" dirty="0">
                <a:latin typeface="Constantia" panose="02030602050306030303" pitchFamily="18" charset="0"/>
              </a:rPr>
              <a:t> plus des </a:t>
            </a:r>
            <a:r>
              <a:rPr lang="en-US" dirty="0" err="1">
                <a:latin typeface="Constantia" panose="02030602050306030303" pitchFamily="18" charset="0"/>
              </a:rPr>
              <a:t>journées</a:t>
            </a:r>
            <a:r>
              <a:rPr lang="en-US" dirty="0">
                <a:latin typeface="Constantia" panose="02030602050306030303" pitchFamily="18" charset="0"/>
              </a:rPr>
              <a:t> de </a:t>
            </a:r>
            <a:r>
              <a:rPr lang="en-US" dirty="0" err="1">
                <a:latin typeface="Constantia" panose="02030602050306030303" pitchFamily="18" charset="0"/>
              </a:rPr>
              <a:t>lancements</a:t>
            </a:r>
            <a:r>
              <a:rPr lang="en-US" dirty="0">
                <a:latin typeface="Constantia" panose="02030602050306030303" pitchFamily="18" charset="0"/>
              </a:rPr>
              <a:t> avec des missions sur le terrain avec des </a:t>
            </a:r>
            <a:r>
              <a:rPr lang="en-US" dirty="0" err="1">
                <a:latin typeface="Constantia" panose="02030602050306030303" pitchFamily="18" charset="0"/>
              </a:rPr>
              <a:t>hautes</a:t>
            </a:r>
            <a:r>
              <a:rPr lang="en-US" dirty="0">
                <a:latin typeface="Constantia" panose="02030602050306030303" pitchFamily="18" charset="0"/>
              </a:rPr>
              <a:t> </a:t>
            </a:r>
            <a:r>
              <a:rPr lang="en-US" dirty="0" err="1">
                <a:latin typeface="Constantia" panose="02030602050306030303" pitchFamily="18" charset="0"/>
              </a:rPr>
              <a:t>personnalités</a:t>
            </a:r>
            <a:r>
              <a:rPr lang="en-US" dirty="0">
                <a:latin typeface="Constantia" panose="02030602050306030303" pitchFamily="18" charset="0"/>
              </a:rPr>
              <a:t> et des </a:t>
            </a:r>
            <a:r>
              <a:rPr lang="en-US" dirty="0" err="1">
                <a:latin typeface="Constantia" panose="02030602050306030303" pitchFamily="18" charset="0"/>
              </a:rPr>
              <a:t>médias</a:t>
            </a:r>
            <a:r>
              <a:rPr lang="en-US" dirty="0">
                <a:latin typeface="Constantia" panose="02030602050306030303" pitchFamily="18" charset="0"/>
              </a:rPr>
              <a:t>, les </a:t>
            </a:r>
            <a:r>
              <a:rPr lang="en-US" dirty="0" err="1">
                <a:latin typeface="Constantia" panose="02030602050306030303" pitchFamily="18" charset="0"/>
              </a:rPr>
              <a:t>journées</a:t>
            </a:r>
            <a:r>
              <a:rPr lang="en-US" dirty="0">
                <a:latin typeface="Constantia" panose="02030602050306030303" pitchFamily="18" charset="0"/>
              </a:rPr>
              <a:t> </a:t>
            </a:r>
            <a:r>
              <a:rPr lang="en-US" dirty="0" err="1">
                <a:latin typeface="Constantia" panose="02030602050306030303" pitchFamily="18" charset="0"/>
              </a:rPr>
              <a:t>mondiales</a:t>
            </a:r>
            <a:r>
              <a:rPr lang="en-US" dirty="0">
                <a:latin typeface="Constantia" panose="02030602050306030303" pitchFamily="18" charset="0"/>
              </a:rPr>
              <a:t>  constituent des </a:t>
            </a:r>
            <a:r>
              <a:rPr lang="en-US" dirty="0" err="1">
                <a:latin typeface="Constantia" panose="02030602050306030303" pitchFamily="18" charset="0"/>
              </a:rPr>
              <a:t>opportunités</a:t>
            </a:r>
            <a:r>
              <a:rPr lang="en-US" dirty="0">
                <a:latin typeface="Constantia" panose="02030602050306030303" pitchFamily="18" charset="0"/>
              </a:rPr>
              <a:t> de communication </a:t>
            </a:r>
            <a:r>
              <a:rPr lang="en-US" dirty="0" err="1">
                <a:latin typeface="Constantia" panose="02030602050306030303" pitchFamily="18" charset="0"/>
              </a:rPr>
              <a:t>permettant</a:t>
            </a:r>
            <a:r>
              <a:rPr lang="en-US" dirty="0">
                <a:latin typeface="Constantia" panose="02030602050306030303" pitchFamily="18" charset="0"/>
              </a:rPr>
              <a:t> </a:t>
            </a:r>
            <a:r>
              <a:rPr lang="en-US" dirty="0" err="1">
                <a:latin typeface="Constantia" panose="02030602050306030303" pitchFamily="18" charset="0"/>
              </a:rPr>
              <a:t>une</a:t>
            </a:r>
            <a:r>
              <a:rPr lang="en-US" dirty="0">
                <a:latin typeface="Constantia" panose="02030602050306030303" pitchFamily="18" charset="0"/>
              </a:rPr>
              <a:t> </a:t>
            </a:r>
            <a:r>
              <a:rPr lang="en-US" dirty="0" err="1">
                <a:latin typeface="Constantia" panose="02030602050306030303" pitchFamily="18" charset="0"/>
              </a:rPr>
              <a:t>visibilité</a:t>
            </a:r>
            <a:r>
              <a:rPr lang="en-US" dirty="0">
                <a:latin typeface="Constantia" panose="02030602050306030303" pitchFamily="18" charset="0"/>
              </a:rPr>
              <a:t> des initiatives à </a:t>
            </a:r>
            <a:r>
              <a:rPr lang="en-US" dirty="0" err="1">
                <a:latin typeface="Constantia" panose="02030602050306030303" pitchFamily="18" charset="0"/>
              </a:rPr>
              <a:t>l’échelle</a:t>
            </a:r>
            <a:r>
              <a:rPr lang="en-US" dirty="0">
                <a:latin typeface="Constantia" panose="02030602050306030303" pitchFamily="18" charset="0"/>
              </a:rPr>
              <a:t> du pays </a:t>
            </a:r>
            <a:r>
              <a:rPr lang="en-US" dirty="0" err="1">
                <a:latin typeface="Constantia" panose="02030602050306030303" pitchFamily="18" charset="0"/>
              </a:rPr>
              <a:t>mais</a:t>
            </a:r>
            <a:r>
              <a:rPr lang="en-US" dirty="0">
                <a:latin typeface="Constantia" panose="02030602050306030303" pitchFamily="18" charset="0"/>
              </a:rPr>
              <a:t> </a:t>
            </a:r>
            <a:r>
              <a:rPr lang="en-US" dirty="0" err="1">
                <a:latin typeface="Constantia" panose="02030602050306030303" pitchFamily="18" charset="0"/>
              </a:rPr>
              <a:t>aussi</a:t>
            </a:r>
            <a:r>
              <a:rPr lang="en-US" dirty="0">
                <a:latin typeface="Constantia" panose="02030602050306030303" pitchFamily="18" charset="0"/>
              </a:rPr>
              <a:t> à </a:t>
            </a:r>
            <a:r>
              <a:rPr lang="en-US" dirty="0" err="1">
                <a:latin typeface="Constantia" panose="02030602050306030303" pitchFamily="18" charset="0"/>
              </a:rPr>
              <a:t>l’échelle</a:t>
            </a:r>
            <a:r>
              <a:rPr lang="en-US" dirty="0">
                <a:latin typeface="Constantia" panose="02030602050306030303" pitchFamily="18" charset="0"/>
              </a:rPr>
              <a:t> </a:t>
            </a:r>
            <a:r>
              <a:rPr lang="en-US" dirty="0" err="1">
                <a:latin typeface="Constantia" panose="02030602050306030303" pitchFamily="18" charset="0"/>
              </a:rPr>
              <a:t>mondiale</a:t>
            </a:r>
            <a:endParaRPr lang="en-US" dirty="0">
              <a:latin typeface="Constantia" panose="02030602050306030303" pitchFamily="18" charset="0"/>
            </a:endParaRPr>
          </a:p>
        </p:txBody>
      </p:sp>
      <p:pic>
        <p:nvPicPr>
          <p:cNvPr id="7" name="Image 6" descr="Une image contenant texte&#10;&#10;Description générée automatiquement">
            <a:extLst>
              <a:ext uri="{FF2B5EF4-FFF2-40B4-BE49-F238E27FC236}">
                <a16:creationId xmlns:a16="http://schemas.microsoft.com/office/drawing/2014/main" id="{CECD0D65-A839-4CC7-9F4D-1F92FC0C38E3}"/>
              </a:ext>
            </a:extLst>
          </p:cNvPr>
          <p:cNvPicPr>
            <a:picLocks noChangeAspect="1"/>
          </p:cNvPicPr>
          <p:nvPr/>
        </p:nvPicPr>
        <p:blipFill rotWithShape="1">
          <a:blip r:embed="rId2">
            <a:extLst>
              <a:ext uri="{28A0092B-C50C-407E-A947-70E740481C1C}">
                <a14:useLocalDpi xmlns:a14="http://schemas.microsoft.com/office/drawing/2010/main" val="0"/>
              </a:ext>
            </a:extLst>
          </a:blip>
          <a:srcRect l="17847"/>
          <a:stretch/>
        </p:blipFill>
        <p:spPr>
          <a:xfrm>
            <a:off x="5308380" y="802854"/>
            <a:ext cx="6037690" cy="4134011"/>
          </a:xfrm>
          <a:prstGeom prst="rect">
            <a:avLst/>
          </a:prstGeom>
        </p:spPr>
      </p:pic>
      <p:sp>
        <p:nvSpPr>
          <p:cNvPr id="5" name="Flèche : droite 4">
            <a:extLst>
              <a:ext uri="{FF2B5EF4-FFF2-40B4-BE49-F238E27FC236}">
                <a16:creationId xmlns:a16="http://schemas.microsoft.com/office/drawing/2014/main" id="{9B35DB87-B652-40BE-B337-171CC1721AD6}"/>
              </a:ext>
            </a:extLst>
          </p:cNvPr>
          <p:cNvSpPr/>
          <p:nvPr/>
        </p:nvSpPr>
        <p:spPr>
          <a:xfrm>
            <a:off x="838200" y="5344566"/>
            <a:ext cx="1099596" cy="495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ZoneTexte 5">
            <a:extLst>
              <a:ext uri="{FF2B5EF4-FFF2-40B4-BE49-F238E27FC236}">
                <a16:creationId xmlns:a16="http://schemas.microsoft.com/office/drawing/2014/main" id="{7ED9E7B4-540A-49AD-9C7A-419B2C9626F6}"/>
              </a:ext>
            </a:extLst>
          </p:cNvPr>
          <p:cNvSpPr txBox="1"/>
          <p:nvPr/>
        </p:nvSpPr>
        <p:spPr>
          <a:xfrm>
            <a:off x="2108200" y="5239865"/>
            <a:ext cx="9372600" cy="1400383"/>
          </a:xfrm>
          <a:prstGeom prst="rect">
            <a:avLst/>
          </a:prstGeom>
          <a:solidFill>
            <a:schemeClr val="accent1"/>
          </a:solidFill>
        </p:spPr>
        <p:txBody>
          <a:bodyPr wrap="square" rtlCol="0">
            <a:spAutoFit/>
          </a:bodyPr>
          <a:lstStyle/>
          <a:p>
            <a:pPr>
              <a:spcAft>
                <a:spcPts val="600"/>
              </a:spcAft>
            </a:pPr>
            <a:r>
              <a:rPr lang="en-US" sz="1700" b="1" dirty="0" err="1">
                <a:solidFill>
                  <a:schemeClr val="bg1"/>
                </a:solidFill>
                <a:latin typeface="Constantia" panose="02030602050306030303" pitchFamily="18" charset="0"/>
              </a:rPr>
              <a:t>Organiser</a:t>
            </a:r>
            <a:r>
              <a:rPr lang="en-US" sz="1700" b="1" dirty="0">
                <a:solidFill>
                  <a:schemeClr val="bg1"/>
                </a:solidFill>
                <a:latin typeface="Constantia" panose="02030602050306030303" pitchFamily="18" charset="0"/>
              </a:rPr>
              <a:t> la </a:t>
            </a:r>
            <a:r>
              <a:rPr lang="en-US" sz="1700" b="1" dirty="0" err="1">
                <a:solidFill>
                  <a:schemeClr val="bg1"/>
                </a:solidFill>
                <a:latin typeface="Constantia" panose="02030602050306030303" pitchFamily="18" charset="0"/>
              </a:rPr>
              <a:t>célébration</a:t>
            </a:r>
            <a:r>
              <a:rPr lang="en-US" sz="1700" b="1" dirty="0">
                <a:solidFill>
                  <a:schemeClr val="bg1"/>
                </a:solidFill>
                <a:latin typeface="Constantia" panose="02030602050306030303" pitchFamily="18" charset="0"/>
              </a:rPr>
              <a:t> des </a:t>
            </a:r>
            <a:r>
              <a:rPr lang="en-US" sz="1700" b="1" dirty="0" err="1">
                <a:solidFill>
                  <a:schemeClr val="bg1"/>
                </a:solidFill>
                <a:latin typeface="Constantia" panose="02030602050306030303" pitchFamily="18" charset="0"/>
              </a:rPr>
              <a:t>journées</a:t>
            </a:r>
            <a:r>
              <a:rPr lang="en-US" sz="1700" b="1" dirty="0">
                <a:solidFill>
                  <a:schemeClr val="bg1"/>
                </a:solidFill>
                <a:latin typeface="Constantia" panose="02030602050306030303" pitchFamily="18" charset="0"/>
              </a:rPr>
              <a:t> de manière </a:t>
            </a:r>
            <a:r>
              <a:rPr lang="en-US" sz="1700" b="1" dirty="0" err="1">
                <a:solidFill>
                  <a:schemeClr val="bg1"/>
                </a:solidFill>
                <a:latin typeface="Constantia" panose="02030602050306030303" pitchFamily="18" charset="0"/>
              </a:rPr>
              <a:t>stratégique</a:t>
            </a:r>
            <a:r>
              <a:rPr lang="en-US" sz="1700" b="1" dirty="0">
                <a:solidFill>
                  <a:schemeClr val="bg1"/>
                </a:solidFill>
                <a:latin typeface="Constantia" panose="02030602050306030303" pitchFamily="18" charset="0"/>
              </a:rPr>
              <a:t> </a:t>
            </a:r>
            <a:r>
              <a:rPr lang="en-US" sz="1700" b="1" dirty="0" err="1">
                <a:solidFill>
                  <a:schemeClr val="bg1"/>
                </a:solidFill>
                <a:latin typeface="Constantia" panose="02030602050306030303" pitchFamily="18" charset="0"/>
              </a:rPr>
              <a:t>en</a:t>
            </a:r>
            <a:r>
              <a:rPr lang="en-US" sz="1700" b="1" dirty="0">
                <a:solidFill>
                  <a:schemeClr val="bg1"/>
                </a:solidFill>
                <a:latin typeface="Constantia" panose="02030602050306030303" pitchFamily="18" charset="0"/>
              </a:rPr>
              <a:t> </a:t>
            </a:r>
            <a:r>
              <a:rPr lang="en-US" sz="1700" b="1" dirty="0" err="1">
                <a:solidFill>
                  <a:schemeClr val="bg1"/>
                </a:solidFill>
                <a:latin typeface="Constantia" panose="02030602050306030303" pitchFamily="18" charset="0"/>
              </a:rPr>
              <a:t>sélectionnant</a:t>
            </a:r>
            <a:r>
              <a:rPr lang="en-US" sz="1700" b="1" dirty="0">
                <a:solidFill>
                  <a:schemeClr val="bg1"/>
                </a:solidFill>
                <a:latin typeface="Constantia" panose="02030602050306030303" pitchFamily="18" charset="0"/>
              </a:rPr>
              <a:t>, avec </a:t>
            </a:r>
            <a:r>
              <a:rPr lang="en-US" sz="1700" b="1" dirty="0" err="1">
                <a:solidFill>
                  <a:schemeClr val="bg1"/>
                </a:solidFill>
                <a:latin typeface="Constantia" panose="02030602050306030303" pitchFamily="18" charset="0"/>
              </a:rPr>
              <a:t>l’unité</a:t>
            </a:r>
            <a:r>
              <a:rPr lang="en-US" sz="1700" b="1" dirty="0">
                <a:solidFill>
                  <a:schemeClr val="bg1"/>
                </a:solidFill>
                <a:latin typeface="Constantia" panose="02030602050306030303" pitchFamily="18" charset="0"/>
              </a:rPr>
              <a:t> </a:t>
            </a:r>
            <a:r>
              <a:rPr lang="en-US" sz="1700" b="1" dirty="0" err="1">
                <a:solidFill>
                  <a:schemeClr val="bg1"/>
                </a:solidFill>
                <a:latin typeface="Constantia" panose="02030602050306030303" pitchFamily="18" charset="0"/>
              </a:rPr>
              <a:t>programme</a:t>
            </a:r>
            <a:r>
              <a:rPr lang="en-US" sz="1700" b="1" dirty="0">
                <a:solidFill>
                  <a:schemeClr val="bg1"/>
                </a:solidFill>
                <a:latin typeface="Constantia" panose="02030602050306030303" pitchFamily="18" charset="0"/>
              </a:rPr>
              <a:t> du bureau, les </a:t>
            </a:r>
            <a:r>
              <a:rPr lang="en-US" sz="1700" b="1" dirty="0" err="1">
                <a:solidFill>
                  <a:schemeClr val="bg1"/>
                </a:solidFill>
                <a:latin typeface="Constantia" panose="02030602050306030303" pitchFamily="18" charset="0"/>
              </a:rPr>
              <a:t>journées</a:t>
            </a:r>
            <a:r>
              <a:rPr lang="en-US" sz="1700" b="1" dirty="0">
                <a:solidFill>
                  <a:schemeClr val="bg1"/>
                </a:solidFill>
                <a:latin typeface="Constantia" panose="02030602050306030303" pitchFamily="18" charset="0"/>
              </a:rPr>
              <a:t> </a:t>
            </a:r>
            <a:r>
              <a:rPr lang="en-US" sz="1700" b="1" dirty="0" err="1">
                <a:solidFill>
                  <a:schemeClr val="bg1"/>
                </a:solidFill>
                <a:latin typeface="Constantia" panose="02030602050306030303" pitchFamily="18" charset="0"/>
              </a:rPr>
              <a:t>essentielles</a:t>
            </a:r>
            <a:r>
              <a:rPr lang="en-US" sz="1700" b="1" dirty="0">
                <a:solidFill>
                  <a:schemeClr val="bg1"/>
                </a:solidFill>
                <a:latin typeface="Constantia" panose="02030602050306030303" pitchFamily="18" charset="0"/>
              </a:rPr>
              <a:t> à </a:t>
            </a:r>
            <a:r>
              <a:rPr lang="en-US" sz="1700" b="1" dirty="0" err="1">
                <a:solidFill>
                  <a:schemeClr val="bg1"/>
                </a:solidFill>
                <a:latin typeface="Constantia" panose="02030602050306030303" pitchFamily="18" charset="0"/>
              </a:rPr>
              <a:t>célébrer</a:t>
            </a:r>
            <a:r>
              <a:rPr lang="en-US" sz="1700" b="1" dirty="0">
                <a:solidFill>
                  <a:schemeClr val="bg1"/>
                </a:solidFill>
                <a:latin typeface="Constantia" panose="02030602050306030303" pitchFamily="18" charset="0"/>
              </a:rPr>
              <a:t> avec des </a:t>
            </a:r>
            <a:r>
              <a:rPr lang="en-US" sz="1700" b="1" dirty="0" err="1">
                <a:solidFill>
                  <a:schemeClr val="bg1"/>
                </a:solidFill>
                <a:latin typeface="Constantia" panose="02030602050306030303" pitchFamily="18" charset="0"/>
              </a:rPr>
              <a:t>outils</a:t>
            </a:r>
            <a:r>
              <a:rPr lang="en-US" sz="1700" b="1" dirty="0">
                <a:solidFill>
                  <a:schemeClr val="bg1"/>
                </a:solidFill>
                <a:latin typeface="Constantia" panose="02030602050306030303" pitchFamily="18" charset="0"/>
              </a:rPr>
              <a:t> </a:t>
            </a:r>
            <a:r>
              <a:rPr lang="en-US" sz="1700" b="1" dirty="0" err="1">
                <a:solidFill>
                  <a:schemeClr val="bg1"/>
                </a:solidFill>
                <a:latin typeface="Constantia" panose="02030602050306030303" pitchFamily="18" charset="0"/>
              </a:rPr>
              <a:t>modernes</a:t>
            </a:r>
            <a:r>
              <a:rPr lang="en-US" sz="1700" b="1" dirty="0">
                <a:solidFill>
                  <a:schemeClr val="bg1"/>
                </a:solidFill>
                <a:latin typeface="Constantia" panose="02030602050306030303" pitchFamily="18" charset="0"/>
              </a:rPr>
              <a:t> et de </a:t>
            </a:r>
            <a:r>
              <a:rPr lang="en-US" sz="1700" b="1" dirty="0" err="1">
                <a:solidFill>
                  <a:schemeClr val="bg1"/>
                </a:solidFill>
                <a:latin typeface="Constantia" panose="02030602050306030303" pitchFamily="18" charset="0"/>
              </a:rPr>
              <a:t>qualité</a:t>
            </a:r>
            <a:r>
              <a:rPr lang="en-US" sz="1700" b="1" dirty="0">
                <a:solidFill>
                  <a:schemeClr val="bg1"/>
                </a:solidFill>
                <a:latin typeface="Constantia" panose="02030602050306030303" pitchFamily="18" charset="0"/>
              </a:rPr>
              <a:t> (</a:t>
            </a:r>
            <a:r>
              <a:rPr lang="en-US" sz="1700" b="1" dirty="0" err="1">
                <a:solidFill>
                  <a:schemeClr val="bg1"/>
                </a:solidFill>
                <a:latin typeface="Constantia" panose="02030602050306030303" pitchFamily="18" charset="0"/>
              </a:rPr>
              <a:t>vidéos</a:t>
            </a:r>
            <a:r>
              <a:rPr lang="en-US" sz="1700" b="1" dirty="0">
                <a:solidFill>
                  <a:schemeClr val="bg1"/>
                </a:solidFill>
                <a:latin typeface="Constantia" panose="02030602050306030303" pitchFamily="18" charset="0"/>
              </a:rPr>
              <a:t> de 2 minutes à </a:t>
            </a:r>
            <a:r>
              <a:rPr lang="en-US" sz="1700" b="1" dirty="0" err="1">
                <a:solidFill>
                  <a:schemeClr val="bg1"/>
                </a:solidFill>
                <a:latin typeface="Constantia" panose="02030602050306030303" pitchFamily="18" charset="0"/>
              </a:rPr>
              <a:t>mettre</a:t>
            </a:r>
            <a:r>
              <a:rPr lang="en-US" sz="1700" b="1" dirty="0">
                <a:solidFill>
                  <a:schemeClr val="bg1"/>
                </a:solidFill>
                <a:latin typeface="Constantia" panose="02030602050306030303" pitchFamily="18" charset="0"/>
              </a:rPr>
              <a:t> sur les </a:t>
            </a:r>
            <a:r>
              <a:rPr lang="en-US" sz="1700" b="1" dirty="0" err="1">
                <a:solidFill>
                  <a:schemeClr val="bg1"/>
                </a:solidFill>
                <a:latin typeface="Constantia" panose="02030602050306030303" pitchFamily="18" charset="0"/>
              </a:rPr>
              <a:t>réseaux</a:t>
            </a:r>
            <a:r>
              <a:rPr lang="en-US" sz="1700" b="1" dirty="0">
                <a:solidFill>
                  <a:schemeClr val="bg1"/>
                </a:solidFill>
                <a:latin typeface="Constantia" panose="02030602050306030303" pitchFamily="18" charset="0"/>
              </a:rPr>
              <a:t> </a:t>
            </a:r>
            <a:r>
              <a:rPr lang="en-US" sz="1700" b="1" dirty="0" err="1">
                <a:solidFill>
                  <a:schemeClr val="bg1"/>
                </a:solidFill>
                <a:latin typeface="Constantia" panose="02030602050306030303" pitchFamily="18" charset="0"/>
              </a:rPr>
              <a:t>sociaux</a:t>
            </a:r>
            <a:r>
              <a:rPr lang="en-US" sz="1700" b="1" dirty="0">
                <a:solidFill>
                  <a:schemeClr val="bg1"/>
                </a:solidFill>
                <a:latin typeface="Constantia" panose="02030602050306030303" pitchFamily="18" charset="0"/>
              </a:rPr>
              <a:t> </a:t>
            </a:r>
            <a:r>
              <a:rPr lang="en-US" sz="1700" b="1" dirty="0" err="1">
                <a:solidFill>
                  <a:schemeClr val="bg1"/>
                </a:solidFill>
                <a:latin typeface="Constantia" panose="02030602050306030303" pitchFamily="18" charset="0"/>
              </a:rPr>
              <a:t>notamment</a:t>
            </a:r>
            <a:r>
              <a:rPr lang="en-US" sz="1700" b="1" dirty="0">
                <a:solidFill>
                  <a:schemeClr val="bg1"/>
                </a:solidFill>
                <a:latin typeface="Constantia" panose="02030602050306030303" pitchFamily="18" charset="0"/>
              </a:rPr>
              <a:t>). </a:t>
            </a:r>
            <a:r>
              <a:rPr lang="en-US" sz="1700" b="1" dirty="0" err="1">
                <a:solidFill>
                  <a:schemeClr val="bg1"/>
                </a:solidFill>
                <a:latin typeface="Constantia" panose="02030602050306030303" pitchFamily="18" charset="0"/>
              </a:rPr>
              <a:t>Renforcer</a:t>
            </a:r>
            <a:r>
              <a:rPr lang="en-US" sz="1700" b="1" dirty="0">
                <a:solidFill>
                  <a:schemeClr val="bg1"/>
                </a:solidFill>
                <a:latin typeface="Constantia" panose="02030602050306030303" pitchFamily="18" charset="0"/>
              </a:rPr>
              <a:t> le </a:t>
            </a:r>
            <a:r>
              <a:rPr lang="en-US" sz="1700" b="1" dirty="0" err="1">
                <a:solidFill>
                  <a:schemeClr val="bg1"/>
                </a:solidFill>
                <a:latin typeface="Constantia" panose="02030602050306030303" pitchFamily="18" charset="0"/>
              </a:rPr>
              <a:t>suivi</a:t>
            </a:r>
            <a:r>
              <a:rPr lang="en-US" sz="1700" b="1" dirty="0">
                <a:solidFill>
                  <a:schemeClr val="bg1"/>
                </a:solidFill>
                <a:latin typeface="Constantia" panose="02030602050306030303" pitchFamily="18" charset="0"/>
              </a:rPr>
              <a:t> et </a:t>
            </a:r>
            <a:r>
              <a:rPr lang="en-US" sz="1700" b="1" dirty="0" err="1">
                <a:solidFill>
                  <a:schemeClr val="bg1"/>
                </a:solidFill>
                <a:latin typeface="Constantia" panose="02030602050306030303" pitchFamily="18" charset="0"/>
              </a:rPr>
              <a:t>l’évaluation</a:t>
            </a:r>
            <a:r>
              <a:rPr lang="en-US" sz="1700" b="1" dirty="0">
                <a:solidFill>
                  <a:schemeClr val="bg1"/>
                </a:solidFill>
                <a:latin typeface="Constantia" panose="02030602050306030303" pitchFamily="18" charset="0"/>
              </a:rPr>
              <a:t> des </a:t>
            </a:r>
            <a:r>
              <a:rPr lang="en-US" sz="1700" b="1" dirty="0" err="1">
                <a:solidFill>
                  <a:schemeClr val="bg1"/>
                </a:solidFill>
                <a:latin typeface="Constantia" panose="02030602050306030303" pitchFamily="18" charset="0"/>
              </a:rPr>
              <a:t>retombées</a:t>
            </a:r>
            <a:r>
              <a:rPr lang="en-US" sz="1700" b="1" dirty="0">
                <a:solidFill>
                  <a:schemeClr val="bg1"/>
                </a:solidFill>
                <a:latin typeface="Constantia" panose="02030602050306030303" pitchFamily="18" charset="0"/>
              </a:rPr>
              <a:t> </a:t>
            </a:r>
            <a:r>
              <a:rPr lang="en-US" sz="1700" b="1" dirty="0" err="1">
                <a:solidFill>
                  <a:schemeClr val="bg1"/>
                </a:solidFill>
                <a:latin typeface="Constantia" panose="02030602050306030303" pitchFamily="18" charset="0"/>
              </a:rPr>
              <a:t>éùdiatiques</a:t>
            </a:r>
            <a:r>
              <a:rPr lang="en-US" sz="1700" b="1" dirty="0">
                <a:solidFill>
                  <a:schemeClr val="bg1"/>
                </a:solidFill>
                <a:latin typeface="Constantia" panose="02030602050306030303" pitchFamily="18" charset="0"/>
              </a:rPr>
              <a:t> et </a:t>
            </a:r>
            <a:r>
              <a:rPr lang="en-US" sz="1700" b="1" dirty="0" err="1">
                <a:solidFill>
                  <a:schemeClr val="bg1"/>
                </a:solidFill>
                <a:latin typeface="Constantia" panose="02030602050306030303" pitchFamily="18" charset="0"/>
              </a:rPr>
              <a:t>leur</a:t>
            </a:r>
            <a:r>
              <a:rPr lang="en-US" sz="1700" b="1" dirty="0">
                <a:solidFill>
                  <a:schemeClr val="bg1"/>
                </a:solidFill>
                <a:latin typeface="Constantia" panose="02030602050306030303" pitchFamily="18" charset="0"/>
              </a:rPr>
              <a:t> partage </a:t>
            </a:r>
            <a:r>
              <a:rPr lang="en-US" sz="1700" b="1" dirty="0" err="1">
                <a:solidFill>
                  <a:schemeClr val="bg1"/>
                </a:solidFill>
                <a:latin typeface="Constantia" panose="02030602050306030303" pitchFamily="18" charset="0"/>
              </a:rPr>
              <a:t>en</a:t>
            </a:r>
            <a:r>
              <a:rPr lang="en-US" sz="1700" b="1" dirty="0">
                <a:solidFill>
                  <a:schemeClr val="bg1"/>
                </a:solidFill>
                <a:latin typeface="Constantia" panose="02030602050306030303" pitchFamily="18" charset="0"/>
              </a:rPr>
              <a:t> interne et sur les reseaux </a:t>
            </a:r>
            <a:r>
              <a:rPr lang="en-US" sz="1700" b="1" dirty="0" err="1">
                <a:solidFill>
                  <a:schemeClr val="bg1"/>
                </a:solidFill>
                <a:latin typeface="Constantia" panose="02030602050306030303" pitchFamily="18" charset="0"/>
              </a:rPr>
              <a:t>sociaux</a:t>
            </a:r>
            <a:r>
              <a:rPr lang="en-US" sz="1700" b="1" dirty="0">
                <a:solidFill>
                  <a:schemeClr val="bg1"/>
                </a:solidFill>
                <a:latin typeface="Constantia" panose="02030602050306030303" pitchFamily="18" charset="0"/>
              </a:rPr>
              <a:t>.</a:t>
            </a:r>
          </a:p>
        </p:txBody>
      </p:sp>
    </p:spTree>
    <p:extLst>
      <p:ext uri="{BB962C8B-B14F-4D97-AF65-F5344CB8AC3E}">
        <p14:creationId xmlns:p14="http://schemas.microsoft.com/office/powerpoint/2010/main" val="2047652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AE6DA8-AD45-44EA-B1F9-C7AEDDBC07B5}"/>
              </a:ext>
            </a:extLst>
          </p:cNvPr>
          <p:cNvSpPr/>
          <p:nvPr/>
        </p:nvSpPr>
        <p:spPr>
          <a:xfrm>
            <a:off x="781879" y="2417413"/>
            <a:ext cx="6096000" cy="2209964"/>
          </a:xfrm>
          <a:prstGeom prst="rect">
            <a:avLst/>
          </a:prstGeom>
        </p:spPr>
        <p:txBody>
          <a:bodyPr>
            <a:spAutoFit/>
          </a:bodyPr>
          <a:lstStyle/>
          <a:p>
            <a:pPr algn="just">
              <a:lnSpc>
                <a:spcPct val="110000"/>
              </a:lnSpc>
              <a:spcBef>
                <a:spcPts val="1200"/>
              </a:spcBef>
            </a:pPr>
            <a:r>
              <a:rPr lang="fr-FR" dirty="0">
                <a:solidFill>
                  <a:srgbClr val="404040"/>
                </a:solidFill>
                <a:latin typeface="Constantia" panose="02030602050306030303" pitchFamily="18" charset="0"/>
                <a:ea typeface="STXinwei" panose="02010800040101010101" pitchFamily="2" charset="-122"/>
                <a:cs typeface="Times New Roman" panose="02020603050405020304" pitchFamily="18" charset="0"/>
              </a:rPr>
              <a:t>Les </a:t>
            </a:r>
            <a:r>
              <a:rPr lang="fr-FR" b="1" dirty="0">
                <a:solidFill>
                  <a:srgbClr val="259693"/>
                </a:solidFill>
                <a:latin typeface="Constantia" panose="02030602050306030303" pitchFamily="18" charset="0"/>
                <a:ea typeface="STXinwei" panose="02010800040101010101" pitchFamily="2" charset="-122"/>
                <a:cs typeface="Times New Roman" panose="02020603050405020304" pitchFamily="18" charset="0"/>
              </a:rPr>
              <a:t>fiches et documents d’information</a:t>
            </a:r>
            <a:r>
              <a:rPr lang="fr-FR" dirty="0">
                <a:solidFill>
                  <a:srgbClr val="404040"/>
                </a:solidFill>
                <a:latin typeface="Constantia" panose="02030602050306030303" pitchFamily="18" charset="0"/>
                <a:ea typeface="STXinwei" panose="02010800040101010101" pitchFamily="2" charset="-122"/>
                <a:cs typeface="Times New Roman" panose="02020603050405020304" pitchFamily="18" charset="0"/>
              </a:rPr>
              <a:t>, les messages clés (Q et A), les packs d’accueil pour les nouveaux membres du personnel et les notes politiques sont des outils très efficaces qui peuvent être distribués lors d’événements et de rencontres de la direction du bureau avec les partenaires. A ce jour, les dossiers d’information sont en cours de mise à jour par l’équipe de la communication. </a:t>
            </a:r>
            <a:endParaRPr lang="en-US" dirty="0">
              <a:latin typeface="Constantia" panose="02030602050306030303" pitchFamily="18" charset="0"/>
              <a:ea typeface="STXinwei" panose="02010800040101010101" pitchFamily="2" charset="-122"/>
              <a:cs typeface="Times New Roman" panose="02020603050405020304" pitchFamily="18" charset="0"/>
            </a:endParaRPr>
          </a:p>
        </p:txBody>
      </p:sp>
      <p:sp>
        <p:nvSpPr>
          <p:cNvPr id="4" name="Titre 3">
            <a:extLst>
              <a:ext uri="{FF2B5EF4-FFF2-40B4-BE49-F238E27FC236}">
                <a16:creationId xmlns:a16="http://schemas.microsoft.com/office/drawing/2014/main" id="{8CB4E20F-85F2-49A1-940C-BF0039C56827}"/>
              </a:ext>
            </a:extLst>
          </p:cNvPr>
          <p:cNvSpPr>
            <a:spLocks noGrp="1"/>
          </p:cNvSpPr>
          <p:nvPr>
            <p:ph type="title" idx="4294967295"/>
          </p:nvPr>
        </p:nvSpPr>
        <p:spPr>
          <a:xfrm>
            <a:off x="622300" y="888034"/>
            <a:ext cx="10515600" cy="1325563"/>
          </a:xfrm>
        </p:spPr>
        <p:txBody>
          <a:bodyPr>
            <a:normAutofit/>
          </a:bodyPr>
          <a:lstStyle/>
          <a:p>
            <a:r>
              <a:rPr lang="en-US" sz="3200" b="1" dirty="0">
                <a:solidFill>
                  <a:schemeClr val="tx2">
                    <a:lumMod val="75000"/>
                  </a:schemeClr>
                </a:solidFill>
                <a:effectLst>
                  <a:outerShdw blurRad="38100" dist="38100" dir="2700000" algn="tl">
                    <a:srgbClr val="000000">
                      <a:alpha val="43137"/>
                    </a:srgbClr>
                  </a:outerShdw>
                </a:effectLst>
              </a:rPr>
              <a:t>Dossier </a:t>
            </a:r>
            <a:r>
              <a:rPr lang="en-US" sz="3200" b="1" dirty="0" err="1">
                <a:solidFill>
                  <a:schemeClr val="tx2">
                    <a:lumMod val="75000"/>
                  </a:schemeClr>
                </a:solidFill>
                <a:effectLst>
                  <a:outerShdw blurRad="38100" dist="38100" dir="2700000" algn="tl">
                    <a:srgbClr val="000000">
                      <a:alpha val="43137"/>
                    </a:srgbClr>
                  </a:outerShdw>
                </a:effectLst>
              </a:rPr>
              <a:t>d’information</a:t>
            </a:r>
            <a:endParaRPr lang="en-US" sz="3200" b="1" dirty="0">
              <a:solidFill>
                <a:schemeClr val="tx2">
                  <a:lumMod val="75000"/>
                </a:schemeClr>
              </a:solidFill>
              <a:effectLst>
                <a:outerShdw blurRad="38100" dist="38100" dir="2700000" algn="tl">
                  <a:srgbClr val="000000">
                    <a:alpha val="43137"/>
                  </a:srgbClr>
                </a:outerShdw>
              </a:effectLst>
            </a:endParaRPr>
          </a:p>
        </p:txBody>
      </p:sp>
      <p:pic>
        <p:nvPicPr>
          <p:cNvPr id="9" name="Image 8">
            <a:extLst>
              <a:ext uri="{FF2B5EF4-FFF2-40B4-BE49-F238E27FC236}">
                <a16:creationId xmlns:a16="http://schemas.microsoft.com/office/drawing/2014/main" id="{9DCB2071-A7CD-412E-A5CE-075F8BDDFD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879" y="1395412"/>
            <a:ext cx="4876800" cy="4067175"/>
          </a:xfrm>
          <a:prstGeom prst="rect">
            <a:avLst/>
          </a:prstGeom>
        </p:spPr>
      </p:pic>
      <p:sp>
        <p:nvSpPr>
          <p:cNvPr id="5" name="Flèche : droite 4">
            <a:extLst>
              <a:ext uri="{FF2B5EF4-FFF2-40B4-BE49-F238E27FC236}">
                <a16:creationId xmlns:a16="http://schemas.microsoft.com/office/drawing/2014/main" id="{2716086F-6BA9-449B-8B3B-4704DCC1CEEA}"/>
              </a:ext>
            </a:extLst>
          </p:cNvPr>
          <p:cNvSpPr/>
          <p:nvPr/>
        </p:nvSpPr>
        <p:spPr>
          <a:xfrm>
            <a:off x="975474" y="5586232"/>
            <a:ext cx="1311966" cy="495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C50F933-72CC-48DE-A998-5B7C78113BB7}"/>
              </a:ext>
            </a:extLst>
          </p:cNvPr>
          <p:cNvSpPr/>
          <p:nvPr/>
        </p:nvSpPr>
        <p:spPr>
          <a:xfrm>
            <a:off x="2578099" y="5301093"/>
            <a:ext cx="9176579" cy="877163"/>
          </a:xfrm>
          <a:prstGeom prst="rect">
            <a:avLst/>
          </a:prstGeom>
          <a:solidFill>
            <a:schemeClr val="accent1"/>
          </a:solidFill>
        </p:spPr>
        <p:txBody>
          <a:bodyPr wrap="square">
            <a:spAutoFit/>
          </a:bodyPr>
          <a:lstStyle/>
          <a:p>
            <a:r>
              <a:rPr lang="fr-FR" sz="1700" b="1" dirty="0">
                <a:solidFill>
                  <a:schemeClr val="bg1"/>
                </a:solidFill>
                <a:latin typeface="Constantia" panose="02030602050306030303" pitchFamily="18" charset="0"/>
                <a:ea typeface="STXinwei" panose="02010800040101010101" pitchFamily="2" charset="-122"/>
                <a:cs typeface="Times New Roman" panose="02020603050405020304" pitchFamily="18" charset="0"/>
              </a:rPr>
              <a:t>Un plus grand investissement dans la production et la diffusion de ces outils renforcent l’image d’efficacité et de transparence de l’organisation tout en permettant à l’organisation d’établir et maintenir un lien avec les bailleurs  et bailleurs potentiels.</a:t>
            </a:r>
            <a:endParaRPr lang="en-US" sz="1700" b="1" dirty="0">
              <a:solidFill>
                <a:schemeClr val="bg1"/>
              </a:solidFill>
            </a:endParaRPr>
          </a:p>
        </p:txBody>
      </p:sp>
    </p:spTree>
    <p:extLst>
      <p:ext uri="{BB962C8B-B14F-4D97-AF65-F5344CB8AC3E}">
        <p14:creationId xmlns:p14="http://schemas.microsoft.com/office/powerpoint/2010/main" val="2117415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9E8B37-17D3-4060-B2E7-2953135347E0}"/>
              </a:ext>
            </a:extLst>
          </p:cNvPr>
          <p:cNvSpPr/>
          <p:nvPr/>
        </p:nvSpPr>
        <p:spPr>
          <a:xfrm>
            <a:off x="1014157" y="1586894"/>
            <a:ext cx="6115513" cy="1905265"/>
          </a:xfrm>
          <a:prstGeom prst="rect">
            <a:avLst/>
          </a:prstGeom>
        </p:spPr>
        <p:txBody>
          <a:bodyPr wrap="square">
            <a:spAutoFit/>
          </a:bodyPr>
          <a:lstStyle/>
          <a:p>
            <a:pPr algn="just">
              <a:lnSpc>
                <a:spcPct val="110000"/>
              </a:lnSpc>
              <a:spcBef>
                <a:spcPts val="1200"/>
              </a:spcBef>
            </a:pPr>
            <a:r>
              <a:rPr lang="fr-FR" dirty="0">
                <a:solidFill>
                  <a:srgbClr val="404040"/>
                </a:solidFill>
                <a:latin typeface="Constantia" panose="02030602050306030303" pitchFamily="18" charset="0"/>
                <a:ea typeface="STXinwei" panose="02010800040101010101" pitchFamily="2" charset="-122"/>
                <a:cs typeface="Times New Roman" panose="02020603050405020304" pitchFamily="18" charset="0"/>
              </a:rPr>
              <a:t>Lors d’événements, l’affichage en extérieur à des endroits stratégiques (aux quelques ronds-points de la ville), mais aussi les publicités numériques (bannières) ou les sports informatifs/publicitaires (achat d’espace à la télévision) sont des moyens efficaces régulièrement utilisés pour communiquer avec le grand public. </a:t>
            </a:r>
            <a:endParaRPr lang="en-US" dirty="0">
              <a:latin typeface="Constantia" panose="02030602050306030303" pitchFamily="18" charset="0"/>
              <a:ea typeface="STXinwei" panose="02010800040101010101" pitchFamily="2" charset="-122"/>
              <a:cs typeface="Times New Roman" panose="02020603050405020304" pitchFamily="18" charset="0"/>
            </a:endParaRPr>
          </a:p>
        </p:txBody>
      </p:sp>
      <p:sp>
        <p:nvSpPr>
          <p:cNvPr id="3" name="Titre 2">
            <a:extLst>
              <a:ext uri="{FF2B5EF4-FFF2-40B4-BE49-F238E27FC236}">
                <a16:creationId xmlns:a16="http://schemas.microsoft.com/office/drawing/2014/main" id="{3A4BC3EE-2A0B-4AA8-AB2F-46E7977C3AD5}"/>
              </a:ext>
            </a:extLst>
          </p:cNvPr>
          <p:cNvSpPr>
            <a:spLocks noGrp="1"/>
          </p:cNvSpPr>
          <p:nvPr>
            <p:ph type="title" idx="4294967295"/>
          </p:nvPr>
        </p:nvSpPr>
        <p:spPr>
          <a:xfrm>
            <a:off x="1014157" y="261331"/>
            <a:ext cx="8010573" cy="1325563"/>
          </a:xfrm>
        </p:spPr>
        <p:txBody>
          <a:bodyPr>
            <a:normAutofit/>
          </a:bodyPr>
          <a:lstStyle/>
          <a:p>
            <a:r>
              <a:rPr lang="en-US" sz="4000" b="1" dirty="0" err="1"/>
              <a:t>Affichage</a:t>
            </a:r>
            <a:r>
              <a:rPr lang="en-US" sz="4000" b="1" dirty="0"/>
              <a:t>/outdoor</a:t>
            </a:r>
          </a:p>
        </p:txBody>
      </p:sp>
      <p:pic>
        <p:nvPicPr>
          <p:cNvPr id="5" name="Image 4" descr="Une image contenant extérieur, signe, texte, route&#10;&#10;Description générée automatiquement">
            <a:extLst>
              <a:ext uri="{FF2B5EF4-FFF2-40B4-BE49-F238E27FC236}">
                <a16:creationId xmlns:a16="http://schemas.microsoft.com/office/drawing/2014/main" id="{8306A8F1-B26A-43C4-8C66-9B39530D9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8447" y="1769406"/>
            <a:ext cx="3773268" cy="2517477"/>
          </a:xfrm>
          <a:prstGeom prst="rect">
            <a:avLst/>
          </a:prstGeom>
        </p:spPr>
      </p:pic>
      <p:sp>
        <p:nvSpPr>
          <p:cNvPr id="4" name="Rectangle 3">
            <a:extLst>
              <a:ext uri="{FF2B5EF4-FFF2-40B4-BE49-F238E27FC236}">
                <a16:creationId xmlns:a16="http://schemas.microsoft.com/office/drawing/2014/main" id="{E7E3EC6B-373A-4198-AAB9-E7AAC6621E74}"/>
              </a:ext>
            </a:extLst>
          </p:cNvPr>
          <p:cNvSpPr/>
          <p:nvPr/>
        </p:nvSpPr>
        <p:spPr>
          <a:xfrm>
            <a:off x="4945715" y="5023373"/>
            <a:ext cx="6096000" cy="1400383"/>
          </a:xfrm>
          <a:prstGeom prst="rect">
            <a:avLst/>
          </a:prstGeom>
          <a:solidFill>
            <a:schemeClr val="accent1"/>
          </a:solidFill>
        </p:spPr>
        <p:txBody>
          <a:bodyPr>
            <a:spAutoFit/>
          </a:bodyPr>
          <a:lstStyle/>
          <a:p>
            <a:r>
              <a:rPr lang="fr-FR" sz="1700" b="1" dirty="0">
                <a:solidFill>
                  <a:schemeClr val="bg1"/>
                </a:solidFill>
                <a:latin typeface="Constantia" panose="02030602050306030303" pitchFamily="18" charset="0"/>
                <a:ea typeface="STXinwei" panose="02010800040101010101" pitchFamily="2" charset="-122"/>
                <a:cs typeface="Times New Roman" panose="02020603050405020304" pitchFamily="18" charset="0"/>
              </a:rPr>
              <a:t>En extérieur (</a:t>
            </a:r>
            <a:r>
              <a:rPr lang="fr-FR" sz="1700" b="1" dirty="0" err="1">
                <a:solidFill>
                  <a:schemeClr val="bg1"/>
                </a:solidFill>
                <a:latin typeface="Constantia" panose="02030602050306030303" pitchFamily="18" charset="0"/>
                <a:ea typeface="STXinwei" panose="02010800040101010101" pitchFamily="2" charset="-122"/>
                <a:cs typeface="Times New Roman" panose="02020603050405020304" pitchFamily="18" charset="0"/>
              </a:rPr>
              <a:t>outdoor</a:t>
            </a:r>
            <a:r>
              <a:rPr lang="fr-FR" sz="1700" b="1" dirty="0">
                <a:solidFill>
                  <a:schemeClr val="bg1"/>
                </a:solidFill>
                <a:latin typeface="Constantia" panose="02030602050306030303" pitchFamily="18" charset="0"/>
                <a:ea typeface="STXinwei" panose="02010800040101010101" pitchFamily="2" charset="-122"/>
                <a:cs typeface="Times New Roman" panose="02020603050405020304" pitchFamily="18" charset="0"/>
              </a:rPr>
              <a:t>), renforcer la qualité des </a:t>
            </a:r>
            <a:r>
              <a:rPr lang="fr-FR" sz="1700" b="1" dirty="0" err="1">
                <a:solidFill>
                  <a:schemeClr val="bg1"/>
                </a:solidFill>
                <a:latin typeface="Constantia" panose="02030602050306030303" pitchFamily="18" charset="0"/>
                <a:ea typeface="STXinwei" panose="02010800040101010101" pitchFamily="2" charset="-122"/>
                <a:cs typeface="Times New Roman" panose="02020603050405020304" pitchFamily="18" charset="0"/>
              </a:rPr>
              <a:t>affices</a:t>
            </a:r>
            <a:r>
              <a:rPr lang="fr-FR" sz="1700" b="1" dirty="0">
                <a:solidFill>
                  <a:schemeClr val="bg1"/>
                </a:solidFill>
                <a:latin typeface="Constantia" panose="02030602050306030303" pitchFamily="18" charset="0"/>
                <a:ea typeface="STXinwei" panose="02010800040101010101" pitchFamily="2" charset="-122"/>
                <a:cs typeface="Times New Roman" panose="02020603050405020304" pitchFamily="18" charset="0"/>
              </a:rPr>
              <a:t>.</a:t>
            </a:r>
          </a:p>
          <a:p>
            <a:r>
              <a:rPr lang="fr-FR" sz="1700" b="1" dirty="0">
                <a:solidFill>
                  <a:schemeClr val="bg1"/>
                </a:solidFill>
                <a:latin typeface="Constantia" panose="02030602050306030303" pitchFamily="18" charset="0"/>
                <a:ea typeface="STXinwei" panose="02010800040101010101" pitchFamily="2" charset="-122"/>
                <a:cs typeface="Times New Roman" panose="02020603050405020304" pitchFamily="18" charset="0"/>
              </a:rPr>
              <a:t>Dans les locaux du PNUD également, une amélioration de l’affichage permettrait de renforcer une image de modernité (pour les publics externes) et renforcerait le sentiment d’appartenance pour les employés du PNUD.</a:t>
            </a:r>
            <a:endParaRPr lang="en-US" sz="1700" b="1" dirty="0">
              <a:solidFill>
                <a:schemeClr val="bg1"/>
              </a:solidFill>
            </a:endParaRPr>
          </a:p>
        </p:txBody>
      </p:sp>
      <p:sp>
        <p:nvSpPr>
          <p:cNvPr id="6" name="Flèche : droite 5">
            <a:extLst>
              <a:ext uri="{FF2B5EF4-FFF2-40B4-BE49-F238E27FC236}">
                <a16:creationId xmlns:a16="http://schemas.microsoft.com/office/drawing/2014/main" id="{D5EE57F2-6E8C-4182-A925-E63667304C91}"/>
              </a:ext>
            </a:extLst>
          </p:cNvPr>
          <p:cNvSpPr/>
          <p:nvPr/>
        </p:nvSpPr>
        <p:spPr>
          <a:xfrm>
            <a:off x="3109074" y="5475832"/>
            <a:ext cx="1311966" cy="495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226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E8530B7-467E-4811-B47C-22ECA0888D1D}"/>
              </a:ext>
            </a:extLst>
          </p:cNvPr>
          <p:cNvSpPr>
            <a:spLocks noGrp="1"/>
          </p:cNvSpPr>
          <p:nvPr>
            <p:ph type="title" idx="4294967295"/>
          </p:nvPr>
        </p:nvSpPr>
        <p:spPr>
          <a:xfrm>
            <a:off x="838200" y="557189"/>
            <a:ext cx="3374136" cy="5567891"/>
          </a:xfrm>
        </p:spPr>
        <p:txBody>
          <a:bodyPr vert="horz" lIns="91440" tIns="45720" rIns="91440" bIns="45720" rtlCol="0" anchor="ctr">
            <a:normAutofit/>
          </a:bodyPr>
          <a:lstStyle/>
          <a:p>
            <a:pPr defTabSz="914400"/>
            <a:r>
              <a:rPr lang="en-US" sz="4000" b="1" kern="1200">
                <a:solidFill>
                  <a:schemeClr val="tx1"/>
                </a:solidFill>
                <a:effectLst>
                  <a:outerShdw blurRad="38100" dist="38100" dir="2700000" algn="tl">
                    <a:srgbClr val="000000">
                      <a:alpha val="43137"/>
                    </a:srgbClr>
                  </a:outerShdw>
                </a:effectLst>
                <a:latin typeface="+mj-lt"/>
                <a:ea typeface="+mj-ea"/>
                <a:cs typeface="+mj-cs"/>
              </a:rPr>
              <a:t>Rappel: le cycle de la communication</a:t>
            </a:r>
          </a:p>
        </p:txBody>
      </p:sp>
      <p:graphicFrame>
        <p:nvGraphicFramePr>
          <p:cNvPr id="6" name="Diagramme 5">
            <a:extLst>
              <a:ext uri="{FF2B5EF4-FFF2-40B4-BE49-F238E27FC236}">
                <a16:creationId xmlns:a16="http://schemas.microsoft.com/office/drawing/2014/main" id="{4FFA59E1-9C6A-4350-BA57-FCA3AF454F04}"/>
              </a:ext>
            </a:extLst>
          </p:cNvPr>
          <p:cNvGraphicFramePr/>
          <p:nvPr>
            <p:extLst>
              <p:ext uri="{D42A27DB-BD31-4B8C-83A1-F6EECF244321}">
                <p14:modId xmlns:p14="http://schemas.microsoft.com/office/powerpoint/2010/main" val="144376554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3475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2F47F1D5-19B8-4A84-A0CC-1BB92DCB4801}"/>
              </a:ext>
            </a:extLst>
          </p:cNvPr>
          <p:cNvGraphicFramePr/>
          <p:nvPr>
            <p:extLst>
              <p:ext uri="{D42A27DB-BD31-4B8C-83A1-F6EECF244321}">
                <p14:modId xmlns:p14="http://schemas.microsoft.com/office/powerpoint/2010/main" val="222661855"/>
              </p:ext>
            </p:extLst>
          </p:nvPr>
        </p:nvGraphicFramePr>
        <p:xfrm>
          <a:off x="4060044" y="2056072"/>
          <a:ext cx="5856391" cy="348267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re 1">
            <a:extLst>
              <a:ext uri="{FF2B5EF4-FFF2-40B4-BE49-F238E27FC236}">
                <a16:creationId xmlns:a16="http://schemas.microsoft.com/office/drawing/2014/main" id="{2166AE52-5CDE-444F-B200-8AFCD4E416C8}"/>
              </a:ext>
            </a:extLst>
          </p:cNvPr>
          <p:cNvSpPr txBox="1">
            <a:spLocks/>
          </p:cNvSpPr>
          <p:nvPr/>
        </p:nvSpPr>
        <p:spPr>
          <a:xfrm>
            <a:off x="838200" y="597454"/>
            <a:ext cx="10515600" cy="1481188"/>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914400"/>
            <a:r>
              <a:rPr lang="en-US" sz="4000" b="1" dirty="0" err="1"/>
              <a:t>Analyse</a:t>
            </a:r>
            <a:r>
              <a:rPr lang="en-US" sz="4000" b="1" dirty="0"/>
              <a:t> de </a:t>
            </a:r>
            <a:r>
              <a:rPr lang="en-US" sz="4000" b="1" dirty="0" err="1"/>
              <a:t>l’investissement</a:t>
            </a:r>
            <a:r>
              <a:rPr lang="en-US" sz="4000" b="1" dirty="0"/>
              <a:t> (budget) du PNUD </a:t>
            </a:r>
            <a:r>
              <a:rPr lang="en-US" sz="4000" b="1" dirty="0" err="1"/>
              <a:t>en</a:t>
            </a:r>
            <a:r>
              <a:rPr lang="en-US" sz="4000" b="1" dirty="0"/>
              <a:t> communication </a:t>
            </a:r>
            <a:r>
              <a:rPr lang="en-US" sz="4000" b="1" dirty="0" err="1"/>
              <a:t>ces</a:t>
            </a:r>
            <a:r>
              <a:rPr lang="en-US" sz="4000" b="1" dirty="0"/>
              <a:t> 5 </a:t>
            </a:r>
            <a:r>
              <a:rPr lang="en-US" sz="4000" b="1" dirty="0" err="1"/>
              <a:t>dernières</a:t>
            </a:r>
            <a:r>
              <a:rPr lang="en-US" sz="4000" b="1" dirty="0"/>
              <a:t> </a:t>
            </a:r>
            <a:r>
              <a:rPr lang="en-US" sz="4000" b="1" dirty="0" err="1"/>
              <a:t>années</a:t>
            </a:r>
            <a:endParaRPr lang="en-US" sz="4000" dirty="0"/>
          </a:p>
        </p:txBody>
      </p:sp>
      <p:sp>
        <p:nvSpPr>
          <p:cNvPr id="4" name="ZoneTexte 3">
            <a:extLst>
              <a:ext uri="{FF2B5EF4-FFF2-40B4-BE49-F238E27FC236}">
                <a16:creationId xmlns:a16="http://schemas.microsoft.com/office/drawing/2014/main" id="{D75DB4B5-74BE-4BFB-BA46-0FA0C57EEC1B}"/>
              </a:ext>
            </a:extLst>
          </p:cNvPr>
          <p:cNvSpPr txBox="1"/>
          <p:nvPr/>
        </p:nvSpPr>
        <p:spPr>
          <a:xfrm>
            <a:off x="924674" y="2428869"/>
            <a:ext cx="2198670" cy="2862322"/>
          </a:xfrm>
          <a:prstGeom prst="rect">
            <a:avLst/>
          </a:prstGeom>
          <a:noFill/>
        </p:spPr>
        <p:txBody>
          <a:bodyPr wrap="square" rtlCol="0">
            <a:spAutoFit/>
          </a:bodyPr>
          <a:lstStyle/>
          <a:p>
            <a:pPr marL="285750" indent="-285750">
              <a:buFont typeface="Wingdings" panose="05000000000000000000" pitchFamily="2" charset="2"/>
              <a:buChar char="§"/>
            </a:pPr>
            <a:r>
              <a:rPr lang="fr-FR" b="1" dirty="0"/>
              <a:t>Investissement croissant dans la communication (projets et bureau) </a:t>
            </a:r>
          </a:p>
          <a:p>
            <a:pPr marL="285750" indent="-285750">
              <a:buFont typeface="Wingdings" panose="05000000000000000000" pitchFamily="2" charset="2"/>
              <a:buChar char="§"/>
            </a:pPr>
            <a:r>
              <a:rPr lang="fr-FR" b="1" dirty="0"/>
              <a:t>Un pic en 2019 avec la CPAD à Paris (2-3 déc. 2019)</a:t>
            </a:r>
            <a:endParaRPr lang="en-US" b="1" dirty="0"/>
          </a:p>
          <a:p>
            <a:endParaRPr lang="en-US" dirty="0"/>
          </a:p>
        </p:txBody>
      </p:sp>
      <p:sp>
        <p:nvSpPr>
          <p:cNvPr id="6" name="Flèche : droite 5">
            <a:extLst>
              <a:ext uri="{FF2B5EF4-FFF2-40B4-BE49-F238E27FC236}">
                <a16:creationId xmlns:a16="http://schemas.microsoft.com/office/drawing/2014/main" id="{FB75AEAD-A413-4790-9423-EBEDF4500D1B}"/>
              </a:ext>
            </a:extLst>
          </p:cNvPr>
          <p:cNvSpPr/>
          <p:nvPr/>
        </p:nvSpPr>
        <p:spPr>
          <a:xfrm>
            <a:off x="924674" y="5765082"/>
            <a:ext cx="1311966" cy="495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oneTexte 8">
            <a:extLst>
              <a:ext uri="{FF2B5EF4-FFF2-40B4-BE49-F238E27FC236}">
                <a16:creationId xmlns:a16="http://schemas.microsoft.com/office/drawing/2014/main" id="{3404BF2D-715B-4679-B068-4B638DD4175B}"/>
              </a:ext>
            </a:extLst>
          </p:cNvPr>
          <p:cNvSpPr txBox="1"/>
          <p:nvPr/>
        </p:nvSpPr>
        <p:spPr>
          <a:xfrm>
            <a:off x="2491408" y="5538744"/>
            <a:ext cx="8030818" cy="923330"/>
          </a:xfrm>
          <a:prstGeom prst="rect">
            <a:avLst/>
          </a:prstGeom>
          <a:solidFill>
            <a:schemeClr val="accent1"/>
          </a:solidFill>
        </p:spPr>
        <p:txBody>
          <a:bodyPr wrap="square" rtlCol="0">
            <a:spAutoFit/>
          </a:bodyPr>
          <a:lstStyle/>
          <a:p>
            <a:r>
              <a:rPr lang="fr-FR" b="1" dirty="0">
                <a:solidFill>
                  <a:schemeClr val="bg1"/>
                </a:solidFill>
              </a:rPr>
              <a:t>Maintenir l’investissement dans la communication, en renforçant ses aspects stratégiques pour espérer un retour sur investissement en termes d’images et de renforcement des liens avec les bailleurs donc aussi de ressources mobilisées</a:t>
            </a:r>
            <a:endParaRPr lang="en-US" b="1" dirty="0">
              <a:solidFill>
                <a:schemeClr val="bg1"/>
              </a:solidFill>
            </a:endParaRPr>
          </a:p>
        </p:txBody>
      </p:sp>
    </p:spTree>
    <p:extLst>
      <p:ext uri="{BB962C8B-B14F-4D97-AF65-F5344CB8AC3E}">
        <p14:creationId xmlns:p14="http://schemas.microsoft.com/office/powerpoint/2010/main" val="1214767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a:extLst>
              <a:ext uri="{FF2B5EF4-FFF2-40B4-BE49-F238E27FC236}">
                <a16:creationId xmlns:a16="http://schemas.microsoft.com/office/drawing/2014/main" id="{E3F5A34D-61AA-4EAB-888B-D4E1DAEC36AD}"/>
              </a:ext>
            </a:extLst>
          </p:cNvPr>
          <p:cNvGraphicFramePr/>
          <p:nvPr>
            <p:extLst>
              <p:ext uri="{D42A27DB-BD31-4B8C-83A1-F6EECF244321}">
                <p14:modId xmlns:p14="http://schemas.microsoft.com/office/powerpoint/2010/main" val="303810585"/>
              </p:ext>
            </p:extLst>
          </p:nvPr>
        </p:nvGraphicFramePr>
        <p:xfrm>
          <a:off x="3406170" y="37375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re 8">
            <a:extLst>
              <a:ext uri="{FF2B5EF4-FFF2-40B4-BE49-F238E27FC236}">
                <a16:creationId xmlns:a16="http://schemas.microsoft.com/office/drawing/2014/main" id="{A2006670-A369-444A-A841-161278FC3179}"/>
              </a:ext>
            </a:extLst>
          </p:cNvPr>
          <p:cNvSpPr>
            <a:spLocks noGrp="1"/>
          </p:cNvSpPr>
          <p:nvPr>
            <p:ph type="title" idx="4294967295"/>
          </p:nvPr>
        </p:nvSpPr>
        <p:spPr>
          <a:xfrm>
            <a:off x="397928" y="1661930"/>
            <a:ext cx="2862107" cy="3347392"/>
          </a:xfrm>
        </p:spPr>
        <p:txBody>
          <a:bodyPr>
            <a:normAutofit/>
          </a:bodyPr>
          <a:lstStyle/>
          <a:p>
            <a:r>
              <a:rPr lang="en-US" sz="3200" b="1" dirty="0" err="1">
                <a:solidFill>
                  <a:schemeClr val="tx2">
                    <a:lumMod val="75000"/>
                  </a:schemeClr>
                </a:solidFill>
                <a:effectLst>
                  <a:outerShdw blurRad="38100" dist="38100" dir="2700000" algn="tl">
                    <a:srgbClr val="000000">
                      <a:alpha val="43137"/>
                    </a:srgbClr>
                  </a:outerShdw>
                </a:effectLst>
              </a:rPr>
              <a:t>Moyens</a:t>
            </a:r>
            <a:r>
              <a:rPr lang="en-US" sz="3200" b="1" dirty="0">
                <a:solidFill>
                  <a:schemeClr val="tx2">
                    <a:lumMod val="75000"/>
                  </a:schemeClr>
                </a:solidFill>
                <a:effectLst>
                  <a:outerShdw blurRad="38100" dist="38100" dir="2700000" algn="tl">
                    <a:srgbClr val="000000">
                      <a:alpha val="43137"/>
                    </a:srgbClr>
                  </a:outerShdw>
                </a:effectLst>
              </a:rPr>
              <a:t> </a:t>
            </a:r>
            <a:r>
              <a:rPr lang="en-US" sz="3200" b="1" dirty="0" err="1">
                <a:solidFill>
                  <a:schemeClr val="tx2">
                    <a:lumMod val="75000"/>
                  </a:schemeClr>
                </a:solidFill>
                <a:effectLst>
                  <a:outerShdw blurRad="38100" dist="38100" dir="2700000" algn="tl">
                    <a:srgbClr val="000000">
                      <a:alpha val="43137"/>
                    </a:srgbClr>
                  </a:outerShdw>
                </a:effectLst>
              </a:rPr>
              <a:t>actuellement</a:t>
            </a:r>
            <a:r>
              <a:rPr lang="en-US" sz="3200" b="1" dirty="0">
                <a:solidFill>
                  <a:schemeClr val="tx2">
                    <a:lumMod val="75000"/>
                  </a:schemeClr>
                </a:solidFill>
                <a:effectLst>
                  <a:outerShdw blurRad="38100" dist="38100" dir="2700000" algn="tl">
                    <a:srgbClr val="000000">
                      <a:alpha val="43137"/>
                    </a:srgbClr>
                  </a:outerShdw>
                </a:effectLst>
              </a:rPr>
              <a:t> </a:t>
            </a:r>
            <a:r>
              <a:rPr lang="en-US" sz="3200" b="1" dirty="0" err="1">
                <a:solidFill>
                  <a:schemeClr val="tx2">
                    <a:lumMod val="75000"/>
                  </a:schemeClr>
                </a:solidFill>
                <a:effectLst>
                  <a:outerShdw blurRad="38100" dist="38100" dir="2700000" algn="tl">
                    <a:srgbClr val="000000">
                      <a:alpha val="43137"/>
                    </a:srgbClr>
                  </a:outerShdw>
                </a:effectLst>
              </a:rPr>
              <a:t>alloués</a:t>
            </a:r>
            <a:r>
              <a:rPr lang="en-US" sz="3200" b="1" dirty="0">
                <a:solidFill>
                  <a:schemeClr val="tx2">
                    <a:lumMod val="75000"/>
                  </a:schemeClr>
                </a:solidFill>
                <a:effectLst>
                  <a:outerShdw blurRad="38100" dist="38100" dir="2700000" algn="tl">
                    <a:srgbClr val="000000">
                      <a:alpha val="43137"/>
                    </a:srgbClr>
                  </a:outerShdw>
                </a:effectLst>
              </a:rPr>
              <a:t> à la communication</a:t>
            </a:r>
          </a:p>
        </p:txBody>
      </p:sp>
      <p:sp>
        <p:nvSpPr>
          <p:cNvPr id="4" name="Flèche : droite 3">
            <a:extLst>
              <a:ext uri="{FF2B5EF4-FFF2-40B4-BE49-F238E27FC236}">
                <a16:creationId xmlns:a16="http://schemas.microsoft.com/office/drawing/2014/main" id="{A84032E6-CF03-4FC0-9B95-62CB128927A8}"/>
              </a:ext>
            </a:extLst>
          </p:cNvPr>
          <p:cNvSpPr/>
          <p:nvPr/>
        </p:nvSpPr>
        <p:spPr>
          <a:xfrm>
            <a:off x="1534274" y="6090909"/>
            <a:ext cx="1311966" cy="495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5729EF04-F5DB-4A3E-A198-69BECAD21A19}"/>
              </a:ext>
            </a:extLst>
          </p:cNvPr>
          <p:cNvSpPr txBox="1"/>
          <p:nvPr/>
        </p:nvSpPr>
        <p:spPr>
          <a:xfrm>
            <a:off x="3406170" y="6015476"/>
            <a:ext cx="8128000" cy="646331"/>
          </a:xfrm>
          <a:prstGeom prst="rect">
            <a:avLst/>
          </a:prstGeom>
          <a:solidFill>
            <a:schemeClr val="accent1"/>
          </a:solidFill>
        </p:spPr>
        <p:txBody>
          <a:bodyPr wrap="square" rtlCol="0">
            <a:spAutoFit/>
          </a:bodyPr>
          <a:lstStyle/>
          <a:p>
            <a:r>
              <a:rPr lang="fr-FR" b="1" dirty="0">
                <a:solidFill>
                  <a:schemeClr val="bg1"/>
                </a:solidFill>
              </a:rPr>
              <a:t>Renforcer la coordination des ressources humaines avec une vision stratégique commune en lien avec les différents échelons et structures de l’organisation.</a:t>
            </a:r>
            <a:endParaRPr lang="en-US" b="1" dirty="0">
              <a:solidFill>
                <a:schemeClr val="bg1"/>
              </a:solidFill>
            </a:endParaRPr>
          </a:p>
        </p:txBody>
      </p:sp>
    </p:spTree>
    <p:extLst>
      <p:ext uri="{BB962C8B-B14F-4D97-AF65-F5344CB8AC3E}">
        <p14:creationId xmlns:p14="http://schemas.microsoft.com/office/powerpoint/2010/main" val="9156307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B6FA5951-F6E2-4CC7-89D1-589B41E44D90}"/>
              </a:ext>
            </a:extLst>
          </p:cNvPr>
          <p:cNvGraphicFramePr/>
          <p:nvPr>
            <p:extLst>
              <p:ext uri="{D42A27DB-BD31-4B8C-83A1-F6EECF244321}">
                <p14:modId xmlns:p14="http://schemas.microsoft.com/office/powerpoint/2010/main" val="2047337734"/>
              </p:ext>
            </p:extLst>
          </p:nvPr>
        </p:nvGraphicFramePr>
        <p:xfrm>
          <a:off x="2692401" y="890288"/>
          <a:ext cx="10337800" cy="5853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re 3">
            <a:extLst>
              <a:ext uri="{FF2B5EF4-FFF2-40B4-BE49-F238E27FC236}">
                <a16:creationId xmlns:a16="http://schemas.microsoft.com/office/drawing/2014/main" id="{B6B02183-FA06-4F43-9F5D-4D7AFF02580A}"/>
              </a:ext>
            </a:extLst>
          </p:cNvPr>
          <p:cNvSpPr txBox="1">
            <a:spLocks/>
          </p:cNvSpPr>
          <p:nvPr/>
        </p:nvSpPr>
        <p:spPr>
          <a:xfrm>
            <a:off x="260627" y="2101020"/>
            <a:ext cx="2723873" cy="230587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solidFill>
                  <a:schemeClr val="tx2">
                    <a:lumMod val="75000"/>
                  </a:schemeClr>
                </a:solidFill>
                <a:effectLst>
                  <a:outerShdw blurRad="38100" dist="38100" dir="2700000" algn="tl">
                    <a:srgbClr val="000000">
                      <a:alpha val="43137"/>
                    </a:srgbClr>
                  </a:outerShdw>
                </a:effectLst>
              </a:rPr>
              <a:t>Stratégie</a:t>
            </a:r>
            <a:r>
              <a:rPr lang="en-US" sz="3200" b="1" dirty="0">
                <a:solidFill>
                  <a:schemeClr val="tx2">
                    <a:lumMod val="75000"/>
                  </a:schemeClr>
                </a:solidFill>
                <a:effectLst>
                  <a:outerShdw blurRad="38100" dist="38100" dir="2700000" algn="tl">
                    <a:srgbClr val="000000">
                      <a:alpha val="43137"/>
                    </a:srgbClr>
                  </a:outerShdw>
                </a:effectLst>
              </a:rPr>
              <a:t> de communication </a:t>
            </a:r>
            <a:r>
              <a:rPr lang="en-US" sz="3200" b="1" dirty="0" err="1">
                <a:solidFill>
                  <a:schemeClr val="tx2">
                    <a:lumMod val="75000"/>
                  </a:schemeClr>
                </a:solidFill>
                <a:effectLst>
                  <a:outerShdw blurRad="38100" dist="38100" dir="2700000" algn="tl">
                    <a:srgbClr val="000000">
                      <a:alpha val="43137"/>
                    </a:srgbClr>
                  </a:outerShdw>
                </a:effectLst>
              </a:rPr>
              <a:t>résumée</a:t>
            </a:r>
            <a:endParaRPr lang="en-US" sz="3200"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392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3066622B-D960-42E3-AE4E-A72AF51B2D11}"/>
              </a:ext>
            </a:extLst>
          </p:cNvPr>
          <p:cNvGraphicFramePr>
            <a:graphicFrameLocks noGrp="1"/>
          </p:cNvGraphicFramePr>
          <p:nvPr>
            <p:extLst>
              <p:ext uri="{D42A27DB-BD31-4B8C-83A1-F6EECF244321}">
                <p14:modId xmlns:p14="http://schemas.microsoft.com/office/powerpoint/2010/main" val="2038267277"/>
              </p:ext>
            </p:extLst>
          </p:nvPr>
        </p:nvGraphicFramePr>
        <p:xfrm>
          <a:off x="774760" y="1085719"/>
          <a:ext cx="10039014" cy="5418021"/>
        </p:xfrm>
        <a:graphic>
          <a:graphicData uri="http://schemas.openxmlformats.org/drawingml/2006/table">
            <a:tbl>
              <a:tblPr firstRow="1" firstCol="1" bandRow="1">
                <a:tableStyleId>{BDBED569-4797-4DF1-A0F4-6AAB3CD982D8}</a:tableStyleId>
              </a:tblPr>
              <a:tblGrid>
                <a:gridCol w="5238488">
                  <a:extLst>
                    <a:ext uri="{9D8B030D-6E8A-4147-A177-3AD203B41FA5}">
                      <a16:colId xmlns:a16="http://schemas.microsoft.com/office/drawing/2014/main" val="3707879896"/>
                    </a:ext>
                  </a:extLst>
                </a:gridCol>
                <a:gridCol w="798370">
                  <a:extLst>
                    <a:ext uri="{9D8B030D-6E8A-4147-A177-3AD203B41FA5}">
                      <a16:colId xmlns:a16="http://schemas.microsoft.com/office/drawing/2014/main" val="2324538286"/>
                    </a:ext>
                  </a:extLst>
                </a:gridCol>
                <a:gridCol w="1232452">
                  <a:extLst>
                    <a:ext uri="{9D8B030D-6E8A-4147-A177-3AD203B41FA5}">
                      <a16:colId xmlns:a16="http://schemas.microsoft.com/office/drawing/2014/main" val="265805053"/>
                    </a:ext>
                  </a:extLst>
                </a:gridCol>
                <a:gridCol w="901148">
                  <a:extLst>
                    <a:ext uri="{9D8B030D-6E8A-4147-A177-3AD203B41FA5}">
                      <a16:colId xmlns:a16="http://schemas.microsoft.com/office/drawing/2014/main" val="3137727008"/>
                    </a:ext>
                  </a:extLst>
                </a:gridCol>
                <a:gridCol w="940904">
                  <a:extLst>
                    <a:ext uri="{9D8B030D-6E8A-4147-A177-3AD203B41FA5}">
                      <a16:colId xmlns:a16="http://schemas.microsoft.com/office/drawing/2014/main" val="13480718"/>
                    </a:ext>
                  </a:extLst>
                </a:gridCol>
                <a:gridCol w="927652">
                  <a:extLst>
                    <a:ext uri="{9D8B030D-6E8A-4147-A177-3AD203B41FA5}">
                      <a16:colId xmlns:a16="http://schemas.microsoft.com/office/drawing/2014/main" val="1311379746"/>
                    </a:ext>
                  </a:extLst>
                </a:gridCol>
              </a:tblGrid>
              <a:tr h="1564716">
                <a:tc>
                  <a:txBody>
                    <a:bodyPr/>
                    <a:lstStyle/>
                    <a:p>
                      <a:pPr>
                        <a:lnSpc>
                          <a:spcPct val="110000"/>
                        </a:lnSpc>
                        <a:spcBef>
                          <a:spcPts val="1200"/>
                        </a:spcBef>
                        <a:spcAft>
                          <a:spcPts val="0"/>
                        </a:spcAft>
                      </a:pPr>
                      <a:endParaRPr lang="fr-FR" sz="1600" kern="1200" dirty="0">
                        <a:effectLst/>
                      </a:endParaRPr>
                    </a:p>
                    <a:p>
                      <a:pPr>
                        <a:lnSpc>
                          <a:spcPct val="110000"/>
                        </a:lnSpc>
                        <a:spcBef>
                          <a:spcPts val="1200"/>
                        </a:spcBef>
                        <a:spcAft>
                          <a:spcPts val="0"/>
                        </a:spcAft>
                      </a:pPr>
                      <a:endParaRPr lang="fr-FR" sz="1600" kern="1200" dirty="0">
                        <a:effectLst/>
                      </a:endParaRPr>
                    </a:p>
                    <a:p>
                      <a:pPr>
                        <a:lnSpc>
                          <a:spcPct val="110000"/>
                        </a:lnSpc>
                        <a:spcBef>
                          <a:spcPts val="1200"/>
                        </a:spcBef>
                        <a:spcAft>
                          <a:spcPts val="0"/>
                        </a:spcAft>
                      </a:pPr>
                      <a:r>
                        <a:rPr lang="fr-FR" sz="1600" kern="1200" dirty="0">
                          <a:effectLst/>
                        </a:rPr>
                        <a:t>CANAUX/OUTILS RETENUS</a:t>
                      </a:r>
                    </a:p>
                  </a:txBody>
                  <a:tcPr marL="32657" marR="32657" marT="0" marB="0"/>
                </a:tc>
                <a:tc>
                  <a:txBody>
                    <a:bodyPr/>
                    <a:lstStyle/>
                    <a:p>
                      <a:pPr marL="71755" marR="71755" algn="l">
                        <a:lnSpc>
                          <a:spcPct val="110000"/>
                        </a:lnSpc>
                        <a:spcBef>
                          <a:spcPts val="1200"/>
                        </a:spcBef>
                        <a:spcAft>
                          <a:spcPts val="0"/>
                        </a:spcAft>
                      </a:pPr>
                      <a:r>
                        <a:rPr lang="fr-FR" sz="1600" kern="1200" dirty="0">
                          <a:effectLst/>
                        </a:rPr>
                        <a:t>                    Interne</a:t>
                      </a:r>
                      <a:endParaRPr lang="en-US" sz="1600" dirty="0">
                        <a:effectLst/>
                        <a:latin typeface="Constantia" panose="02030602050306030303" pitchFamily="18" charset="0"/>
                        <a:ea typeface="STXinwei" panose="02010800040101010101" pitchFamily="2" charset="-122"/>
                        <a:cs typeface="Times New Roman" panose="02020603050405020304" pitchFamily="18" charset="0"/>
                      </a:endParaRPr>
                    </a:p>
                  </a:txBody>
                  <a:tcPr marL="32657" marR="32657" marT="0" marB="0" vert="vert270"/>
                </a:tc>
                <a:tc>
                  <a:txBody>
                    <a:bodyPr/>
                    <a:lstStyle/>
                    <a:p>
                      <a:pPr marL="71755" marR="71755" algn="l">
                        <a:lnSpc>
                          <a:spcPct val="110000"/>
                        </a:lnSpc>
                        <a:spcBef>
                          <a:spcPts val="1200"/>
                        </a:spcBef>
                        <a:spcAft>
                          <a:spcPts val="0"/>
                        </a:spcAft>
                      </a:pPr>
                      <a:r>
                        <a:rPr lang="fr-FR" sz="1600" kern="1200" dirty="0">
                          <a:effectLst/>
                        </a:rPr>
                        <a:t>                                SNU et autres multilatéraux </a:t>
                      </a:r>
                      <a:endParaRPr lang="en-US" sz="1600" dirty="0">
                        <a:effectLst/>
                        <a:latin typeface="Constantia" panose="02030602050306030303" pitchFamily="18" charset="0"/>
                        <a:ea typeface="STXinwei" panose="02010800040101010101" pitchFamily="2" charset="-122"/>
                        <a:cs typeface="Times New Roman" panose="02020603050405020304" pitchFamily="18" charset="0"/>
                      </a:endParaRPr>
                    </a:p>
                  </a:txBody>
                  <a:tcPr marL="32657" marR="32657" marT="0" marB="0" vert="vert270"/>
                </a:tc>
                <a:tc>
                  <a:txBody>
                    <a:bodyPr/>
                    <a:lstStyle/>
                    <a:p>
                      <a:pPr marL="71755" marR="71755" algn="just">
                        <a:lnSpc>
                          <a:spcPct val="110000"/>
                        </a:lnSpc>
                        <a:spcBef>
                          <a:spcPts val="1200"/>
                        </a:spcBef>
                        <a:spcAft>
                          <a:spcPts val="0"/>
                        </a:spcAft>
                      </a:pPr>
                      <a:r>
                        <a:rPr lang="fr-FR" sz="1600" kern="1200" dirty="0">
                          <a:effectLst/>
                        </a:rPr>
                        <a:t>     Gouvernement</a:t>
                      </a:r>
                      <a:endParaRPr lang="en-US" sz="1600" dirty="0">
                        <a:effectLst/>
                        <a:latin typeface="Constantia" panose="02030602050306030303" pitchFamily="18" charset="0"/>
                        <a:ea typeface="STXinwei" panose="02010800040101010101" pitchFamily="2" charset="-122"/>
                        <a:cs typeface="Times New Roman" panose="02020603050405020304" pitchFamily="18" charset="0"/>
                      </a:endParaRPr>
                    </a:p>
                  </a:txBody>
                  <a:tcPr marL="32657" marR="32657" marT="0" marB="0" vert="vert270"/>
                </a:tc>
                <a:tc>
                  <a:txBody>
                    <a:bodyPr/>
                    <a:lstStyle/>
                    <a:p>
                      <a:pPr marL="71755" marR="71755" algn="l">
                        <a:lnSpc>
                          <a:spcPct val="110000"/>
                        </a:lnSpc>
                        <a:spcBef>
                          <a:spcPts val="1200"/>
                        </a:spcBef>
                        <a:spcAft>
                          <a:spcPts val="0"/>
                        </a:spcAft>
                      </a:pPr>
                      <a:r>
                        <a:rPr lang="fr-FR" sz="1600" kern="1200" dirty="0">
                          <a:effectLst/>
                        </a:rPr>
                        <a:t>Bailleurs  et bailleurs potentiels </a:t>
                      </a:r>
                      <a:endParaRPr lang="en-US" sz="1600" dirty="0">
                        <a:effectLst/>
                        <a:latin typeface="Constantia" panose="02030602050306030303" pitchFamily="18" charset="0"/>
                        <a:ea typeface="STXinwei" panose="02010800040101010101" pitchFamily="2" charset="-122"/>
                        <a:cs typeface="Times New Roman" panose="02020603050405020304" pitchFamily="18" charset="0"/>
                      </a:endParaRPr>
                    </a:p>
                  </a:txBody>
                  <a:tcPr marL="32657" marR="32657" marT="0" marB="0" vert="vert270"/>
                </a:tc>
                <a:tc>
                  <a:txBody>
                    <a:bodyPr/>
                    <a:lstStyle/>
                    <a:p>
                      <a:pPr marL="71755" marR="71755" algn="l">
                        <a:lnSpc>
                          <a:spcPct val="110000"/>
                        </a:lnSpc>
                        <a:spcBef>
                          <a:spcPts val="1200"/>
                        </a:spcBef>
                        <a:spcAft>
                          <a:spcPts val="0"/>
                        </a:spcAft>
                      </a:pPr>
                      <a:r>
                        <a:rPr lang="fr-FR" sz="1600" kern="1200" dirty="0">
                          <a:effectLst/>
                        </a:rPr>
                        <a:t>Médias  nationaux et internationaux</a:t>
                      </a:r>
                      <a:endParaRPr lang="en-US" sz="1600" dirty="0">
                        <a:effectLst/>
                        <a:latin typeface="Constantia" panose="02030602050306030303" pitchFamily="18" charset="0"/>
                        <a:ea typeface="STXinwei" panose="02010800040101010101" pitchFamily="2" charset="-122"/>
                        <a:cs typeface="Times New Roman" panose="02020603050405020304" pitchFamily="18" charset="0"/>
                      </a:endParaRPr>
                    </a:p>
                  </a:txBody>
                  <a:tcPr marL="32657" marR="32657" marT="0" marB="0" vert="vert270"/>
                </a:tc>
                <a:extLst>
                  <a:ext uri="{0D108BD9-81ED-4DB2-BD59-A6C34878D82A}">
                    <a16:rowId xmlns:a16="http://schemas.microsoft.com/office/drawing/2014/main" val="474340455"/>
                  </a:ext>
                </a:extLst>
              </a:tr>
              <a:tr h="288720">
                <a:tc>
                  <a:txBody>
                    <a:bodyPr/>
                    <a:lstStyle/>
                    <a:p>
                      <a:pPr algn="just">
                        <a:lnSpc>
                          <a:spcPct val="110000"/>
                        </a:lnSpc>
                        <a:spcBef>
                          <a:spcPts val="1200"/>
                        </a:spcBef>
                        <a:spcAft>
                          <a:spcPts val="0"/>
                        </a:spcAft>
                      </a:pPr>
                      <a:r>
                        <a:rPr lang="fr-FR" sz="1600" kern="1200">
                          <a:effectLst/>
                        </a:rPr>
                        <a:t>Site Web</a:t>
                      </a:r>
                      <a:endParaRPr lang="en-US" sz="1600">
                        <a:effectLst/>
                        <a:latin typeface="Constantia" panose="02030602050306030303" pitchFamily="18" charset="0"/>
                        <a:ea typeface="STXinwei" panose="02010800040101010101" pitchFamily="2" charset="-122"/>
                        <a:cs typeface="Times New Roman" panose="02020603050405020304" pitchFamily="18" charset="0"/>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X</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X</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a:t>
                      </a:r>
                      <a:r>
                        <a:rPr lang="en-US" sz="1900" kern="1200">
                          <a:effectLst>
                            <a:outerShdw blurRad="38100" dist="38100" dir="2700000" algn="tl">
                              <a:srgbClr val="000000">
                                <a:alpha val="43137"/>
                              </a:srgbClr>
                            </a:outerShdw>
                          </a:effectLst>
                        </a:rPr>
                        <a:t>X</a:t>
                      </a:r>
                      <a:endParaRPr lang="fr-FR" sz="1900" kern="12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a:t>
                      </a:r>
                      <a:r>
                        <a:rPr lang="en-US" sz="1900" kern="1200">
                          <a:effectLst>
                            <a:outerShdw blurRad="38100" dist="38100" dir="2700000" algn="tl">
                              <a:srgbClr val="000000">
                                <a:alpha val="43137"/>
                              </a:srgbClr>
                            </a:outerShdw>
                          </a:effectLst>
                        </a:rPr>
                        <a:t>X</a:t>
                      </a:r>
                      <a:endParaRPr lang="fr-FR" sz="1900" kern="12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X</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extLst>
                  <a:ext uri="{0D108BD9-81ED-4DB2-BD59-A6C34878D82A}">
                    <a16:rowId xmlns:a16="http://schemas.microsoft.com/office/drawing/2014/main" val="4007398655"/>
                  </a:ext>
                </a:extLst>
              </a:tr>
              <a:tr h="288720">
                <a:tc>
                  <a:txBody>
                    <a:bodyPr/>
                    <a:lstStyle/>
                    <a:p>
                      <a:pPr algn="just">
                        <a:lnSpc>
                          <a:spcPct val="110000"/>
                        </a:lnSpc>
                        <a:spcBef>
                          <a:spcPts val="1200"/>
                        </a:spcBef>
                        <a:spcAft>
                          <a:spcPts val="0"/>
                        </a:spcAft>
                      </a:pPr>
                      <a:r>
                        <a:rPr lang="fr-FR" sz="1600" kern="1200">
                          <a:effectLst/>
                        </a:rPr>
                        <a:t>Twitter</a:t>
                      </a:r>
                      <a:endParaRPr lang="en-US" sz="1600">
                        <a:effectLst/>
                        <a:latin typeface="Constantia" panose="02030602050306030303" pitchFamily="18" charset="0"/>
                        <a:ea typeface="STXinwei" panose="02010800040101010101" pitchFamily="2" charset="-122"/>
                        <a:cs typeface="Times New Roman" panose="02020603050405020304" pitchFamily="18" charset="0"/>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X</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X</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X</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X</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extLst>
                  <a:ext uri="{0D108BD9-81ED-4DB2-BD59-A6C34878D82A}">
                    <a16:rowId xmlns:a16="http://schemas.microsoft.com/office/drawing/2014/main" val="3495942411"/>
                  </a:ext>
                </a:extLst>
              </a:tr>
              <a:tr h="288720">
                <a:tc>
                  <a:txBody>
                    <a:bodyPr/>
                    <a:lstStyle/>
                    <a:p>
                      <a:pPr algn="just">
                        <a:lnSpc>
                          <a:spcPct val="110000"/>
                        </a:lnSpc>
                        <a:spcBef>
                          <a:spcPts val="1200"/>
                        </a:spcBef>
                        <a:spcAft>
                          <a:spcPts val="0"/>
                        </a:spcAft>
                      </a:pPr>
                      <a:r>
                        <a:rPr lang="fr-FR" sz="1600" kern="1200">
                          <a:effectLst/>
                        </a:rPr>
                        <a:t>Facebook</a:t>
                      </a:r>
                      <a:endParaRPr lang="en-US" sz="1600">
                        <a:effectLst/>
                        <a:latin typeface="Constantia" panose="02030602050306030303" pitchFamily="18" charset="0"/>
                        <a:ea typeface="STXinwei" panose="02010800040101010101" pitchFamily="2" charset="-122"/>
                        <a:cs typeface="Times New Roman" panose="02020603050405020304" pitchFamily="18" charset="0"/>
                      </a:endParaRPr>
                    </a:p>
                  </a:txBody>
                  <a:tcPr marL="32657" marR="32657" marT="0" marB="0"/>
                </a:tc>
                <a:tc>
                  <a:txBody>
                    <a:bodyPr/>
                    <a:lstStyle/>
                    <a:p>
                      <a:pPr algn="ctr">
                        <a:lnSpc>
                          <a:spcPct val="110000"/>
                        </a:lnSpc>
                        <a:spcBef>
                          <a:spcPts val="1200"/>
                        </a:spcBef>
                        <a:spcAft>
                          <a:spcPts val="0"/>
                        </a:spcAft>
                      </a:pPr>
                      <a:r>
                        <a:rPr lang="fr-FR" sz="1900" dirty="0">
                          <a:effectLst>
                            <a:outerShdw blurRad="38100" dist="38100" dir="2700000" algn="tl">
                              <a:srgbClr val="000000">
                                <a:alpha val="43137"/>
                              </a:srgbClr>
                            </a:outerShdw>
                          </a:effectLst>
                        </a:rPr>
                        <a:t>X</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X</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X</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X</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extLst>
                  <a:ext uri="{0D108BD9-81ED-4DB2-BD59-A6C34878D82A}">
                    <a16:rowId xmlns:a16="http://schemas.microsoft.com/office/drawing/2014/main" val="828986632"/>
                  </a:ext>
                </a:extLst>
              </a:tr>
              <a:tr h="288720">
                <a:tc>
                  <a:txBody>
                    <a:bodyPr/>
                    <a:lstStyle/>
                    <a:p>
                      <a:pPr algn="just">
                        <a:lnSpc>
                          <a:spcPct val="110000"/>
                        </a:lnSpc>
                        <a:spcBef>
                          <a:spcPts val="1200"/>
                        </a:spcBef>
                        <a:spcAft>
                          <a:spcPts val="0"/>
                        </a:spcAft>
                      </a:pPr>
                      <a:r>
                        <a:rPr lang="fr-FR" sz="1600" kern="1200">
                          <a:effectLst/>
                        </a:rPr>
                        <a:t>Mailing ciblés</a:t>
                      </a:r>
                      <a:endParaRPr lang="en-US" sz="1600">
                        <a:effectLst/>
                        <a:latin typeface="Constantia" panose="02030602050306030303" pitchFamily="18" charset="0"/>
                        <a:ea typeface="STXinwei" panose="02010800040101010101" pitchFamily="2" charset="-122"/>
                        <a:cs typeface="Times New Roman" panose="02020603050405020304" pitchFamily="18" charset="0"/>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X</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extLst>
                  <a:ext uri="{0D108BD9-81ED-4DB2-BD59-A6C34878D82A}">
                    <a16:rowId xmlns:a16="http://schemas.microsoft.com/office/drawing/2014/main" val="1507140105"/>
                  </a:ext>
                </a:extLst>
              </a:tr>
              <a:tr h="290977">
                <a:tc>
                  <a:txBody>
                    <a:bodyPr/>
                    <a:lstStyle/>
                    <a:p>
                      <a:pPr algn="l">
                        <a:lnSpc>
                          <a:spcPct val="110000"/>
                        </a:lnSpc>
                        <a:spcBef>
                          <a:spcPts val="1200"/>
                        </a:spcBef>
                        <a:spcAft>
                          <a:spcPts val="0"/>
                        </a:spcAft>
                      </a:pPr>
                      <a:r>
                        <a:rPr lang="fr-FR" sz="1600" kern="1200" dirty="0">
                          <a:effectLst/>
                        </a:rPr>
                        <a:t>Documents d’information et kits d’information</a:t>
                      </a:r>
                      <a:endParaRPr lang="en-US" sz="1600" dirty="0">
                        <a:effectLst/>
                        <a:latin typeface="Constantia" panose="02030602050306030303" pitchFamily="18" charset="0"/>
                        <a:ea typeface="STXinwei" panose="02010800040101010101" pitchFamily="2" charset="-122"/>
                        <a:cs typeface="Times New Roman" panose="02020603050405020304" pitchFamily="18" charset="0"/>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marL="0" marR="0" lvl="0" indent="0" algn="ctr" defTabSz="914377" rtl="0" eaLnBrk="1" fontAlgn="auto" latinLnBrk="0" hangingPunct="1">
                        <a:lnSpc>
                          <a:spcPct val="110000"/>
                        </a:lnSpc>
                        <a:spcBef>
                          <a:spcPts val="1200"/>
                        </a:spcBef>
                        <a:spcAft>
                          <a:spcPts val="0"/>
                        </a:spcAft>
                        <a:buClrTx/>
                        <a:buSzTx/>
                        <a:buFontTx/>
                        <a:buNone/>
                        <a:tabLst/>
                        <a:defRPr/>
                      </a:pPr>
                      <a:r>
                        <a:rPr lang="fr-FR" sz="1900" kern="1200" dirty="0">
                          <a:effectLst>
                            <a:outerShdw blurRad="38100" dist="38100" dir="2700000" algn="tl">
                              <a:srgbClr val="000000">
                                <a:alpha val="43137"/>
                              </a:srgbClr>
                            </a:outerShdw>
                          </a:effectLst>
                        </a:rPr>
                        <a:t>  X</a:t>
                      </a:r>
                      <a:endParaRPr lang="en-US" sz="1900" dirty="0">
                        <a:effectLst>
                          <a:outerShdw blurRad="38100" dist="38100" dir="2700000" algn="tl">
                            <a:srgbClr val="000000">
                              <a:alpha val="43137"/>
                            </a:srgbClr>
                          </a:outerShdw>
                        </a:effectLst>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X</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X</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X</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extLst>
                  <a:ext uri="{0D108BD9-81ED-4DB2-BD59-A6C34878D82A}">
                    <a16:rowId xmlns:a16="http://schemas.microsoft.com/office/drawing/2014/main" val="3547214713"/>
                  </a:ext>
                </a:extLst>
              </a:tr>
              <a:tr h="525397">
                <a:tc>
                  <a:txBody>
                    <a:bodyPr/>
                    <a:lstStyle/>
                    <a:p>
                      <a:pPr algn="l">
                        <a:lnSpc>
                          <a:spcPct val="110000"/>
                        </a:lnSpc>
                        <a:spcBef>
                          <a:spcPts val="1200"/>
                        </a:spcBef>
                        <a:spcAft>
                          <a:spcPts val="0"/>
                        </a:spcAft>
                      </a:pPr>
                      <a:r>
                        <a:rPr lang="fr-FR" sz="1600" kern="1200" dirty="0">
                          <a:effectLst/>
                        </a:rPr>
                        <a:t>Relations de presse (radio nationales et communautaires, tv, presse écrite…)</a:t>
                      </a:r>
                      <a:endParaRPr lang="en-US" sz="1600" dirty="0">
                        <a:effectLst/>
                        <a:latin typeface="Constantia" panose="02030602050306030303" pitchFamily="18" charset="0"/>
                        <a:ea typeface="STXinwei" panose="02010800040101010101" pitchFamily="2" charset="-122"/>
                        <a:cs typeface="Times New Roman" panose="02020603050405020304" pitchFamily="18" charset="0"/>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X</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extLst>
                  <a:ext uri="{0D108BD9-81ED-4DB2-BD59-A6C34878D82A}">
                    <a16:rowId xmlns:a16="http://schemas.microsoft.com/office/drawing/2014/main" val="323100438"/>
                  </a:ext>
                </a:extLst>
              </a:tr>
              <a:tr h="288720">
                <a:tc>
                  <a:txBody>
                    <a:bodyPr/>
                    <a:lstStyle/>
                    <a:p>
                      <a:pPr algn="just">
                        <a:lnSpc>
                          <a:spcPct val="110000"/>
                        </a:lnSpc>
                        <a:spcBef>
                          <a:spcPts val="1200"/>
                        </a:spcBef>
                        <a:spcAft>
                          <a:spcPts val="0"/>
                        </a:spcAft>
                      </a:pPr>
                      <a:r>
                        <a:rPr lang="fr-FR" sz="1600" kern="1200" dirty="0">
                          <a:effectLst/>
                        </a:rPr>
                        <a:t>Revue de presse</a:t>
                      </a:r>
                      <a:endParaRPr lang="en-US" sz="1600" dirty="0">
                        <a:effectLst/>
                        <a:latin typeface="Constantia" panose="02030602050306030303" pitchFamily="18" charset="0"/>
                        <a:ea typeface="STXinwei" panose="02010800040101010101" pitchFamily="2" charset="-122"/>
                        <a:cs typeface="Times New Roman" panose="02020603050405020304" pitchFamily="18" charset="0"/>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X</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r>
                        <a:rPr lang="fr-FR" sz="1900" kern="1200">
                          <a:effectLst>
                            <a:outerShdw blurRad="38100" dist="38100" dir="2700000" algn="tl">
                              <a:srgbClr val="000000">
                                <a:alpha val="43137"/>
                              </a:srgbClr>
                            </a:outerShdw>
                          </a:effectLst>
                        </a:rPr>
                        <a:t> X</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extLst>
                  <a:ext uri="{0D108BD9-81ED-4DB2-BD59-A6C34878D82A}">
                    <a16:rowId xmlns:a16="http://schemas.microsoft.com/office/drawing/2014/main" val="218048007"/>
                  </a:ext>
                </a:extLst>
              </a:tr>
              <a:tr h="288720">
                <a:tc>
                  <a:txBody>
                    <a:bodyPr/>
                    <a:lstStyle/>
                    <a:p>
                      <a:pPr algn="just">
                        <a:lnSpc>
                          <a:spcPct val="110000"/>
                        </a:lnSpc>
                        <a:spcBef>
                          <a:spcPts val="1200"/>
                        </a:spcBef>
                        <a:spcAft>
                          <a:spcPts val="0"/>
                        </a:spcAft>
                      </a:pPr>
                      <a:r>
                        <a:rPr lang="fr-FR" sz="1600" kern="1200">
                          <a:effectLst/>
                        </a:rPr>
                        <a:t>Enquête auprès des partenaires</a:t>
                      </a:r>
                      <a:endParaRPr lang="en-US" sz="1600">
                        <a:effectLst/>
                        <a:latin typeface="Constantia" panose="02030602050306030303" pitchFamily="18" charset="0"/>
                        <a:ea typeface="STXinwei" panose="02010800040101010101" pitchFamily="2" charset="-122"/>
                        <a:cs typeface="Times New Roman" panose="02020603050405020304" pitchFamily="18" charset="0"/>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r>
                        <a:rPr lang="fr-FR" sz="1900" kern="1200">
                          <a:effectLst>
                            <a:outerShdw blurRad="38100" dist="38100" dir="2700000" algn="tl">
                              <a:srgbClr val="000000">
                                <a:alpha val="43137"/>
                              </a:srgbClr>
                            </a:outerShdw>
                          </a:effectLst>
                        </a:rPr>
                        <a:t> </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extLst>
                  <a:ext uri="{0D108BD9-81ED-4DB2-BD59-A6C34878D82A}">
                    <a16:rowId xmlns:a16="http://schemas.microsoft.com/office/drawing/2014/main" val="738065267"/>
                  </a:ext>
                </a:extLst>
              </a:tr>
              <a:tr h="288720">
                <a:tc>
                  <a:txBody>
                    <a:bodyPr/>
                    <a:lstStyle/>
                    <a:p>
                      <a:pPr algn="just">
                        <a:lnSpc>
                          <a:spcPct val="110000"/>
                        </a:lnSpc>
                        <a:spcBef>
                          <a:spcPts val="1200"/>
                        </a:spcBef>
                        <a:spcAft>
                          <a:spcPts val="0"/>
                        </a:spcAft>
                      </a:pPr>
                      <a:r>
                        <a:rPr lang="fr-FR" sz="1600" kern="1200" dirty="0">
                          <a:effectLst/>
                        </a:rPr>
                        <a:t>Formations</a:t>
                      </a:r>
                      <a:endParaRPr lang="en-US" sz="1600" dirty="0">
                        <a:effectLst/>
                        <a:latin typeface="Constantia" panose="02030602050306030303" pitchFamily="18" charset="0"/>
                        <a:ea typeface="STXinwei" panose="02010800040101010101" pitchFamily="2" charset="-122"/>
                        <a:cs typeface="Times New Roman" panose="02020603050405020304" pitchFamily="18" charset="0"/>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X</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r>
                        <a:rPr lang="fr-FR" sz="1900" kern="1200">
                          <a:effectLst>
                            <a:outerShdw blurRad="38100" dist="38100" dir="2700000" algn="tl">
                              <a:srgbClr val="000000">
                                <a:alpha val="43137"/>
                              </a:srgbClr>
                            </a:outerShdw>
                          </a:effectLst>
                        </a:rPr>
                        <a:t> </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X</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X</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extLst>
                  <a:ext uri="{0D108BD9-81ED-4DB2-BD59-A6C34878D82A}">
                    <a16:rowId xmlns:a16="http://schemas.microsoft.com/office/drawing/2014/main" val="1281487736"/>
                  </a:ext>
                </a:extLst>
              </a:tr>
              <a:tr h="288720">
                <a:tc>
                  <a:txBody>
                    <a:bodyPr/>
                    <a:lstStyle/>
                    <a:p>
                      <a:pPr algn="just">
                        <a:lnSpc>
                          <a:spcPct val="110000"/>
                        </a:lnSpc>
                        <a:spcBef>
                          <a:spcPts val="1200"/>
                        </a:spcBef>
                        <a:spcAft>
                          <a:spcPts val="0"/>
                        </a:spcAft>
                      </a:pPr>
                      <a:r>
                        <a:rPr lang="fr-FR" sz="1600" kern="1200" dirty="0">
                          <a:effectLst/>
                        </a:rPr>
                        <a:t>Rapports</a:t>
                      </a:r>
                      <a:endParaRPr lang="en-US" sz="1600" dirty="0">
                        <a:effectLst/>
                        <a:latin typeface="Constantia" panose="02030602050306030303" pitchFamily="18" charset="0"/>
                        <a:ea typeface="STXinwei" panose="02010800040101010101" pitchFamily="2" charset="-122"/>
                        <a:cs typeface="Times New Roman" panose="02020603050405020304" pitchFamily="18" charset="0"/>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X</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r>
                        <a:rPr lang="fr-FR" sz="1900" kern="1200">
                          <a:effectLst>
                            <a:outerShdw blurRad="38100" dist="38100" dir="2700000" algn="tl">
                              <a:srgbClr val="000000">
                                <a:alpha val="43137"/>
                              </a:srgbClr>
                            </a:outerShdw>
                          </a:effectLst>
                        </a:rPr>
                        <a:t> X</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X</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X</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X</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extLst>
                  <a:ext uri="{0D108BD9-81ED-4DB2-BD59-A6C34878D82A}">
                    <a16:rowId xmlns:a16="http://schemas.microsoft.com/office/drawing/2014/main" val="2576054396"/>
                  </a:ext>
                </a:extLst>
              </a:tr>
              <a:tr h="288720">
                <a:tc>
                  <a:txBody>
                    <a:bodyPr/>
                    <a:lstStyle/>
                    <a:p>
                      <a:pPr algn="just">
                        <a:lnSpc>
                          <a:spcPct val="110000"/>
                        </a:lnSpc>
                        <a:spcBef>
                          <a:spcPts val="1200"/>
                        </a:spcBef>
                        <a:spcAft>
                          <a:spcPts val="0"/>
                        </a:spcAft>
                      </a:pPr>
                      <a:r>
                        <a:rPr lang="fr-FR" sz="1600" kern="1200" dirty="0">
                          <a:effectLst/>
                        </a:rPr>
                        <a:t>Séminaires et ateliers</a:t>
                      </a:r>
                      <a:endParaRPr lang="en-US" sz="1600" dirty="0">
                        <a:effectLst/>
                        <a:latin typeface="Constantia" panose="02030602050306030303" pitchFamily="18" charset="0"/>
                        <a:ea typeface="STXinwei" panose="02010800040101010101" pitchFamily="2" charset="-122"/>
                        <a:cs typeface="Times New Roman" panose="02020603050405020304" pitchFamily="18" charset="0"/>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X</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r>
                        <a:rPr lang="fr-FR" sz="1900" kern="1200">
                          <a:effectLst>
                            <a:outerShdw blurRad="38100" dist="38100" dir="2700000" algn="tl">
                              <a:srgbClr val="000000">
                                <a:alpha val="43137"/>
                              </a:srgbClr>
                            </a:outerShdw>
                          </a:effectLst>
                        </a:rPr>
                        <a:t> X</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X</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a:effectLst>
                            <a:outerShdw blurRad="38100" dist="38100" dir="2700000" algn="tl">
                              <a:srgbClr val="000000">
                                <a:alpha val="43137"/>
                              </a:srgbClr>
                            </a:outerShdw>
                          </a:effectLst>
                        </a:rPr>
                        <a:t> </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tc>
                  <a:txBody>
                    <a:bodyPr/>
                    <a:lstStyle/>
                    <a:p>
                      <a:pPr algn="ctr">
                        <a:lnSpc>
                          <a:spcPct val="110000"/>
                        </a:lnSpc>
                        <a:spcBef>
                          <a:spcPts val="1200"/>
                        </a:spcBef>
                        <a:spcAft>
                          <a:spcPts val="0"/>
                        </a:spcAft>
                      </a:pPr>
                      <a:r>
                        <a:rPr lang="fr-FR" sz="1900" kern="1200" dirty="0">
                          <a:effectLst>
                            <a:outerShdw blurRad="38100" dist="38100" dir="2700000" algn="tl">
                              <a:srgbClr val="000000">
                                <a:alpha val="43137"/>
                              </a:srgbClr>
                            </a:outerShdw>
                          </a:effectLst>
                        </a:rPr>
                        <a:t> X</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ea typeface="STXinwei" panose="02010800040101010101" pitchFamily="2" charset="-122"/>
                        <a:cs typeface="Aharoni" panose="02010803020104030203" pitchFamily="2" charset="-79"/>
                      </a:endParaRPr>
                    </a:p>
                  </a:txBody>
                  <a:tcPr marL="32657" marR="32657" marT="0" marB="0"/>
                </a:tc>
                <a:extLst>
                  <a:ext uri="{0D108BD9-81ED-4DB2-BD59-A6C34878D82A}">
                    <a16:rowId xmlns:a16="http://schemas.microsoft.com/office/drawing/2014/main" val="4172120766"/>
                  </a:ext>
                </a:extLst>
              </a:tr>
              <a:tr h="322639">
                <a:tc>
                  <a:txBody>
                    <a:bodyPr/>
                    <a:lstStyle/>
                    <a:p>
                      <a:pPr algn="just">
                        <a:lnSpc>
                          <a:spcPct val="110000"/>
                        </a:lnSpc>
                        <a:spcBef>
                          <a:spcPts val="1200"/>
                        </a:spcBef>
                        <a:spcAft>
                          <a:spcPts val="0"/>
                        </a:spcAft>
                      </a:pPr>
                      <a:r>
                        <a:rPr lang="fr-FR" sz="1600" kern="1200" dirty="0">
                          <a:effectLst/>
                        </a:rPr>
                        <a:t>Rencontres à différents niveaux </a:t>
                      </a:r>
                      <a:endParaRPr lang="en-US" sz="1600" dirty="0">
                        <a:effectLst/>
                        <a:latin typeface="Constantia" panose="02030602050306030303" pitchFamily="18" charset="0"/>
                        <a:ea typeface="STXinwei" panose="02010800040101010101" pitchFamily="2" charset="-122"/>
                        <a:cs typeface="Times New Roman" panose="02020603050405020304" pitchFamily="18" charset="0"/>
                      </a:endParaRPr>
                    </a:p>
                  </a:txBody>
                  <a:tcPr marL="32657" marR="32657" marT="0" marB="0"/>
                </a:tc>
                <a:tc>
                  <a:txBody>
                    <a:bodyPr/>
                    <a:lstStyle/>
                    <a:p>
                      <a:pPr marL="0" marR="0" lvl="0" indent="0" algn="ctr" defTabSz="914377" rtl="0" eaLnBrk="1" fontAlgn="auto" latinLnBrk="0" hangingPunct="1">
                        <a:lnSpc>
                          <a:spcPct val="110000"/>
                        </a:lnSpc>
                        <a:spcBef>
                          <a:spcPts val="1200"/>
                        </a:spcBef>
                        <a:spcAft>
                          <a:spcPts val="0"/>
                        </a:spcAft>
                        <a:buClrTx/>
                        <a:buSzTx/>
                        <a:buFontTx/>
                        <a:buNone/>
                        <a:tabLst/>
                        <a:defRPr/>
                      </a:pPr>
                      <a:r>
                        <a:rPr lang="fr-FR" sz="1900" kern="1200" dirty="0">
                          <a:effectLst>
                            <a:outerShdw blurRad="38100" dist="38100" dir="2700000" algn="tl">
                              <a:srgbClr val="000000">
                                <a:alpha val="43137"/>
                              </a:srgbClr>
                            </a:outerShdw>
                          </a:effectLst>
                        </a:rPr>
                        <a:t> X</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cs typeface="Aharoni" panose="02010803020104030203" pitchFamily="2" charset="-79"/>
                      </a:endParaRPr>
                    </a:p>
                  </a:txBody>
                  <a:tcPr marL="32657" marR="32657" marT="0" marB="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fr-FR" sz="1900" kern="1200" dirty="0">
                          <a:effectLst>
                            <a:outerShdw blurRad="38100" dist="38100" dir="2700000" algn="tl">
                              <a:srgbClr val="000000">
                                <a:alpha val="43137"/>
                              </a:srgbClr>
                            </a:outerShdw>
                          </a:effectLst>
                        </a:rPr>
                        <a:t> X</a:t>
                      </a:r>
                      <a:endParaRPr lang="en-US" sz="1900" dirty="0">
                        <a:effectLst>
                          <a:outerShdw blurRad="38100" dist="38100" dir="2700000" algn="tl">
                            <a:srgbClr val="000000">
                              <a:alpha val="43137"/>
                            </a:srgbClr>
                          </a:outerShdw>
                        </a:effectLst>
                      </a:endParaRPr>
                    </a:p>
                  </a:txBody>
                  <a:tcPr marL="32657" marR="32657" marT="0" marB="0"/>
                </a:tc>
                <a:tc>
                  <a:txBody>
                    <a:bodyPr/>
                    <a:lstStyle/>
                    <a:p>
                      <a:pPr marL="0" marR="0" lvl="0" indent="0" algn="ctr" defTabSz="914377" rtl="0" eaLnBrk="1" fontAlgn="auto" latinLnBrk="0" hangingPunct="1">
                        <a:lnSpc>
                          <a:spcPct val="110000"/>
                        </a:lnSpc>
                        <a:spcBef>
                          <a:spcPts val="1200"/>
                        </a:spcBef>
                        <a:spcAft>
                          <a:spcPts val="0"/>
                        </a:spcAft>
                        <a:buClrTx/>
                        <a:buSzTx/>
                        <a:buFontTx/>
                        <a:buNone/>
                        <a:tabLst/>
                        <a:defRPr/>
                      </a:pPr>
                      <a:r>
                        <a:rPr lang="fr-FR" sz="1900" kern="1200" dirty="0">
                          <a:effectLst>
                            <a:outerShdw blurRad="38100" dist="38100" dir="2700000" algn="tl">
                              <a:srgbClr val="000000">
                                <a:alpha val="43137"/>
                              </a:srgbClr>
                            </a:outerShdw>
                          </a:effectLst>
                        </a:rPr>
                        <a:t> X</a:t>
                      </a:r>
                      <a:endParaRPr lang="en-US" sz="1900" dirty="0">
                        <a:effectLst>
                          <a:outerShdw blurRad="38100" dist="38100" dir="2700000" algn="tl">
                            <a:srgbClr val="000000">
                              <a:alpha val="43137"/>
                            </a:srgbClr>
                          </a:outerShdw>
                        </a:effectLst>
                      </a:endParaRPr>
                    </a:p>
                  </a:txBody>
                  <a:tcPr marL="32657" marR="32657" marT="0" marB="0"/>
                </a:tc>
                <a:tc>
                  <a:txBody>
                    <a:bodyPr/>
                    <a:lstStyle/>
                    <a:p>
                      <a:pPr marL="0" marR="0" lvl="0" indent="0" algn="ctr" defTabSz="914377" rtl="0" eaLnBrk="1" fontAlgn="auto" latinLnBrk="0" hangingPunct="1">
                        <a:lnSpc>
                          <a:spcPct val="110000"/>
                        </a:lnSpc>
                        <a:spcBef>
                          <a:spcPts val="1200"/>
                        </a:spcBef>
                        <a:spcAft>
                          <a:spcPts val="0"/>
                        </a:spcAft>
                        <a:buClrTx/>
                        <a:buSzTx/>
                        <a:buFontTx/>
                        <a:buNone/>
                        <a:tabLst/>
                        <a:defRPr/>
                      </a:pPr>
                      <a:r>
                        <a:rPr lang="fr-FR" sz="1900" kern="1200">
                          <a:effectLst>
                            <a:outerShdw blurRad="38100" dist="38100" dir="2700000" algn="tl">
                              <a:srgbClr val="000000">
                                <a:alpha val="43137"/>
                              </a:srgbClr>
                            </a:outerShdw>
                          </a:effectLst>
                        </a:rPr>
                        <a:t>  X</a:t>
                      </a:r>
                      <a:endParaRPr lang="en-US" sz="190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cs typeface="Aharoni" panose="02010803020104030203" pitchFamily="2" charset="-79"/>
                      </a:endParaRPr>
                    </a:p>
                  </a:txBody>
                  <a:tcPr marL="32657" marR="32657" marT="0" marB="0"/>
                </a:tc>
                <a:tc>
                  <a:txBody>
                    <a:bodyPr/>
                    <a:lstStyle/>
                    <a:p>
                      <a:pPr marL="0" marR="0" lvl="0" indent="0" algn="ctr" defTabSz="914377" rtl="0" eaLnBrk="1" fontAlgn="auto" latinLnBrk="0" hangingPunct="1">
                        <a:lnSpc>
                          <a:spcPct val="110000"/>
                        </a:lnSpc>
                        <a:spcBef>
                          <a:spcPts val="1200"/>
                        </a:spcBef>
                        <a:spcAft>
                          <a:spcPts val="0"/>
                        </a:spcAft>
                        <a:buClrTx/>
                        <a:buSzTx/>
                        <a:buFontTx/>
                        <a:buNone/>
                        <a:tabLst/>
                        <a:defRPr/>
                      </a:pPr>
                      <a:r>
                        <a:rPr lang="fr-FR" sz="1900" kern="1200" dirty="0">
                          <a:effectLst>
                            <a:outerShdw blurRad="38100" dist="38100" dir="2700000" algn="tl">
                              <a:srgbClr val="000000">
                                <a:alpha val="43137"/>
                              </a:srgbClr>
                            </a:outerShdw>
                          </a:effectLst>
                        </a:rPr>
                        <a:t> X</a:t>
                      </a:r>
                      <a:endParaRPr lang="en-US" sz="1900" dirty="0">
                        <a:solidFill>
                          <a:schemeClr val="accent1">
                            <a:lumMod val="75000"/>
                          </a:schemeClr>
                        </a:solidFill>
                        <a:effectLst>
                          <a:outerShdw blurRad="38100" dist="38100" dir="2700000" algn="tl">
                            <a:srgbClr val="000000">
                              <a:alpha val="43137"/>
                            </a:srgbClr>
                          </a:outerShdw>
                        </a:effectLst>
                        <a:latin typeface="Berlin Sans FB Demi" panose="020E0802020502020306" pitchFamily="34" charset="0"/>
                        <a:cs typeface="Aharoni" panose="02010803020104030203" pitchFamily="2" charset="-79"/>
                      </a:endParaRPr>
                    </a:p>
                  </a:txBody>
                  <a:tcPr marL="32657" marR="32657" marT="0" marB="0"/>
                </a:tc>
                <a:extLst>
                  <a:ext uri="{0D108BD9-81ED-4DB2-BD59-A6C34878D82A}">
                    <a16:rowId xmlns:a16="http://schemas.microsoft.com/office/drawing/2014/main" val="3942480922"/>
                  </a:ext>
                </a:extLst>
              </a:tr>
            </a:tbl>
          </a:graphicData>
        </a:graphic>
      </p:graphicFrame>
      <p:sp>
        <p:nvSpPr>
          <p:cNvPr id="58" name="Titre 2">
            <a:extLst>
              <a:ext uri="{FF2B5EF4-FFF2-40B4-BE49-F238E27FC236}">
                <a16:creationId xmlns:a16="http://schemas.microsoft.com/office/drawing/2014/main" id="{129DD56D-6D3F-4568-8BC0-8A7B5F26D88A}"/>
              </a:ext>
            </a:extLst>
          </p:cNvPr>
          <p:cNvSpPr txBox="1">
            <a:spLocks/>
          </p:cNvSpPr>
          <p:nvPr/>
        </p:nvSpPr>
        <p:spPr>
          <a:xfrm>
            <a:off x="774760" y="430460"/>
            <a:ext cx="10039014" cy="560140"/>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solidFill>
                  <a:schemeClr val="tx2">
                    <a:lumMod val="75000"/>
                  </a:schemeClr>
                </a:solidFill>
                <a:effectLst>
                  <a:outerShdw blurRad="38100" dist="38100" dir="2700000" algn="tl">
                    <a:srgbClr val="000000">
                      <a:alpha val="43137"/>
                    </a:srgbClr>
                  </a:outerShdw>
                </a:effectLst>
              </a:rPr>
              <a:t>C</a:t>
            </a:r>
            <a:r>
              <a:rPr lang="en-US" sz="3200" b="1" dirty="0" err="1">
                <a:solidFill>
                  <a:schemeClr val="tx2">
                    <a:lumMod val="75000"/>
                  </a:schemeClr>
                </a:solidFill>
                <a:effectLst>
                  <a:outerShdw blurRad="38100" dist="38100" dir="2700000" algn="tl">
                    <a:srgbClr val="000000">
                      <a:alpha val="43137"/>
                    </a:srgbClr>
                  </a:outerShdw>
                </a:effectLst>
              </a:rPr>
              <a:t>anaux</a:t>
            </a:r>
            <a:r>
              <a:rPr lang="en-US" sz="3200" b="1" dirty="0">
                <a:solidFill>
                  <a:schemeClr val="tx2">
                    <a:lumMod val="75000"/>
                  </a:schemeClr>
                </a:solidFill>
                <a:effectLst>
                  <a:outerShdw blurRad="38100" dist="38100" dir="2700000" algn="tl">
                    <a:srgbClr val="000000">
                      <a:alpha val="43137"/>
                    </a:srgbClr>
                  </a:outerShdw>
                </a:effectLst>
              </a:rPr>
              <a:t> </a:t>
            </a:r>
            <a:r>
              <a:rPr lang="en-US" sz="3200" b="1" dirty="0" err="1">
                <a:solidFill>
                  <a:schemeClr val="tx2">
                    <a:lumMod val="75000"/>
                  </a:schemeClr>
                </a:solidFill>
                <a:effectLst>
                  <a:outerShdw blurRad="38100" dist="38100" dir="2700000" algn="tl">
                    <a:srgbClr val="000000">
                      <a:alpha val="43137"/>
                    </a:srgbClr>
                  </a:outerShdw>
                </a:effectLst>
              </a:rPr>
              <a:t>retenus</a:t>
            </a:r>
            <a:r>
              <a:rPr lang="en-US" sz="3200" b="1" dirty="0">
                <a:solidFill>
                  <a:schemeClr val="tx2">
                    <a:lumMod val="75000"/>
                  </a:schemeClr>
                </a:solidFill>
                <a:effectLst>
                  <a:outerShdw blurRad="38100" dist="38100" dir="2700000" algn="tl">
                    <a:srgbClr val="000000">
                      <a:alpha val="43137"/>
                    </a:srgbClr>
                  </a:outerShdw>
                </a:effectLst>
              </a:rPr>
              <a:t> </a:t>
            </a:r>
            <a:r>
              <a:rPr lang="en-US" sz="3200" b="1" dirty="0" err="1">
                <a:solidFill>
                  <a:schemeClr val="tx2">
                    <a:lumMod val="75000"/>
                  </a:schemeClr>
                </a:solidFill>
                <a:effectLst>
                  <a:outerShdw blurRad="38100" dist="38100" dir="2700000" algn="tl">
                    <a:srgbClr val="000000">
                      <a:alpha val="43137"/>
                    </a:srgbClr>
                  </a:outerShdw>
                </a:effectLst>
              </a:rPr>
              <a:t>en</a:t>
            </a:r>
            <a:r>
              <a:rPr lang="en-US" sz="3200" b="1" dirty="0">
                <a:solidFill>
                  <a:schemeClr val="tx2">
                    <a:lumMod val="75000"/>
                  </a:schemeClr>
                </a:solidFill>
                <a:effectLst>
                  <a:outerShdw blurRad="38100" dist="38100" dir="2700000" algn="tl">
                    <a:srgbClr val="000000">
                      <a:alpha val="43137"/>
                    </a:srgbClr>
                  </a:outerShdw>
                </a:effectLst>
              </a:rPr>
              <a:t> function des </a:t>
            </a:r>
            <a:r>
              <a:rPr lang="en-US" sz="3200" b="1" dirty="0" err="1">
                <a:solidFill>
                  <a:schemeClr val="tx2">
                    <a:lumMod val="75000"/>
                  </a:schemeClr>
                </a:solidFill>
                <a:effectLst>
                  <a:outerShdw blurRad="38100" dist="38100" dir="2700000" algn="tl">
                    <a:srgbClr val="000000">
                      <a:alpha val="43137"/>
                    </a:srgbClr>
                  </a:outerShdw>
                </a:effectLst>
              </a:rPr>
              <a:t>cibles</a:t>
            </a:r>
            <a:r>
              <a:rPr lang="en-US" sz="3200" b="1" dirty="0">
                <a:solidFill>
                  <a:schemeClr val="tx2">
                    <a:lumMod val="75000"/>
                  </a:schemeClr>
                </a:solidFill>
                <a:effectLst>
                  <a:outerShdw blurRad="38100" dist="38100" dir="2700000" algn="tl">
                    <a:srgbClr val="000000">
                      <a:alpha val="43137"/>
                    </a:srgbClr>
                  </a:outerShdw>
                </a:effectLst>
              </a:rPr>
              <a:t>/publics</a:t>
            </a:r>
          </a:p>
        </p:txBody>
      </p:sp>
    </p:spTree>
    <p:extLst>
      <p:ext uri="{BB962C8B-B14F-4D97-AF65-F5344CB8AC3E}">
        <p14:creationId xmlns:p14="http://schemas.microsoft.com/office/powerpoint/2010/main" val="1587104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87ACB34-ABA1-402A-9838-EDC0DFAA5DAF}"/>
              </a:ext>
            </a:extLst>
          </p:cNvPr>
          <p:cNvSpPr>
            <a:spLocks noGrp="1"/>
          </p:cNvSpPr>
          <p:nvPr>
            <p:ph type="title" idx="4294967295"/>
          </p:nvPr>
        </p:nvSpPr>
        <p:spPr>
          <a:xfrm>
            <a:off x="838200" y="365127"/>
            <a:ext cx="5943600" cy="600073"/>
          </a:xfrm>
        </p:spPr>
        <p:txBody>
          <a:bodyPr>
            <a:normAutofit/>
          </a:bodyPr>
          <a:lstStyle/>
          <a:p>
            <a:r>
              <a:rPr lang="en-US" sz="3200" b="1" dirty="0" err="1">
                <a:solidFill>
                  <a:schemeClr val="tx2">
                    <a:lumMod val="75000"/>
                  </a:schemeClr>
                </a:solidFill>
                <a:effectLst>
                  <a:outerShdw blurRad="38100" dist="38100" dir="2700000" algn="tl">
                    <a:srgbClr val="000000">
                      <a:alpha val="43137"/>
                    </a:srgbClr>
                  </a:outerShdw>
                </a:effectLst>
              </a:rPr>
              <a:t>Chaines</a:t>
            </a:r>
            <a:r>
              <a:rPr lang="en-US" sz="3200" dirty="0"/>
              <a:t> </a:t>
            </a:r>
            <a:r>
              <a:rPr lang="en-US" sz="3200" b="1" dirty="0">
                <a:solidFill>
                  <a:schemeClr val="tx2">
                    <a:lumMod val="75000"/>
                  </a:schemeClr>
                </a:solidFill>
                <a:effectLst>
                  <a:outerShdw blurRad="38100" dist="38100" dir="2700000" algn="tl">
                    <a:srgbClr val="000000">
                      <a:alpha val="43137"/>
                    </a:srgbClr>
                  </a:outerShdw>
                </a:effectLst>
              </a:rPr>
              <a:t>de </a:t>
            </a:r>
            <a:r>
              <a:rPr lang="en-US" sz="3200" b="1" dirty="0" err="1">
                <a:solidFill>
                  <a:schemeClr val="tx2">
                    <a:lumMod val="75000"/>
                  </a:schemeClr>
                </a:solidFill>
                <a:effectLst>
                  <a:outerShdw blurRad="38100" dist="38100" dir="2700000" algn="tl">
                    <a:srgbClr val="000000">
                      <a:alpha val="43137"/>
                    </a:srgbClr>
                  </a:outerShdw>
                </a:effectLst>
              </a:rPr>
              <a:t>responsabilités</a:t>
            </a:r>
            <a:r>
              <a:rPr lang="en-US" sz="3200" b="1" dirty="0">
                <a:solidFill>
                  <a:schemeClr val="tx2">
                    <a:lumMod val="75000"/>
                  </a:schemeClr>
                </a:solidFill>
                <a:effectLst>
                  <a:outerShdw blurRad="38100" dist="38100" dir="2700000" algn="tl">
                    <a:srgbClr val="000000">
                      <a:alpha val="43137"/>
                    </a:srgbClr>
                  </a:outerShdw>
                </a:effectLst>
              </a:rPr>
              <a:t> </a:t>
            </a:r>
          </a:p>
        </p:txBody>
      </p:sp>
      <p:graphicFrame>
        <p:nvGraphicFramePr>
          <p:cNvPr id="2" name="Diagramme 1">
            <a:extLst>
              <a:ext uri="{FF2B5EF4-FFF2-40B4-BE49-F238E27FC236}">
                <a16:creationId xmlns:a16="http://schemas.microsoft.com/office/drawing/2014/main" id="{9C6249F9-1101-432D-884E-93EFA7BF4D21}"/>
              </a:ext>
            </a:extLst>
          </p:cNvPr>
          <p:cNvGraphicFramePr/>
          <p:nvPr>
            <p:extLst>
              <p:ext uri="{D42A27DB-BD31-4B8C-83A1-F6EECF244321}">
                <p14:modId xmlns:p14="http://schemas.microsoft.com/office/powerpoint/2010/main" val="3287909986"/>
              </p:ext>
            </p:extLst>
          </p:nvPr>
        </p:nvGraphicFramePr>
        <p:xfrm>
          <a:off x="953212" y="1243648"/>
          <a:ext cx="10515599" cy="524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0959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4419A0C-7006-45B9-A05D-83D42008A4CA}"/>
              </a:ext>
            </a:extLst>
          </p:cNvPr>
          <p:cNvSpPr>
            <a:spLocks noGrp="1"/>
          </p:cNvSpPr>
          <p:nvPr>
            <p:ph type="title" idx="4294967295"/>
          </p:nvPr>
        </p:nvSpPr>
        <p:spPr/>
        <p:txBody>
          <a:bodyPr>
            <a:normAutofit/>
          </a:bodyPr>
          <a:lstStyle/>
          <a:p>
            <a:r>
              <a:rPr lang="en-US" sz="3200" b="1" dirty="0" err="1">
                <a:effectLst>
                  <a:outerShdw blurRad="38100" dist="38100" dir="2700000" algn="tl">
                    <a:srgbClr val="000000">
                      <a:alpha val="43137"/>
                    </a:srgbClr>
                  </a:outerShdw>
                </a:effectLst>
              </a:rPr>
              <a:t>Suivi</a:t>
            </a:r>
            <a:r>
              <a:rPr lang="en-US" sz="3200" b="1" dirty="0">
                <a:effectLst>
                  <a:outerShdw blurRad="38100" dist="38100" dir="2700000" algn="tl">
                    <a:srgbClr val="000000">
                      <a:alpha val="43137"/>
                    </a:srgbClr>
                  </a:outerShdw>
                </a:effectLst>
              </a:rPr>
              <a:t> et </a:t>
            </a:r>
            <a:r>
              <a:rPr lang="en-US" sz="3200" b="1" dirty="0" err="1">
                <a:effectLst>
                  <a:outerShdw blurRad="38100" dist="38100" dir="2700000" algn="tl">
                    <a:srgbClr val="000000">
                      <a:alpha val="43137"/>
                    </a:srgbClr>
                  </a:outerShdw>
                </a:effectLst>
              </a:rPr>
              <a:t>évaluation</a:t>
            </a:r>
            <a:r>
              <a:rPr lang="en-US" sz="3200" b="1" dirty="0">
                <a:effectLst>
                  <a:outerShdw blurRad="38100" dist="38100" dir="2700000" algn="tl">
                    <a:srgbClr val="000000">
                      <a:alpha val="43137"/>
                    </a:srgbClr>
                  </a:outerShdw>
                </a:effectLst>
              </a:rPr>
              <a:t>: </a:t>
            </a:r>
            <a:r>
              <a:rPr lang="en-US" sz="3200" b="1" dirty="0" err="1">
                <a:effectLst>
                  <a:outerShdw blurRad="38100" dist="38100" dir="2700000" algn="tl">
                    <a:srgbClr val="000000">
                      <a:alpha val="43137"/>
                    </a:srgbClr>
                  </a:outerShdw>
                </a:effectLst>
              </a:rPr>
              <a:t>étapes</a:t>
            </a:r>
            <a:r>
              <a:rPr lang="en-US" sz="3200" b="1" dirty="0">
                <a:effectLst>
                  <a:outerShdw blurRad="38100" dist="38100" dir="2700000" algn="tl">
                    <a:srgbClr val="000000">
                      <a:alpha val="43137"/>
                    </a:srgbClr>
                  </a:outerShdw>
                </a:effectLst>
              </a:rPr>
              <a:t> et </a:t>
            </a:r>
            <a:r>
              <a:rPr lang="en-US" sz="3200" b="1" dirty="0" err="1">
                <a:effectLst>
                  <a:outerShdw blurRad="38100" dist="38100" dir="2700000" algn="tl">
                    <a:srgbClr val="000000">
                      <a:alpha val="43137"/>
                    </a:srgbClr>
                  </a:outerShdw>
                </a:effectLst>
              </a:rPr>
              <a:t>outils</a:t>
            </a:r>
            <a:endParaRPr lang="en-US" sz="3200" b="1" dirty="0">
              <a:effectLst>
                <a:outerShdw blurRad="38100" dist="38100" dir="2700000" algn="tl">
                  <a:srgbClr val="000000">
                    <a:alpha val="43137"/>
                  </a:srgbClr>
                </a:outerShdw>
              </a:effectLst>
            </a:endParaRPr>
          </a:p>
        </p:txBody>
      </p:sp>
      <p:graphicFrame>
        <p:nvGraphicFramePr>
          <p:cNvPr id="4" name="Diagramme 3">
            <a:extLst>
              <a:ext uri="{FF2B5EF4-FFF2-40B4-BE49-F238E27FC236}">
                <a16:creationId xmlns:a16="http://schemas.microsoft.com/office/drawing/2014/main" id="{515C7DD3-66BE-480F-A40E-723B7481C25F}"/>
              </a:ext>
            </a:extLst>
          </p:cNvPr>
          <p:cNvGraphicFramePr/>
          <p:nvPr>
            <p:extLst>
              <p:ext uri="{D42A27DB-BD31-4B8C-83A1-F6EECF244321}">
                <p14:modId xmlns:p14="http://schemas.microsoft.com/office/powerpoint/2010/main" val="666106983"/>
              </p:ext>
            </p:extLst>
          </p:nvPr>
        </p:nvGraphicFramePr>
        <p:xfrm>
          <a:off x="838200" y="1119883"/>
          <a:ext cx="10679129" cy="5213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5050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ulle narrative : rectangle à coins arrondis 2">
            <a:extLst>
              <a:ext uri="{FF2B5EF4-FFF2-40B4-BE49-F238E27FC236}">
                <a16:creationId xmlns:a16="http://schemas.microsoft.com/office/drawing/2014/main" id="{5CE7426D-B5DE-43FE-B973-EF344ED3AEBC}"/>
              </a:ext>
            </a:extLst>
          </p:cNvPr>
          <p:cNvSpPr/>
          <p:nvPr/>
        </p:nvSpPr>
        <p:spPr>
          <a:xfrm>
            <a:off x="2332234" y="2098792"/>
            <a:ext cx="6945331" cy="311307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0A5144F-DF99-4056-A9BA-9459738AA06A}"/>
              </a:ext>
            </a:extLst>
          </p:cNvPr>
          <p:cNvSpPr/>
          <p:nvPr/>
        </p:nvSpPr>
        <p:spPr>
          <a:xfrm>
            <a:off x="2832244" y="2859079"/>
            <a:ext cx="6096000" cy="1600566"/>
          </a:xfrm>
          <a:prstGeom prst="rect">
            <a:avLst/>
          </a:prstGeom>
        </p:spPr>
        <p:txBody>
          <a:bodyPr>
            <a:spAutoFit/>
          </a:bodyPr>
          <a:lstStyle/>
          <a:p>
            <a:pPr algn="just">
              <a:lnSpc>
                <a:spcPct val="110000"/>
              </a:lnSpc>
              <a:spcBef>
                <a:spcPts val="1200"/>
              </a:spcBef>
              <a:spcAft>
                <a:spcPts val="0"/>
              </a:spcAft>
            </a:pPr>
            <a:r>
              <a:rPr lang="fr-FR" dirty="0">
                <a:solidFill>
                  <a:schemeClr val="bg1"/>
                </a:solidFill>
                <a:latin typeface="Constantia" panose="02030602050306030303" pitchFamily="18" charset="0"/>
                <a:ea typeface="STXinwei" panose="02010800040101010101" pitchFamily="2" charset="-122"/>
                <a:cs typeface="Times New Roman" panose="02020603050405020304" pitchFamily="18" charset="0"/>
              </a:rPr>
              <a:t>La mobilisation précède et va au-delà de la simple recherche de financements. C’est un processus qui consiste identifier les personnes et organisation qui partagent les mêmes valeurs que l’organisation et faire en sorte de partager cette relation. </a:t>
            </a:r>
            <a:endParaRPr lang="en-US" dirty="0">
              <a:solidFill>
                <a:schemeClr val="bg1"/>
              </a:solidFill>
              <a:latin typeface="Constantia" panose="02030602050306030303" pitchFamily="18" charset="0"/>
              <a:ea typeface="STXinwei" panose="02010800040101010101" pitchFamily="2" charset="-122"/>
              <a:cs typeface="Times New Roman" panose="02020603050405020304" pitchFamily="18" charset="0"/>
            </a:endParaRPr>
          </a:p>
        </p:txBody>
      </p:sp>
      <p:sp>
        <p:nvSpPr>
          <p:cNvPr id="5" name="Titre 1">
            <a:extLst>
              <a:ext uri="{FF2B5EF4-FFF2-40B4-BE49-F238E27FC236}">
                <a16:creationId xmlns:a16="http://schemas.microsoft.com/office/drawing/2014/main" id="{E2CBDE25-9B8D-488F-9512-52E6EC0376E4}"/>
              </a:ext>
            </a:extLst>
          </p:cNvPr>
          <p:cNvSpPr txBox="1">
            <a:spLocks/>
          </p:cNvSpPr>
          <p:nvPr/>
        </p:nvSpPr>
        <p:spPr>
          <a:xfrm>
            <a:off x="838200" y="365127"/>
            <a:ext cx="105156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err="1">
                <a:effectLst>
                  <a:outerShdw blurRad="38100" dist="38100" dir="2700000" algn="tl">
                    <a:srgbClr val="000000">
                      <a:alpha val="43137"/>
                    </a:srgbClr>
                  </a:outerShdw>
                </a:effectLst>
              </a:rPr>
              <a:t>Eléments</a:t>
            </a:r>
            <a:r>
              <a:rPr lang="en-US" sz="3200" b="1" dirty="0">
                <a:effectLst>
                  <a:outerShdw blurRad="38100" dist="38100" dir="2700000" algn="tl">
                    <a:srgbClr val="000000">
                      <a:alpha val="43137"/>
                    </a:srgbClr>
                  </a:outerShdw>
                </a:effectLst>
              </a:rPr>
              <a:t> </a:t>
            </a:r>
            <a:r>
              <a:rPr lang="en-US" sz="3200" b="1" dirty="0" err="1">
                <a:effectLst>
                  <a:outerShdw blurRad="38100" dist="38100" dir="2700000" algn="tl">
                    <a:srgbClr val="000000">
                      <a:alpha val="43137"/>
                    </a:srgbClr>
                  </a:outerShdw>
                </a:effectLst>
              </a:rPr>
              <a:t>spécifiques</a:t>
            </a:r>
            <a:r>
              <a:rPr lang="en-US" sz="3200" b="1" dirty="0">
                <a:effectLst>
                  <a:outerShdw blurRad="38100" dist="38100" dir="2700000" algn="tl">
                    <a:srgbClr val="000000">
                      <a:alpha val="43137"/>
                    </a:srgbClr>
                  </a:outerShdw>
                </a:effectLst>
              </a:rPr>
              <a:t> pour la </a:t>
            </a:r>
            <a:r>
              <a:rPr lang="en-US" sz="3200" b="1" dirty="0" err="1">
                <a:effectLst>
                  <a:outerShdw blurRad="38100" dist="38100" dir="2700000" algn="tl">
                    <a:srgbClr val="000000">
                      <a:alpha val="43137"/>
                    </a:srgbClr>
                  </a:outerShdw>
                </a:effectLst>
              </a:rPr>
              <a:t>mobilisation</a:t>
            </a:r>
            <a:r>
              <a:rPr lang="en-US" sz="3200" b="1" dirty="0">
                <a:effectLst>
                  <a:outerShdw blurRad="38100" dist="38100" dir="2700000" algn="tl">
                    <a:srgbClr val="000000">
                      <a:alpha val="43137"/>
                    </a:srgbClr>
                  </a:outerShdw>
                </a:effectLst>
              </a:rPr>
              <a:t> de </a:t>
            </a:r>
            <a:r>
              <a:rPr lang="en-US" sz="3200" b="1" dirty="0" err="1">
                <a:effectLst>
                  <a:outerShdw blurRad="38100" dist="38100" dir="2700000" algn="tl">
                    <a:srgbClr val="000000">
                      <a:alpha val="43137"/>
                    </a:srgbClr>
                  </a:outerShdw>
                </a:effectLst>
              </a:rPr>
              <a:t>ressources</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1264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re 1">
            <a:extLst>
              <a:ext uri="{FF2B5EF4-FFF2-40B4-BE49-F238E27FC236}">
                <a16:creationId xmlns:a16="http://schemas.microsoft.com/office/drawing/2014/main" id="{A42FCF0A-D029-47EA-9A4A-56DA9F0BD45A}"/>
              </a:ext>
            </a:extLst>
          </p:cNvPr>
          <p:cNvSpPr txBox="1">
            <a:spLocks/>
          </p:cNvSpPr>
          <p:nvPr/>
        </p:nvSpPr>
        <p:spPr>
          <a:xfrm>
            <a:off x="838200" y="557189"/>
            <a:ext cx="4356100" cy="5567891"/>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914400">
              <a:spcAft>
                <a:spcPts val="600"/>
              </a:spcAft>
            </a:pPr>
            <a:r>
              <a:rPr lang="en-US" sz="4200" b="1" kern="1200" dirty="0" err="1">
                <a:solidFill>
                  <a:schemeClr val="tx1"/>
                </a:solidFill>
                <a:effectLst>
                  <a:outerShdw blurRad="38100" dist="38100" dir="2700000" algn="tl">
                    <a:srgbClr val="000000">
                      <a:alpha val="43137"/>
                    </a:srgbClr>
                  </a:outerShdw>
                </a:effectLst>
                <a:latin typeface="+mj-lt"/>
                <a:ea typeface="+mj-ea"/>
                <a:cs typeface="+mj-cs"/>
              </a:rPr>
              <a:t>Schéma</a:t>
            </a:r>
            <a:r>
              <a:rPr lang="en-US" sz="4200" b="1" kern="1200" dirty="0">
                <a:solidFill>
                  <a:schemeClr val="tx1"/>
                </a:solidFill>
                <a:effectLst>
                  <a:outerShdw blurRad="38100" dist="38100" dir="2700000" algn="tl">
                    <a:srgbClr val="000000">
                      <a:alpha val="43137"/>
                    </a:srgbClr>
                  </a:outerShdw>
                </a:effectLst>
                <a:latin typeface="+mj-lt"/>
                <a:ea typeface="+mj-ea"/>
                <a:cs typeface="+mj-cs"/>
              </a:rPr>
              <a:t> du </a:t>
            </a:r>
            <a:r>
              <a:rPr lang="en-US" sz="4200" b="1" kern="1200" dirty="0" err="1">
                <a:solidFill>
                  <a:schemeClr val="tx1"/>
                </a:solidFill>
                <a:effectLst>
                  <a:outerShdw blurRad="38100" dist="38100" dir="2700000" algn="tl">
                    <a:srgbClr val="000000">
                      <a:alpha val="43137"/>
                    </a:srgbClr>
                  </a:outerShdw>
                </a:effectLst>
                <a:latin typeface="+mj-lt"/>
                <a:ea typeface="+mj-ea"/>
                <a:cs typeface="+mj-cs"/>
              </a:rPr>
              <a:t>processus</a:t>
            </a:r>
            <a:r>
              <a:rPr lang="en-US" sz="4200" b="1" kern="1200" dirty="0">
                <a:solidFill>
                  <a:schemeClr val="tx1"/>
                </a:solidFill>
                <a:effectLst>
                  <a:outerShdw blurRad="38100" dist="38100" dir="2700000" algn="tl">
                    <a:srgbClr val="000000">
                      <a:alpha val="43137"/>
                    </a:srgbClr>
                  </a:outerShdw>
                </a:effectLst>
                <a:latin typeface="+mj-lt"/>
                <a:ea typeface="+mj-ea"/>
                <a:cs typeface="+mj-cs"/>
              </a:rPr>
              <a:t> de </a:t>
            </a:r>
            <a:r>
              <a:rPr lang="en-US" sz="4200" b="1" kern="1200" dirty="0" err="1">
                <a:solidFill>
                  <a:schemeClr val="tx1"/>
                </a:solidFill>
                <a:effectLst>
                  <a:outerShdw blurRad="38100" dist="38100" dir="2700000" algn="tl">
                    <a:srgbClr val="000000">
                      <a:alpha val="43137"/>
                    </a:srgbClr>
                  </a:outerShdw>
                </a:effectLst>
                <a:latin typeface="+mj-lt"/>
                <a:ea typeface="+mj-ea"/>
                <a:cs typeface="+mj-cs"/>
              </a:rPr>
              <a:t>mobilisation</a:t>
            </a:r>
            <a:r>
              <a:rPr lang="en-US" sz="4200" b="1" kern="1200" dirty="0">
                <a:solidFill>
                  <a:schemeClr val="tx1"/>
                </a:solidFill>
                <a:effectLst>
                  <a:outerShdw blurRad="38100" dist="38100" dir="2700000" algn="tl">
                    <a:srgbClr val="000000">
                      <a:alpha val="43137"/>
                    </a:srgbClr>
                  </a:outerShdw>
                </a:effectLst>
                <a:latin typeface="+mj-lt"/>
                <a:ea typeface="+mj-ea"/>
                <a:cs typeface="+mj-cs"/>
              </a:rPr>
              <a:t> de </a:t>
            </a:r>
            <a:r>
              <a:rPr lang="en-US" sz="4200" b="1" kern="1200" dirty="0" err="1">
                <a:solidFill>
                  <a:schemeClr val="tx1"/>
                </a:solidFill>
                <a:effectLst>
                  <a:outerShdw blurRad="38100" dist="38100" dir="2700000" algn="tl">
                    <a:srgbClr val="000000">
                      <a:alpha val="43137"/>
                    </a:srgbClr>
                  </a:outerShdw>
                </a:effectLst>
                <a:latin typeface="+mj-lt"/>
                <a:ea typeface="+mj-ea"/>
                <a:cs typeface="+mj-cs"/>
              </a:rPr>
              <a:t>ressources</a:t>
            </a:r>
            <a:endParaRPr lang="en-US" sz="4200" b="1" kern="1200" dirty="0">
              <a:solidFill>
                <a:schemeClr val="tx1"/>
              </a:solidFill>
              <a:effectLst>
                <a:outerShdw blurRad="38100" dist="38100" dir="2700000" algn="tl">
                  <a:srgbClr val="000000">
                    <a:alpha val="43137"/>
                  </a:srgbClr>
                </a:outerShdw>
              </a:effectLst>
              <a:latin typeface="+mj-lt"/>
              <a:ea typeface="+mj-ea"/>
              <a:cs typeface="+mj-cs"/>
            </a:endParaRPr>
          </a:p>
        </p:txBody>
      </p:sp>
      <p:graphicFrame>
        <p:nvGraphicFramePr>
          <p:cNvPr id="4" name="Diagramme 3">
            <a:extLst>
              <a:ext uri="{FF2B5EF4-FFF2-40B4-BE49-F238E27FC236}">
                <a16:creationId xmlns:a16="http://schemas.microsoft.com/office/drawing/2014/main" id="{19D2026D-7093-40C5-BB53-B6449A46CD89}"/>
              </a:ext>
            </a:extLst>
          </p:cNvPr>
          <p:cNvGraphicFramePr/>
          <p:nvPr>
            <p:extLst>
              <p:ext uri="{D42A27DB-BD31-4B8C-83A1-F6EECF244321}">
                <p14:modId xmlns:p14="http://schemas.microsoft.com/office/powerpoint/2010/main" val="127976357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5068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C477752-ACCA-41C1-9B1D-D0CED1F9C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re 1">
            <a:extLst>
              <a:ext uri="{FF2B5EF4-FFF2-40B4-BE49-F238E27FC236}">
                <a16:creationId xmlns:a16="http://schemas.microsoft.com/office/drawing/2014/main" id="{F1DA5D6F-89E4-4F5A-970F-80EEEA721BED}"/>
              </a:ext>
            </a:extLst>
          </p:cNvPr>
          <p:cNvSpPr txBox="1">
            <a:spLocks/>
          </p:cNvSpPr>
          <p:nvPr/>
        </p:nvSpPr>
        <p:spPr>
          <a:xfrm>
            <a:off x="1113225" y="461965"/>
            <a:ext cx="4982524" cy="1062036"/>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defTabSz="914400">
              <a:spcAft>
                <a:spcPts val="600"/>
              </a:spcAft>
            </a:pPr>
            <a:r>
              <a:rPr lang="en-US" sz="3200" b="1" kern="1200" dirty="0" err="1">
                <a:solidFill>
                  <a:schemeClr val="tx1"/>
                </a:solidFill>
                <a:effectLst>
                  <a:outerShdw blurRad="38100" dist="38100" dir="2700000" algn="tl">
                    <a:srgbClr val="000000">
                      <a:alpha val="43137"/>
                    </a:srgbClr>
                  </a:outerShdw>
                </a:effectLst>
                <a:latin typeface="+mj-lt"/>
                <a:ea typeface="+mj-ea"/>
                <a:cs typeface="+mj-cs"/>
              </a:rPr>
              <a:t>Extrait</a:t>
            </a:r>
            <a:r>
              <a:rPr lang="en-US" sz="3200" b="1" kern="1200" dirty="0">
                <a:solidFill>
                  <a:schemeClr val="tx1"/>
                </a:solidFill>
                <a:effectLst>
                  <a:outerShdw blurRad="38100" dist="38100" dir="2700000" algn="tl">
                    <a:srgbClr val="000000">
                      <a:alpha val="43137"/>
                    </a:srgbClr>
                  </a:outerShdw>
                </a:effectLst>
                <a:latin typeface="+mj-lt"/>
                <a:ea typeface="+mj-ea"/>
                <a:cs typeface="+mj-cs"/>
              </a:rPr>
              <a:t> pipeline/Atlas</a:t>
            </a:r>
          </a:p>
        </p:txBody>
      </p:sp>
      <p:graphicFrame>
        <p:nvGraphicFramePr>
          <p:cNvPr id="2" name="Tableau 1">
            <a:extLst>
              <a:ext uri="{FF2B5EF4-FFF2-40B4-BE49-F238E27FC236}">
                <a16:creationId xmlns:a16="http://schemas.microsoft.com/office/drawing/2014/main" id="{AA3B7AC0-1C4F-4C62-A1C1-0564ACC57590}"/>
              </a:ext>
            </a:extLst>
          </p:cNvPr>
          <p:cNvGraphicFramePr>
            <a:graphicFrameLocks noGrp="1"/>
          </p:cNvGraphicFramePr>
          <p:nvPr>
            <p:extLst>
              <p:ext uri="{D42A27DB-BD31-4B8C-83A1-F6EECF244321}">
                <p14:modId xmlns:p14="http://schemas.microsoft.com/office/powerpoint/2010/main" val="1732293850"/>
              </p:ext>
            </p:extLst>
          </p:nvPr>
        </p:nvGraphicFramePr>
        <p:xfrm>
          <a:off x="1113225" y="1845426"/>
          <a:ext cx="9022697" cy="4450305"/>
        </p:xfrm>
        <a:graphic>
          <a:graphicData uri="http://schemas.openxmlformats.org/drawingml/2006/table">
            <a:tbl>
              <a:tblPr firstRow="1" firstCol="1" bandRow="1">
                <a:tableStyleId>{7DF18680-E054-41AD-8BC1-D1AEF772440D}</a:tableStyleId>
              </a:tblPr>
              <a:tblGrid>
                <a:gridCol w="1440631">
                  <a:extLst>
                    <a:ext uri="{9D8B030D-6E8A-4147-A177-3AD203B41FA5}">
                      <a16:colId xmlns:a16="http://schemas.microsoft.com/office/drawing/2014/main" val="4123990158"/>
                    </a:ext>
                  </a:extLst>
                </a:gridCol>
                <a:gridCol w="5101974">
                  <a:extLst>
                    <a:ext uri="{9D8B030D-6E8A-4147-A177-3AD203B41FA5}">
                      <a16:colId xmlns:a16="http://schemas.microsoft.com/office/drawing/2014/main" val="2196150463"/>
                    </a:ext>
                  </a:extLst>
                </a:gridCol>
                <a:gridCol w="1181810">
                  <a:extLst>
                    <a:ext uri="{9D8B030D-6E8A-4147-A177-3AD203B41FA5}">
                      <a16:colId xmlns:a16="http://schemas.microsoft.com/office/drawing/2014/main" val="597359991"/>
                    </a:ext>
                  </a:extLst>
                </a:gridCol>
                <a:gridCol w="1298282">
                  <a:extLst>
                    <a:ext uri="{9D8B030D-6E8A-4147-A177-3AD203B41FA5}">
                      <a16:colId xmlns:a16="http://schemas.microsoft.com/office/drawing/2014/main" val="2325950443"/>
                    </a:ext>
                  </a:extLst>
                </a:gridCol>
              </a:tblGrid>
              <a:tr h="428409">
                <a:tc>
                  <a:txBody>
                    <a:bodyPr/>
                    <a:lstStyle/>
                    <a:p>
                      <a:pPr algn="l">
                        <a:lnSpc>
                          <a:spcPct val="107000"/>
                        </a:lnSpc>
                        <a:spcAft>
                          <a:spcPts val="0"/>
                        </a:spcAft>
                      </a:pPr>
                      <a:r>
                        <a:rPr lang="fr-FR" sz="1100" kern="1200" cap="none" spc="0" dirty="0">
                          <a:effectLst/>
                        </a:rPr>
                        <a:t> Fonds</a:t>
                      </a:r>
                      <a:endParaRPr lang="en-US" sz="1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tc>
                  <a:txBody>
                    <a:bodyPr/>
                    <a:lstStyle/>
                    <a:p>
                      <a:pPr algn="l">
                        <a:lnSpc>
                          <a:spcPct val="107000"/>
                        </a:lnSpc>
                        <a:spcAft>
                          <a:spcPts val="0"/>
                        </a:spcAft>
                      </a:pPr>
                      <a:r>
                        <a:rPr lang="fr-FR" sz="1100" kern="1200" cap="none" spc="0">
                          <a:effectLst/>
                        </a:rPr>
                        <a:t> Thémarique/Projet</a:t>
                      </a:r>
                      <a:endParaRPr lang="en-US"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tc>
                  <a:txBody>
                    <a:bodyPr/>
                    <a:lstStyle/>
                    <a:p>
                      <a:pPr algn="ctr">
                        <a:lnSpc>
                          <a:spcPct val="107000"/>
                        </a:lnSpc>
                        <a:spcAft>
                          <a:spcPts val="0"/>
                        </a:spcAft>
                      </a:pPr>
                      <a:r>
                        <a:rPr lang="fr-FR" sz="1100" kern="1200" cap="none" spc="0">
                          <a:effectLst/>
                        </a:rPr>
                        <a:t>Gestionnaires</a:t>
                      </a:r>
                      <a:endParaRPr lang="en-US"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tc>
                  <a:txBody>
                    <a:bodyPr/>
                    <a:lstStyle/>
                    <a:p>
                      <a:pPr algn="ctr">
                        <a:lnSpc>
                          <a:spcPct val="107000"/>
                        </a:lnSpc>
                        <a:spcAft>
                          <a:spcPts val="0"/>
                        </a:spcAft>
                      </a:pPr>
                      <a:r>
                        <a:rPr lang="fr-FR" sz="1100" kern="1200" cap="none" spc="0">
                          <a:effectLst/>
                        </a:rPr>
                        <a:t> Budget</a:t>
                      </a:r>
                    </a:p>
                    <a:p>
                      <a:pPr algn="ctr">
                        <a:lnSpc>
                          <a:spcPct val="107000"/>
                        </a:lnSpc>
                        <a:spcAft>
                          <a:spcPts val="0"/>
                        </a:spcAft>
                      </a:pPr>
                      <a:r>
                        <a:rPr lang="fr-FR" sz="1100" kern="1200" cap="none" spc="0">
                          <a:effectLst/>
                        </a:rPr>
                        <a:t>À rechercher</a:t>
                      </a:r>
                      <a:endParaRPr lang="en-US"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extLst>
                  <a:ext uri="{0D108BD9-81ED-4DB2-BD59-A6C34878D82A}">
                    <a16:rowId xmlns:a16="http://schemas.microsoft.com/office/drawing/2014/main" val="757915927"/>
                  </a:ext>
                </a:extLst>
              </a:tr>
              <a:tr h="1347581">
                <a:tc>
                  <a:txBody>
                    <a:bodyPr/>
                    <a:lstStyle/>
                    <a:p>
                      <a:pPr algn="l">
                        <a:lnSpc>
                          <a:spcPct val="107000"/>
                        </a:lnSpc>
                        <a:spcAft>
                          <a:spcPts val="0"/>
                        </a:spcAft>
                      </a:pPr>
                      <a:r>
                        <a:rPr lang="fr-FR" sz="1100" kern="1200" cap="none" spc="0">
                          <a:effectLst/>
                        </a:rPr>
                        <a:t>GEF/FEM</a:t>
                      </a:r>
                      <a:endParaRPr lang="en-US"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tc>
                  <a:txBody>
                    <a:bodyPr/>
                    <a:lstStyle/>
                    <a:p>
                      <a:pPr marL="0" marR="0" lvl="0" indent="0" algn="l" defTabSz="914377" rtl="0" eaLnBrk="1" fontAlgn="auto" latinLnBrk="0" hangingPunct="1">
                        <a:lnSpc>
                          <a:spcPct val="107000"/>
                        </a:lnSpc>
                        <a:spcBef>
                          <a:spcPts val="0"/>
                        </a:spcBef>
                        <a:spcAft>
                          <a:spcPts val="0"/>
                        </a:spcAft>
                        <a:buClrTx/>
                        <a:buSzTx/>
                        <a:buFontTx/>
                        <a:buNone/>
                        <a:tabLst/>
                        <a:defRPr/>
                      </a:pPr>
                      <a:r>
                        <a:rPr lang="fr-FR" sz="1000" cap="none" spc="0">
                          <a:effectLst/>
                        </a:rPr>
                        <a:t>Biodiversité RNAP, Résilience aux risques de catastrophes liés aux climats, Renforcement de la résilience des Comores aux risques</a:t>
                      </a:r>
                      <a:r>
                        <a:rPr lang="en-US" sz="1000" cap="none" spc="0">
                          <a:effectLst/>
                        </a:rPr>
                        <a:t>, </a:t>
                      </a:r>
                      <a:r>
                        <a:rPr lang="fr-FR" sz="1000" cap="none" spc="0">
                          <a:effectLst/>
                        </a:rPr>
                        <a:t>Croissance inclusive et promotions des emplois verts, </a:t>
                      </a:r>
                      <a:r>
                        <a:rPr lang="en-US" sz="1000" cap="none" spc="0">
                          <a:effectLst/>
                        </a:rPr>
                        <a:t>Biodiversity protection through the effective management, </a:t>
                      </a:r>
                      <a:r>
                        <a:rPr lang="fr-FR" sz="1000" cap="none" spc="0">
                          <a:effectLst/>
                        </a:rPr>
                        <a:t>Croissance inclusive et promotions des emplois verts, </a:t>
                      </a:r>
                      <a:r>
                        <a:rPr lang="fr-FR" sz="1000" kern="1200" cap="none" spc="0">
                          <a:effectLst/>
                        </a:rPr>
                        <a:t>Décentralisation et Gouvernance locale Inclusive, </a:t>
                      </a:r>
                      <a:r>
                        <a:rPr lang="fr-FR" sz="1000" cap="none" spc="0">
                          <a:effectLst/>
                        </a:rPr>
                        <a:t>Résilience climatiques des communautés les plus vulnérables, </a:t>
                      </a:r>
                      <a:r>
                        <a:rPr lang="en-US" sz="1000" cap="none" spc="0">
                          <a:effectLst/>
                        </a:rPr>
                        <a:t>Promotion Géothermie,</a:t>
                      </a:r>
                      <a:r>
                        <a:rPr lang="fr-FR" sz="1000" cap="none" spc="0">
                          <a:effectLst/>
                        </a:rPr>
                        <a:t> Résilience climatiques des communautés les plus vulnérables, Développement d'un réseau national d'aires protégés terrestre et marine, </a:t>
                      </a:r>
                      <a:r>
                        <a:rPr lang="en-US" sz="1000" cap="none" spc="0">
                          <a:effectLst/>
                        </a:rPr>
                        <a:t>Sustainable development of Comoros Islands, </a:t>
                      </a:r>
                      <a:r>
                        <a:rPr lang="fr-FR" sz="1000" cap="none" spc="0">
                          <a:effectLst/>
                        </a:rPr>
                        <a:t>Elimination des déchets de PCB et réduction de l'émission</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tc>
                  <a:txBody>
                    <a:bodyPr/>
                    <a:lstStyle/>
                    <a:p>
                      <a:pPr algn="l">
                        <a:lnSpc>
                          <a:spcPct val="107000"/>
                        </a:lnSpc>
                        <a:spcAft>
                          <a:spcPts val="0"/>
                        </a:spcAft>
                      </a:pPr>
                      <a:r>
                        <a:rPr lang="en-US" sz="1000" cap="none" spc="0">
                          <a:effectLst/>
                        </a:rPr>
                        <a:t>Anliyat Mzé</a:t>
                      </a:r>
                    </a:p>
                    <a:p>
                      <a:pPr marL="0" marR="0" lvl="0" indent="0" algn="l" defTabSz="914377" rtl="0" eaLnBrk="1" fontAlgn="auto" latinLnBrk="0" hangingPunct="1">
                        <a:lnSpc>
                          <a:spcPct val="107000"/>
                        </a:lnSpc>
                        <a:spcBef>
                          <a:spcPts val="0"/>
                        </a:spcBef>
                        <a:spcAft>
                          <a:spcPts val="0"/>
                        </a:spcAft>
                        <a:buClrTx/>
                        <a:buSzTx/>
                        <a:buFontTx/>
                        <a:buNone/>
                        <a:tabLst/>
                        <a:defRPr/>
                      </a:pPr>
                      <a:r>
                        <a:rPr lang="en-US" sz="1000" cap="none" spc="0">
                          <a:effectLst/>
                        </a:rPr>
                        <a:t>Karim Ali</a:t>
                      </a:r>
                    </a:p>
                    <a:p>
                      <a:pPr marL="0" marR="0" lvl="0" indent="0" algn="l" defTabSz="914377" rtl="0" eaLnBrk="1" fontAlgn="auto" latinLnBrk="0" hangingPunct="1">
                        <a:lnSpc>
                          <a:spcPct val="107000"/>
                        </a:lnSpc>
                        <a:spcBef>
                          <a:spcPts val="0"/>
                        </a:spcBef>
                        <a:spcAft>
                          <a:spcPts val="0"/>
                        </a:spcAft>
                        <a:buClrTx/>
                        <a:buSzTx/>
                        <a:buFontTx/>
                        <a:buNone/>
                        <a:tabLst/>
                        <a:defRPr/>
                      </a:pPr>
                      <a:r>
                        <a:rPr lang="fr-FR" sz="1000" cap="none" spc="0">
                          <a:effectLst/>
                        </a:rPr>
                        <a:t>Abdou-Salam</a:t>
                      </a:r>
                      <a:endParaRPr lang="en-US" sz="1000" cap="none" spc="0">
                        <a:effectLst/>
                      </a:endParaRPr>
                    </a:p>
                    <a:p>
                      <a:pPr algn="l">
                        <a:lnSpc>
                          <a:spcPct val="107000"/>
                        </a:lnSpc>
                        <a:spcAft>
                          <a:spcPts val="0"/>
                        </a:spcAft>
                      </a:pP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tc>
                  <a:txBody>
                    <a:bodyPr/>
                    <a:lstStyle/>
                    <a:p>
                      <a:pPr algn="r">
                        <a:lnSpc>
                          <a:spcPct val="107000"/>
                        </a:lnSpc>
                        <a:spcAft>
                          <a:spcPts val="0"/>
                        </a:spcAft>
                      </a:pP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extLst>
                  <a:ext uri="{0D108BD9-81ED-4DB2-BD59-A6C34878D82A}">
                    <a16:rowId xmlns:a16="http://schemas.microsoft.com/office/drawing/2014/main" val="2563103470"/>
                  </a:ext>
                </a:extLst>
              </a:tr>
              <a:tr h="545311">
                <a:tc>
                  <a:txBody>
                    <a:bodyPr/>
                    <a:lstStyle/>
                    <a:p>
                      <a:pPr algn="l">
                        <a:lnSpc>
                          <a:spcPct val="107000"/>
                        </a:lnSpc>
                        <a:spcAft>
                          <a:spcPts val="0"/>
                        </a:spcAft>
                      </a:pPr>
                      <a:r>
                        <a:rPr lang="en-US" sz="1100" cap="none" spc="0">
                          <a:effectLst/>
                        </a:rPr>
                        <a:t>GCF</a:t>
                      </a:r>
                      <a:endParaRPr lang="en-US"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tc>
                  <a:txBody>
                    <a:bodyPr/>
                    <a:lstStyle/>
                    <a:p>
                      <a:pPr algn="l">
                        <a:lnSpc>
                          <a:spcPct val="107000"/>
                        </a:lnSpc>
                        <a:spcAft>
                          <a:spcPts val="0"/>
                        </a:spcAft>
                      </a:pPr>
                      <a:r>
                        <a:rPr lang="en-US" sz="1000" cap="none" spc="0">
                          <a:effectLst/>
                        </a:rPr>
                        <a:t>Ensuring climate resilient water Comoros</a:t>
                      </a:r>
                    </a:p>
                    <a:p>
                      <a:pPr marL="0" marR="0" lvl="0" indent="0" algn="l" defTabSz="914377" rtl="0" eaLnBrk="1" fontAlgn="auto" latinLnBrk="0" hangingPunct="1">
                        <a:lnSpc>
                          <a:spcPct val="107000"/>
                        </a:lnSpc>
                        <a:spcBef>
                          <a:spcPts val="0"/>
                        </a:spcBef>
                        <a:spcAft>
                          <a:spcPts val="0"/>
                        </a:spcAft>
                        <a:buClrTx/>
                        <a:buSzTx/>
                        <a:buFontTx/>
                        <a:buNone/>
                        <a:tabLst/>
                        <a:defRPr/>
                      </a:pPr>
                      <a:r>
                        <a:rPr lang="en-US" sz="1000" cap="none" spc="0">
                          <a:effectLst/>
                        </a:rPr>
                        <a:t>Secure a sustainable and climate resilient water supply</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tc>
                  <a:txBody>
                    <a:bodyPr/>
                    <a:lstStyle/>
                    <a:p>
                      <a:pPr algn="l">
                        <a:lnSpc>
                          <a:spcPct val="107000"/>
                        </a:lnSpc>
                        <a:spcAft>
                          <a:spcPts val="0"/>
                        </a:spcAft>
                      </a:pPr>
                      <a:r>
                        <a:rPr lang="en-US" sz="1000" cap="none" spc="0">
                          <a:effectLst/>
                        </a:rPr>
                        <a:t>Mohamed Lihadji </a:t>
                      </a:r>
                    </a:p>
                    <a:p>
                      <a:pPr marL="0" marR="0" lvl="0" indent="0" algn="l" defTabSz="914377" rtl="0" eaLnBrk="1" fontAlgn="auto" latinLnBrk="0" hangingPunct="1">
                        <a:lnSpc>
                          <a:spcPct val="107000"/>
                        </a:lnSpc>
                        <a:spcBef>
                          <a:spcPts val="0"/>
                        </a:spcBef>
                        <a:spcAft>
                          <a:spcPts val="0"/>
                        </a:spcAft>
                        <a:buClrTx/>
                        <a:buSzTx/>
                        <a:buFontTx/>
                        <a:buNone/>
                        <a:tabLst/>
                        <a:defRPr/>
                      </a:pPr>
                      <a:r>
                        <a:rPr lang="en-US" sz="1000" cap="none" spc="0">
                          <a:effectLst/>
                        </a:rPr>
                        <a:t>Karim Ali</a:t>
                      </a:r>
                    </a:p>
                    <a:p>
                      <a:pPr algn="l">
                        <a:lnSpc>
                          <a:spcPct val="107000"/>
                        </a:lnSpc>
                        <a:spcAft>
                          <a:spcPts val="0"/>
                        </a:spcAft>
                      </a:pP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tc>
                  <a:txBody>
                    <a:bodyPr/>
                    <a:lstStyle/>
                    <a:p>
                      <a:pPr algn="r">
                        <a:lnSpc>
                          <a:spcPct val="107000"/>
                        </a:lnSpc>
                        <a:spcAft>
                          <a:spcPts val="0"/>
                        </a:spcAft>
                      </a:pP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extLst>
                  <a:ext uri="{0D108BD9-81ED-4DB2-BD59-A6C34878D82A}">
                    <a16:rowId xmlns:a16="http://schemas.microsoft.com/office/drawing/2014/main" val="947746566"/>
                  </a:ext>
                </a:extLst>
              </a:tr>
              <a:tr h="244789">
                <a:tc>
                  <a:txBody>
                    <a:bodyPr/>
                    <a:lstStyle/>
                    <a:p>
                      <a:pPr algn="l">
                        <a:lnSpc>
                          <a:spcPct val="107000"/>
                        </a:lnSpc>
                        <a:spcAft>
                          <a:spcPts val="0"/>
                        </a:spcAft>
                      </a:pPr>
                      <a:r>
                        <a:rPr lang="fr-FR" sz="1100" cap="none" spc="0">
                          <a:effectLst/>
                        </a:rPr>
                        <a:t>Adaptation Fund  (AF) </a:t>
                      </a:r>
                      <a:endParaRPr lang="en-US"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tc>
                  <a:txBody>
                    <a:bodyPr/>
                    <a:lstStyle/>
                    <a:p>
                      <a:pPr algn="l">
                        <a:lnSpc>
                          <a:spcPct val="107000"/>
                        </a:lnSpc>
                        <a:spcAft>
                          <a:spcPts val="0"/>
                        </a:spcAft>
                      </a:pPr>
                      <a:r>
                        <a:rPr lang="fr-FR" sz="1000" cap="none" spc="0">
                          <a:effectLst/>
                        </a:rPr>
                        <a:t>Renforcement de la résilience climatique</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tc>
                  <a:txBody>
                    <a:bodyPr/>
                    <a:lstStyle/>
                    <a:p>
                      <a:pPr algn="l">
                        <a:lnSpc>
                          <a:spcPct val="107000"/>
                        </a:lnSpc>
                        <a:spcAft>
                          <a:spcPts val="0"/>
                        </a:spcAft>
                      </a:pPr>
                      <a:r>
                        <a:rPr lang="en-US" sz="1000" cap="none" spc="0">
                          <a:effectLst/>
                        </a:rPr>
                        <a:t>Karim Ali</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tc>
                  <a:txBody>
                    <a:bodyPr/>
                    <a:lstStyle/>
                    <a:p>
                      <a:pPr algn="r">
                        <a:lnSpc>
                          <a:spcPct val="107000"/>
                        </a:lnSpc>
                        <a:spcAft>
                          <a:spcPts val="0"/>
                        </a:spcAft>
                      </a:pP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extLst>
                  <a:ext uri="{0D108BD9-81ED-4DB2-BD59-A6C34878D82A}">
                    <a16:rowId xmlns:a16="http://schemas.microsoft.com/office/drawing/2014/main" val="1929825556"/>
                  </a:ext>
                </a:extLst>
              </a:tr>
              <a:tr h="1026280">
                <a:tc>
                  <a:txBody>
                    <a:bodyPr/>
                    <a:lstStyle/>
                    <a:p>
                      <a:pPr algn="l">
                        <a:lnSpc>
                          <a:spcPct val="107000"/>
                        </a:lnSpc>
                        <a:spcAft>
                          <a:spcPts val="0"/>
                        </a:spcAft>
                      </a:pPr>
                      <a:r>
                        <a:rPr lang="fr-FR" sz="1100" kern="1200" cap="none" spc="0">
                          <a:effectLst/>
                        </a:rPr>
                        <a:t>PNUD</a:t>
                      </a:r>
                      <a:endParaRPr lang="en-US"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tc>
                  <a:txBody>
                    <a:bodyPr/>
                    <a:lstStyle/>
                    <a:p>
                      <a:pPr algn="l">
                        <a:lnSpc>
                          <a:spcPct val="107000"/>
                        </a:lnSpc>
                        <a:spcAft>
                          <a:spcPts val="0"/>
                        </a:spcAft>
                      </a:pPr>
                      <a:r>
                        <a:rPr lang="fr-FR" sz="1000" cap="none" spc="0">
                          <a:effectLst/>
                        </a:rPr>
                        <a:t>Promotion des solutions Energétiques propres, Gouvernance Démocratique et Consolidation de la Paix</a:t>
                      </a:r>
                      <a:r>
                        <a:rPr lang="en-US" sz="1000" cap="none" spc="0">
                          <a:effectLst/>
                        </a:rPr>
                        <a:t>, </a:t>
                      </a:r>
                      <a:r>
                        <a:rPr lang="fr-FR" sz="1000" cap="none" spc="0">
                          <a:effectLst/>
                        </a:rPr>
                        <a:t>Projet appui à la planification et la coordination</a:t>
                      </a:r>
                      <a:r>
                        <a:rPr lang="en-US" sz="1000" cap="none" spc="0">
                          <a:effectLst/>
                        </a:rPr>
                        <a:t>, </a:t>
                      </a:r>
                      <a:r>
                        <a:rPr lang="fr-FR" sz="1000" cap="none" spc="0">
                          <a:effectLst/>
                        </a:rPr>
                        <a:t>Gestion, Décentralisation et Multisectorielle Environnement</a:t>
                      </a:r>
                      <a:r>
                        <a:rPr lang="en-US" sz="1000" cap="none" spc="0">
                          <a:effectLst/>
                        </a:rPr>
                        <a:t>, Enhancing adaptive capacity for increased reliance, </a:t>
                      </a:r>
                      <a:r>
                        <a:rPr lang="fr-FR" sz="1000" cap="none" spc="0">
                          <a:effectLst/>
                        </a:rPr>
                        <a:t>Projet appui à  la planification et la coordination, Renforcement des capacités du Programme de Microfinancement</a:t>
                      </a:r>
                      <a:r>
                        <a:rPr lang="en-US" sz="1000" cap="none" spc="0">
                          <a:effectLst/>
                        </a:rPr>
                        <a:t>, </a:t>
                      </a:r>
                      <a:r>
                        <a:rPr lang="fr-FR" sz="1000" cap="none" spc="0">
                          <a:effectLst/>
                        </a:rPr>
                        <a:t>Assistance Préparatoire Projet Conjoint pour la promotion du Genre</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tc>
                  <a:txBody>
                    <a:bodyPr/>
                    <a:lstStyle/>
                    <a:p>
                      <a:pPr algn="l">
                        <a:lnSpc>
                          <a:spcPct val="107000"/>
                        </a:lnSpc>
                        <a:spcAft>
                          <a:spcPts val="0"/>
                        </a:spcAft>
                      </a:pPr>
                      <a:r>
                        <a:rPr lang="en-US" sz="1000" cap="none" spc="0">
                          <a:effectLst/>
                        </a:rPr>
                        <a:t>Karim Ali</a:t>
                      </a:r>
                    </a:p>
                    <a:p>
                      <a:pPr marL="0" marR="0" lvl="0" indent="0" algn="l" defTabSz="914377" rtl="0" eaLnBrk="1" fontAlgn="auto" latinLnBrk="0" hangingPunct="1">
                        <a:lnSpc>
                          <a:spcPct val="107000"/>
                        </a:lnSpc>
                        <a:spcBef>
                          <a:spcPts val="0"/>
                        </a:spcBef>
                        <a:spcAft>
                          <a:spcPts val="0"/>
                        </a:spcAft>
                        <a:buClrTx/>
                        <a:buSzTx/>
                        <a:buFontTx/>
                        <a:buNone/>
                        <a:tabLst/>
                        <a:defRPr/>
                      </a:pPr>
                      <a:r>
                        <a:rPr lang="fr-FR" sz="1000" cap="none" spc="0">
                          <a:effectLst/>
                        </a:rPr>
                        <a:t>Abdou-Salam</a:t>
                      </a:r>
                    </a:p>
                    <a:p>
                      <a:pPr marL="0" marR="0" lvl="0" indent="0" algn="l" defTabSz="914377" rtl="0" eaLnBrk="1" fontAlgn="auto" latinLnBrk="0" hangingPunct="1">
                        <a:lnSpc>
                          <a:spcPct val="107000"/>
                        </a:lnSpc>
                        <a:spcBef>
                          <a:spcPts val="0"/>
                        </a:spcBef>
                        <a:spcAft>
                          <a:spcPts val="0"/>
                        </a:spcAft>
                        <a:buClrTx/>
                        <a:buSzTx/>
                        <a:buFontTx/>
                        <a:buNone/>
                        <a:tabLst/>
                        <a:defRPr/>
                      </a:pPr>
                      <a:r>
                        <a:rPr lang="fr-FR" sz="1000" cap="none" spc="0">
                          <a:effectLst/>
                        </a:rPr>
                        <a:t>Anliyat Mzé</a:t>
                      </a:r>
                      <a:endParaRPr lang="en-US" sz="1000" cap="none" spc="0">
                        <a:effectLst/>
                      </a:endParaRPr>
                    </a:p>
                    <a:p>
                      <a:pPr marL="0" marR="0" lvl="0" indent="0" algn="l" defTabSz="914377" rtl="0" eaLnBrk="1" fontAlgn="auto" latinLnBrk="0" hangingPunct="1">
                        <a:lnSpc>
                          <a:spcPct val="107000"/>
                        </a:lnSpc>
                        <a:spcBef>
                          <a:spcPts val="0"/>
                        </a:spcBef>
                        <a:spcAft>
                          <a:spcPts val="0"/>
                        </a:spcAft>
                        <a:buClrTx/>
                        <a:buSzTx/>
                        <a:buFontTx/>
                        <a:buNone/>
                        <a:tabLst/>
                        <a:defRPr/>
                      </a:pPr>
                      <a:endParaRPr lang="en-US" sz="1000" cap="none" spc="0">
                        <a:effectLst/>
                      </a:endParaRPr>
                    </a:p>
                    <a:p>
                      <a:pPr algn="l">
                        <a:lnSpc>
                          <a:spcPct val="107000"/>
                        </a:lnSpc>
                        <a:spcAft>
                          <a:spcPts val="0"/>
                        </a:spcAft>
                      </a:pP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tc>
                  <a:txBody>
                    <a:bodyPr/>
                    <a:lstStyle/>
                    <a:p>
                      <a:pPr algn="r">
                        <a:lnSpc>
                          <a:spcPct val="107000"/>
                        </a:lnSpc>
                        <a:spcAft>
                          <a:spcPts val="0"/>
                        </a:spcAft>
                      </a:pPr>
                      <a:r>
                        <a:rPr lang="fr-FR" sz="1000" kern="1200" cap="none" spc="0">
                          <a:effectLst/>
                        </a:rPr>
                        <a:t> </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extLst>
                  <a:ext uri="{0D108BD9-81ED-4DB2-BD59-A6C34878D82A}">
                    <a16:rowId xmlns:a16="http://schemas.microsoft.com/office/drawing/2014/main" val="833629662"/>
                  </a:ext>
                </a:extLst>
              </a:tr>
              <a:tr h="244789">
                <a:tc>
                  <a:txBody>
                    <a:bodyPr/>
                    <a:lstStyle/>
                    <a:p>
                      <a:pPr algn="l">
                        <a:lnSpc>
                          <a:spcPct val="107000"/>
                        </a:lnSpc>
                        <a:spcAft>
                          <a:spcPts val="0"/>
                        </a:spcAft>
                      </a:pPr>
                      <a:r>
                        <a:rPr lang="fr-FR" sz="1100" cap="none" spc="0">
                          <a:effectLst/>
                        </a:rPr>
                        <a:t>PBSO/PBF </a:t>
                      </a:r>
                      <a:endParaRPr lang="en-US"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tc>
                  <a:txBody>
                    <a:bodyPr/>
                    <a:lstStyle/>
                    <a:p>
                      <a:pPr algn="l">
                        <a:lnSpc>
                          <a:spcPct val="107000"/>
                        </a:lnSpc>
                        <a:spcAft>
                          <a:spcPts val="0"/>
                        </a:spcAft>
                      </a:pPr>
                      <a:r>
                        <a:rPr lang="fr-FR" sz="1000" cap="none" spc="0">
                          <a:effectLst/>
                        </a:rPr>
                        <a:t>Consolidation de la paix; promotion du dialogue inclusif</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tc>
                  <a:txBody>
                    <a:bodyPr/>
                    <a:lstStyle/>
                    <a:p>
                      <a:pPr algn="l">
                        <a:lnSpc>
                          <a:spcPct val="107000"/>
                        </a:lnSpc>
                        <a:spcAft>
                          <a:spcPts val="0"/>
                        </a:spcAft>
                      </a:pPr>
                      <a:r>
                        <a:rPr lang="en-US" sz="1000" cap="none" spc="0">
                          <a:effectLst/>
                        </a:rPr>
                        <a:t>Abdou-Salam</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tc>
                  <a:txBody>
                    <a:bodyPr/>
                    <a:lstStyle/>
                    <a:p>
                      <a:pPr algn="r">
                        <a:lnSpc>
                          <a:spcPct val="107000"/>
                        </a:lnSpc>
                        <a:spcAft>
                          <a:spcPts val="0"/>
                        </a:spcAft>
                      </a:pP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extLst>
                  <a:ext uri="{0D108BD9-81ED-4DB2-BD59-A6C34878D82A}">
                    <a16:rowId xmlns:a16="http://schemas.microsoft.com/office/drawing/2014/main" val="48966062"/>
                  </a:ext>
                </a:extLst>
              </a:tr>
              <a:tr h="613146">
                <a:tc>
                  <a:txBody>
                    <a:bodyPr/>
                    <a:lstStyle/>
                    <a:p>
                      <a:pPr algn="l">
                        <a:lnSpc>
                          <a:spcPct val="107000"/>
                        </a:lnSpc>
                        <a:spcAft>
                          <a:spcPts val="0"/>
                        </a:spcAft>
                      </a:pPr>
                      <a:r>
                        <a:rPr lang="fr-FR" sz="1100" cap="none" spc="0" dirty="0">
                          <a:effectLst/>
                        </a:rPr>
                        <a:t>BAD</a:t>
                      </a:r>
                    </a:p>
                    <a:p>
                      <a:pPr algn="l">
                        <a:lnSpc>
                          <a:spcPct val="107000"/>
                        </a:lnSpc>
                        <a:spcAft>
                          <a:spcPts val="0"/>
                        </a:spcAft>
                      </a:pPr>
                      <a:endParaRPr lang="fr-FR" sz="1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endParaRPr lang="en-US" sz="1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tc>
                  <a:txBody>
                    <a:bodyPr/>
                    <a:lstStyle/>
                    <a:p>
                      <a:pPr algn="l">
                        <a:lnSpc>
                          <a:spcPct val="107000"/>
                        </a:lnSpc>
                        <a:spcAft>
                          <a:spcPts val="0"/>
                        </a:spcAft>
                      </a:pPr>
                      <a:r>
                        <a:rPr lang="fr-FR" sz="1000" cap="none" spc="0">
                          <a:effectLst/>
                        </a:rPr>
                        <a:t>Projet Appui à l'autonomisation des femmes</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tc>
                  <a:txBody>
                    <a:bodyPr/>
                    <a:lstStyle/>
                    <a:p>
                      <a:pPr algn="l">
                        <a:lnSpc>
                          <a:spcPct val="107000"/>
                        </a:lnSpc>
                        <a:spcAft>
                          <a:spcPts val="0"/>
                        </a:spcAft>
                      </a:pPr>
                      <a:r>
                        <a:rPr lang="fr-FR" sz="1000" kern="1200" cap="none" spc="0">
                          <a:effectLst/>
                        </a:rPr>
                        <a:t>Khitami Said</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tc>
                  <a:txBody>
                    <a:bodyPr/>
                    <a:lstStyle/>
                    <a:p>
                      <a:pPr algn="r">
                        <a:lnSpc>
                          <a:spcPct val="107000"/>
                        </a:lnSpc>
                        <a:spcAft>
                          <a:spcPts val="0"/>
                        </a:spcAft>
                      </a:pPr>
                      <a:r>
                        <a:rPr lang="fr-FR" sz="1000" kern="1200" cap="none" spc="0" dirty="0">
                          <a:effectLst/>
                        </a:rPr>
                        <a:t> </a:t>
                      </a:r>
                      <a:endParaRPr lang="en-US"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447" marR="12447" marT="22362" marB="22362"/>
                </a:tc>
                <a:extLst>
                  <a:ext uri="{0D108BD9-81ED-4DB2-BD59-A6C34878D82A}">
                    <a16:rowId xmlns:a16="http://schemas.microsoft.com/office/drawing/2014/main" val="1622441102"/>
                  </a:ext>
                </a:extLst>
              </a:tr>
            </a:tbl>
          </a:graphicData>
        </a:graphic>
      </p:graphicFrame>
    </p:spTree>
    <p:extLst>
      <p:ext uri="{BB962C8B-B14F-4D97-AF65-F5344CB8AC3E}">
        <p14:creationId xmlns:p14="http://schemas.microsoft.com/office/powerpoint/2010/main" val="3118132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458A-92D1-4B5A-8B30-506C0DAE9264}"/>
              </a:ext>
            </a:extLst>
          </p:cNvPr>
          <p:cNvSpPr/>
          <p:nvPr/>
        </p:nvSpPr>
        <p:spPr>
          <a:xfrm>
            <a:off x="946658" y="225352"/>
            <a:ext cx="10002995" cy="606961"/>
          </a:xfrm>
          <a:prstGeom prst="rect">
            <a:avLst/>
          </a:prstGeom>
        </p:spPr>
        <p:txBody>
          <a:bodyPr wrap="none">
            <a:spAutoFit/>
          </a:bodyPr>
          <a:lstStyle/>
          <a:p>
            <a:pPr>
              <a:lnSpc>
                <a:spcPct val="110000"/>
              </a:lnSpc>
              <a:spcBef>
                <a:spcPts val="1200"/>
              </a:spcBef>
              <a:spcAft>
                <a:spcPts val="0"/>
              </a:spcAft>
            </a:pPr>
            <a:r>
              <a:rPr lang="fr-FR" sz="3200" b="1" dirty="0">
                <a:effectLst>
                  <a:outerShdw blurRad="38100" dist="38100" dir="2700000" algn="tl">
                    <a:srgbClr val="000000">
                      <a:alpha val="43137"/>
                    </a:srgbClr>
                  </a:outerShdw>
                </a:effectLst>
                <a:latin typeface="+mj-lt"/>
                <a:ea typeface="+mj-ea"/>
                <a:cs typeface="+mj-cs"/>
              </a:rPr>
              <a:t>Comment</a:t>
            </a:r>
            <a:r>
              <a:rPr lang="fr-FR" b="1" dirty="0">
                <a:solidFill>
                  <a:srgbClr val="404040"/>
                </a:solidFill>
                <a:latin typeface="Constantia" panose="02030602050306030303" pitchFamily="18" charset="0"/>
                <a:ea typeface="STXinwei" panose="02010800040101010101" pitchFamily="2" charset="-122"/>
                <a:cs typeface="Times New Roman" panose="02020603050405020304" pitchFamily="18" charset="0"/>
              </a:rPr>
              <a:t> </a:t>
            </a:r>
            <a:r>
              <a:rPr lang="fr-FR" sz="3200" b="1" dirty="0">
                <a:effectLst>
                  <a:outerShdw blurRad="38100" dist="38100" dir="2700000" algn="tl">
                    <a:srgbClr val="000000">
                      <a:alpha val="43137"/>
                    </a:srgbClr>
                  </a:outerShdw>
                </a:effectLst>
                <a:latin typeface="+mj-lt"/>
                <a:ea typeface="+mj-ea"/>
                <a:cs typeface="+mj-cs"/>
              </a:rPr>
              <a:t>trouver un bailleur  et/ou un appels à proposition?</a:t>
            </a:r>
            <a:endParaRPr lang="en-US" sz="3200" b="1" dirty="0">
              <a:effectLst>
                <a:outerShdw blurRad="38100" dist="38100" dir="2700000" algn="tl">
                  <a:srgbClr val="000000">
                    <a:alpha val="43137"/>
                  </a:srgbClr>
                </a:outerShdw>
              </a:effectLst>
              <a:latin typeface="+mj-lt"/>
              <a:ea typeface="+mj-ea"/>
              <a:cs typeface="+mj-cs"/>
            </a:endParaRPr>
          </a:p>
        </p:txBody>
      </p:sp>
      <p:graphicFrame>
        <p:nvGraphicFramePr>
          <p:cNvPr id="3" name="Diagramme 2">
            <a:extLst>
              <a:ext uri="{FF2B5EF4-FFF2-40B4-BE49-F238E27FC236}">
                <a16:creationId xmlns:a16="http://schemas.microsoft.com/office/drawing/2014/main" id="{CBE74E27-321B-4F84-8025-3BCA543FC81A}"/>
              </a:ext>
            </a:extLst>
          </p:cNvPr>
          <p:cNvGraphicFramePr/>
          <p:nvPr>
            <p:extLst>
              <p:ext uri="{D42A27DB-BD31-4B8C-83A1-F6EECF244321}">
                <p14:modId xmlns:p14="http://schemas.microsoft.com/office/powerpoint/2010/main" val="2779269927"/>
              </p:ext>
            </p:extLst>
          </p:nvPr>
        </p:nvGraphicFramePr>
        <p:xfrm>
          <a:off x="3092521" y="1062186"/>
          <a:ext cx="6873412" cy="4733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4">
            <a:extLst>
              <a:ext uri="{FF2B5EF4-FFF2-40B4-BE49-F238E27FC236}">
                <a16:creationId xmlns:a16="http://schemas.microsoft.com/office/drawing/2014/main" id="{A517FBE2-1F49-43C7-A8B9-CEEE1F66BD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6058" y="1062186"/>
            <a:ext cx="1666875" cy="2733675"/>
          </a:xfrm>
          <a:prstGeom prst="rect">
            <a:avLst/>
          </a:prstGeom>
        </p:spPr>
      </p:pic>
      <p:pic>
        <p:nvPicPr>
          <p:cNvPr id="7" name="Image 6" descr="Une image contenant silhouette&#10;&#10;Description générée automatiquement">
            <a:extLst>
              <a:ext uri="{FF2B5EF4-FFF2-40B4-BE49-F238E27FC236}">
                <a16:creationId xmlns:a16="http://schemas.microsoft.com/office/drawing/2014/main" id="{63D4A1CB-87E6-4DF2-ACF8-BE233599FC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40015" y="3290739"/>
            <a:ext cx="1819275" cy="2505075"/>
          </a:xfrm>
          <a:prstGeom prst="rect">
            <a:avLst/>
          </a:prstGeom>
        </p:spPr>
      </p:pic>
    </p:spTree>
    <p:extLst>
      <p:ext uri="{BB962C8B-B14F-4D97-AF65-F5344CB8AC3E}">
        <p14:creationId xmlns:p14="http://schemas.microsoft.com/office/powerpoint/2010/main" val="2888711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4">
            <a:extLst>
              <a:ext uri="{FF2B5EF4-FFF2-40B4-BE49-F238E27FC236}">
                <a16:creationId xmlns:a16="http://schemas.microsoft.com/office/drawing/2014/main" id="{0B0604ED-83CD-4090-9F76-303DFC3F5518}"/>
              </a:ext>
            </a:extLst>
          </p:cNvPr>
          <p:cNvSpPr>
            <a:spLocks noGrp="1"/>
          </p:cNvSpPr>
          <p:nvPr>
            <p:ph type="title" idx="4294967295"/>
          </p:nvPr>
        </p:nvSpPr>
        <p:spPr>
          <a:xfrm>
            <a:off x="594360" y="687479"/>
            <a:ext cx="3444240" cy="1574874"/>
          </a:xfrm>
        </p:spPr>
        <p:txBody>
          <a:bodyPr vert="horz" lIns="91440" tIns="45720" rIns="91440" bIns="45720" rtlCol="0" anchor="b">
            <a:normAutofit fontScale="90000"/>
          </a:bodyPr>
          <a:lstStyle/>
          <a:p>
            <a:pPr defTabSz="914400"/>
            <a:r>
              <a:rPr lang="en-US" sz="3400" b="1" kern="1200" dirty="0" err="1">
                <a:solidFill>
                  <a:schemeClr val="tx1"/>
                </a:solidFill>
                <a:effectLst>
                  <a:outerShdw blurRad="38100" dist="38100" dir="2700000" algn="tl">
                    <a:srgbClr val="000000">
                      <a:alpha val="43137"/>
                    </a:srgbClr>
                  </a:outerShdw>
                </a:effectLst>
                <a:latin typeface="+mj-lt"/>
                <a:ea typeface="+mj-ea"/>
                <a:cs typeface="+mj-cs"/>
              </a:rPr>
              <a:t>Contexte</a:t>
            </a:r>
            <a:r>
              <a:rPr lang="en-US" sz="3400" b="1" kern="1200" dirty="0">
                <a:solidFill>
                  <a:schemeClr val="tx1"/>
                </a:solidFill>
                <a:effectLst>
                  <a:outerShdw blurRad="38100" dist="38100" dir="2700000" algn="tl">
                    <a:srgbClr val="000000">
                      <a:alpha val="43137"/>
                    </a:srgbClr>
                  </a:outerShdw>
                </a:effectLst>
                <a:latin typeface="+mj-lt"/>
                <a:ea typeface="+mj-ea"/>
                <a:cs typeface="+mj-cs"/>
              </a:rPr>
              <a:t>:</a:t>
            </a:r>
            <a:r>
              <a:rPr lang="en-US" sz="3400" b="1" kern="1200" baseline="0" dirty="0">
                <a:solidFill>
                  <a:schemeClr val="tx1"/>
                </a:solidFill>
                <a:effectLst>
                  <a:outerShdw blurRad="38100" dist="38100" dir="2700000" algn="tl">
                    <a:srgbClr val="000000">
                      <a:alpha val="43137"/>
                    </a:srgbClr>
                  </a:outerShdw>
                </a:effectLst>
                <a:latin typeface="+mj-lt"/>
                <a:ea typeface="+mj-ea"/>
                <a:cs typeface="+mj-cs"/>
              </a:rPr>
              <a:t> la communication dans les documents</a:t>
            </a:r>
            <a:endParaRPr lang="en-US" sz="3400" b="1" kern="1200" dirty="0">
              <a:solidFill>
                <a:schemeClr val="tx1"/>
              </a:solidFill>
              <a:effectLst>
                <a:outerShdw blurRad="38100" dist="38100" dir="2700000" algn="tl">
                  <a:srgbClr val="000000">
                    <a:alpha val="43137"/>
                  </a:srgbClr>
                </a:outerShdw>
              </a:effectLst>
              <a:latin typeface="+mj-lt"/>
              <a:ea typeface="+mj-ea"/>
              <a:cs typeface="+mj-cs"/>
            </a:endParaRPr>
          </a:p>
        </p:txBody>
      </p:sp>
      <p:grpSp>
        <p:nvGrpSpPr>
          <p:cNvPr id="27" name="Group 26">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28"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ZoneTexte 1">
            <a:extLst>
              <a:ext uri="{FF2B5EF4-FFF2-40B4-BE49-F238E27FC236}">
                <a16:creationId xmlns:a16="http://schemas.microsoft.com/office/drawing/2014/main" id="{3B7FF14F-F220-4905-ABF6-A217E4AC5AF0}"/>
              </a:ext>
            </a:extLst>
          </p:cNvPr>
          <p:cNvSpPr txBox="1"/>
          <p:nvPr/>
        </p:nvSpPr>
        <p:spPr>
          <a:xfrm>
            <a:off x="594360" y="3155626"/>
            <a:ext cx="3444240" cy="2935176"/>
          </a:xfrm>
          <a:prstGeom prst="rect">
            <a:avLst/>
          </a:prstGeom>
        </p:spPr>
        <p:txBody>
          <a:bodyPr vert="horz" lIns="91440" tIns="45720" rIns="91440" bIns="45720" rtlCol="0" anchor="ctr">
            <a:normAutofit/>
          </a:bodyPr>
          <a:lstStyle/>
          <a:p>
            <a:pPr marL="285744" indent="-228600" defTabSz="914400">
              <a:lnSpc>
                <a:spcPct val="90000"/>
              </a:lnSpc>
              <a:spcBef>
                <a:spcPct val="0"/>
              </a:spcBef>
              <a:spcAft>
                <a:spcPts val="600"/>
              </a:spcAft>
              <a:buFont typeface="Arial" panose="020B0604020202020204" pitchFamily="34" charset="0"/>
              <a:buChar char="•"/>
            </a:pPr>
            <a:r>
              <a:rPr lang="en-US"/>
              <a:t>Stratégie de croissance accélérée </a:t>
            </a:r>
            <a:r>
              <a:rPr lang="en-US" dirty="0"/>
              <a:t>et </a:t>
            </a:r>
            <a:r>
              <a:rPr lang="en-US"/>
              <a:t>de développement </a:t>
            </a:r>
            <a:r>
              <a:rPr lang="en-US" dirty="0"/>
              <a:t>durable (</a:t>
            </a:r>
            <a:r>
              <a:rPr lang="en-US" i="1" dirty="0"/>
              <a:t>SCA2D</a:t>
            </a:r>
            <a:r>
              <a:rPr lang="en-US" dirty="0"/>
              <a:t>) </a:t>
            </a:r>
          </a:p>
          <a:p>
            <a:pPr marL="285744" indent="-228600" defTabSz="914400">
              <a:lnSpc>
                <a:spcPct val="90000"/>
              </a:lnSpc>
              <a:spcBef>
                <a:spcPct val="0"/>
              </a:spcBef>
              <a:spcAft>
                <a:spcPts val="600"/>
              </a:spcAft>
              <a:buFont typeface="Arial" panose="020B0604020202020204" pitchFamily="34" charset="0"/>
              <a:buChar char="•"/>
            </a:pPr>
            <a:r>
              <a:rPr lang="en-US" dirty="0"/>
              <a:t>Plan-cadre des </a:t>
            </a:r>
            <a:r>
              <a:rPr lang="en-US"/>
              <a:t>Nations Unies pour l’aide au développement </a:t>
            </a:r>
            <a:r>
              <a:rPr lang="en-US" dirty="0"/>
              <a:t>(PNUAD)</a:t>
            </a:r>
          </a:p>
          <a:p>
            <a:pPr marL="285744" indent="-228600" defTabSz="914400">
              <a:lnSpc>
                <a:spcPct val="90000"/>
              </a:lnSpc>
              <a:spcBef>
                <a:spcPct val="0"/>
              </a:spcBef>
              <a:spcAft>
                <a:spcPts val="600"/>
              </a:spcAft>
              <a:buFont typeface="Arial" panose="020B0604020202020204" pitchFamily="34" charset="0"/>
              <a:buChar char="•"/>
            </a:pPr>
            <a:r>
              <a:rPr lang="en-US"/>
              <a:t>plan stratégique </a:t>
            </a:r>
            <a:r>
              <a:rPr lang="en-US" dirty="0"/>
              <a:t>2018-2021 du PNUD </a:t>
            </a:r>
            <a:r>
              <a:rPr lang="en-US"/>
              <a:t>au niveau mondial</a:t>
            </a:r>
            <a:endParaRPr lang="en-US" dirty="0"/>
          </a:p>
          <a:p>
            <a:pPr marL="285744" indent="-228600" defTabSz="914400">
              <a:lnSpc>
                <a:spcPct val="90000"/>
              </a:lnSpc>
              <a:spcBef>
                <a:spcPct val="0"/>
              </a:spcBef>
              <a:spcAft>
                <a:spcPts val="600"/>
              </a:spcAft>
              <a:buFont typeface="Arial" panose="020B0604020202020204" pitchFamily="34" charset="0"/>
              <a:buChar char="•"/>
            </a:pPr>
            <a:r>
              <a:rPr lang="en-US"/>
              <a:t>#NextGenUNDP </a:t>
            </a:r>
            <a:endParaRPr lang="en-US" dirty="0"/>
          </a:p>
        </p:txBody>
      </p:sp>
      <p:pic>
        <p:nvPicPr>
          <p:cNvPr id="4" name="Image 3">
            <a:hlinkClick r:id="rId2"/>
            <a:extLst>
              <a:ext uri="{FF2B5EF4-FFF2-40B4-BE49-F238E27FC236}">
                <a16:creationId xmlns:a16="http://schemas.microsoft.com/office/drawing/2014/main" id="{A9713B80-B0C1-44CD-A60A-2C0282C969A7}"/>
              </a:ext>
            </a:extLst>
          </p:cNvPr>
          <p:cNvPicPr/>
          <p:nvPr/>
        </p:nvPicPr>
        <p:blipFill rotWithShape="1">
          <a:blip r:embed="rId3"/>
          <a:srcRect l="7786" r="1516" b="1"/>
          <a:stretch/>
        </p:blipFill>
        <p:spPr>
          <a:xfrm>
            <a:off x="4466900" y="531074"/>
            <a:ext cx="3566160" cy="5577118"/>
          </a:xfrm>
          <a:prstGeom prst="rect">
            <a:avLst/>
          </a:prstGeom>
        </p:spPr>
      </p:pic>
      <p:pic>
        <p:nvPicPr>
          <p:cNvPr id="3" name="Image 2">
            <a:hlinkClick r:id="rId4"/>
            <a:extLst>
              <a:ext uri="{FF2B5EF4-FFF2-40B4-BE49-F238E27FC236}">
                <a16:creationId xmlns:a16="http://schemas.microsoft.com/office/drawing/2014/main" id="{C2DCB504-964A-4DA6-9647-EF2B669FD779}"/>
              </a:ext>
            </a:extLst>
          </p:cNvPr>
          <p:cNvPicPr/>
          <p:nvPr/>
        </p:nvPicPr>
        <p:blipFill rotWithShape="1">
          <a:blip r:embed="rId5"/>
          <a:srcRect l="29716" t="5210" r="37353" b="-1"/>
          <a:stretch/>
        </p:blipFill>
        <p:spPr bwMode="auto">
          <a:xfrm>
            <a:off x="8321044" y="531074"/>
            <a:ext cx="3566160" cy="5577118"/>
          </a:xfrm>
          <a:prstGeom prst="rect">
            <a:avLst/>
          </a:prstGeom>
          <a:extLst>
            <a:ext uri="{53640926-AAD7-44D8-BBD7-CCE9431645EC}">
              <a14:shadowObscured xmlns:a14="http://schemas.microsoft.com/office/drawing/2010/main"/>
            </a:ext>
          </a:extLst>
        </p:spPr>
      </p:pic>
      <p:sp>
        <p:nvSpPr>
          <p:cNvPr id="49" name="Rectangle 48">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767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13F0DBD-E891-4BA1-9696-3B03E04EFFAE}"/>
              </a:ext>
            </a:extLst>
          </p:cNvPr>
          <p:cNvSpPr>
            <a:spLocks noGrp="1"/>
          </p:cNvSpPr>
          <p:nvPr>
            <p:ph type="ctrTitle"/>
          </p:nvPr>
        </p:nvSpPr>
        <p:spPr>
          <a:xfrm>
            <a:off x="4553733" y="548464"/>
            <a:ext cx="6798541" cy="1675623"/>
          </a:xfrm>
        </p:spPr>
        <p:txBody>
          <a:bodyPr vert="horz" lIns="91440" tIns="45720" rIns="91440" bIns="45720" rtlCol="0" anchor="b">
            <a:normAutofit/>
          </a:bodyPr>
          <a:lstStyle/>
          <a:p>
            <a:pPr algn="l" defTabSz="914400"/>
            <a:r>
              <a:rPr lang="en-US" sz="3700" b="1" dirty="0" err="1"/>
              <a:t>Contexte</a:t>
            </a:r>
            <a:r>
              <a:rPr lang="en-US" sz="3700" b="1" dirty="0"/>
              <a:t>: La communication, </a:t>
            </a:r>
            <a:br>
              <a:rPr lang="en-US" sz="3700" b="1" dirty="0"/>
            </a:br>
            <a:r>
              <a:rPr lang="en-US" sz="3700" b="1" dirty="0"/>
              <a:t>un levier </a:t>
            </a:r>
            <a:r>
              <a:rPr lang="en-US" sz="3700" b="1" dirty="0" err="1"/>
              <a:t>essentiel</a:t>
            </a:r>
            <a:r>
              <a:rPr lang="en-US" sz="3700" b="1" dirty="0"/>
              <a:t> dans les </a:t>
            </a:r>
            <a:r>
              <a:rPr lang="en-US" sz="3700" b="1" dirty="0" err="1"/>
              <a:t>différents</a:t>
            </a:r>
            <a:r>
              <a:rPr lang="en-US" sz="3700" b="1" dirty="0"/>
              <a:t> </a:t>
            </a:r>
            <a:r>
              <a:rPr lang="en-US" sz="3700" b="1" dirty="0" err="1"/>
              <a:t>rôles</a:t>
            </a:r>
            <a:r>
              <a:rPr lang="en-US" sz="3700" b="1" dirty="0"/>
              <a:t> du PNUD</a:t>
            </a:r>
            <a:endParaRPr lang="en-US" sz="3700" dirty="0"/>
          </a:p>
        </p:txBody>
      </p:sp>
      <p:pic>
        <p:nvPicPr>
          <p:cNvPr id="13" name="Image 12" descr="Une image contenant horloge, petit, câble, suspendu&#10;&#10;Description générée automatiquement">
            <a:extLst>
              <a:ext uri="{FF2B5EF4-FFF2-40B4-BE49-F238E27FC236}">
                <a16:creationId xmlns:a16="http://schemas.microsoft.com/office/drawing/2014/main" id="{2C83737B-5D54-4B40-9F3A-1E206C141855}"/>
              </a:ext>
            </a:extLst>
          </p:cNvPr>
          <p:cNvPicPr>
            <a:picLocks noChangeAspect="1"/>
          </p:cNvPicPr>
          <p:nvPr/>
        </p:nvPicPr>
        <p:blipFill rotWithShape="1">
          <a:blip r:embed="rId2">
            <a:extLst>
              <a:ext uri="{28A0092B-C50C-407E-A947-70E740481C1C}">
                <a14:useLocalDpi xmlns:a14="http://schemas.microsoft.com/office/drawing/2010/main" val="0"/>
              </a:ext>
            </a:extLst>
          </a:blip>
          <a:srcRect l="28806" r="21579"/>
          <a:stretch/>
        </p:blipFill>
        <p:spPr>
          <a:xfrm>
            <a:off x="1" y="10"/>
            <a:ext cx="4196496" cy="6857990"/>
          </a:xfrm>
          <a:prstGeom prst="rect">
            <a:avLst/>
          </a:prstGeom>
          <a:effectLst/>
        </p:spPr>
      </p:pic>
      <p:sp>
        <p:nvSpPr>
          <p:cNvPr id="3" name="Sous-titre 2">
            <a:extLst>
              <a:ext uri="{FF2B5EF4-FFF2-40B4-BE49-F238E27FC236}">
                <a16:creationId xmlns:a16="http://schemas.microsoft.com/office/drawing/2014/main" id="{5DFECB59-991A-4578-95AF-290EB37C22AA}"/>
              </a:ext>
            </a:extLst>
          </p:cNvPr>
          <p:cNvSpPr>
            <a:spLocks noGrp="1"/>
          </p:cNvSpPr>
          <p:nvPr>
            <p:ph type="subTitle" idx="1"/>
          </p:nvPr>
        </p:nvSpPr>
        <p:spPr>
          <a:xfrm>
            <a:off x="4553734" y="2409830"/>
            <a:ext cx="6798539" cy="3705217"/>
          </a:xfrm>
        </p:spPr>
        <p:txBody>
          <a:bodyPr vert="horz" lIns="91440" tIns="45720" rIns="91440" bIns="45720" rtlCol="0">
            <a:normAutofit/>
          </a:bodyPr>
          <a:lstStyle/>
          <a:p>
            <a:pPr algn="l" defTabSz="914400"/>
            <a:r>
              <a:rPr lang="en-US" sz="1700" b="1" dirty="0"/>
              <a:t>La communication </a:t>
            </a:r>
            <a:r>
              <a:rPr lang="en-US" sz="1700" b="1" dirty="0" err="1"/>
              <a:t>n’est</a:t>
            </a:r>
            <a:r>
              <a:rPr lang="en-US" sz="1700" b="1" dirty="0"/>
              <a:t> pas </a:t>
            </a:r>
            <a:r>
              <a:rPr lang="en-US" sz="1700" b="1" dirty="0" err="1"/>
              <a:t>accessoire</a:t>
            </a:r>
            <a:r>
              <a:rPr lang="en-US" sz="1700" b="1" dirty="0"/>
              <a:t> </a:t>
            </a:r>
            <a:r>
              <a:rPr lang="en-US" sz="1700" b="1" dirty="0" err="1"/>
              <a:t>ou</a:t>
            </a:r>
            <a:r>
              <a:rPr lang="en-US" sz="1700" b="1" dirty="0"/>
              <a:t> </a:t>
            </a:r>
            <a:r>
              <a:rPr lang="en-US" sz="1700" b="1" dirty="0" err="1"/>
              <a:t>secondaire</a:t>
            </a:r>
            <a:r>
              <a:rPr lang="en-US" sz="1700" b="1" dirty="0"/>
              <a:t> </a:t>
            </a:r>
            <a:r>
              <a:rPr lang="en-US" sz="1700" b="1" dirty="0" err="1"/>
              <a:t>mais</a:t>
            </a:r>
            <a:r>
              <a:rPr lang="en-US" sz="1700" b="1" dirty="0"/>
              <a:t> </a:t>
            </a:r>
            <a:r>
              <a:rPr lang="en-US" sz="1700" b="1" dirty="0" err="1"/>
              <a:t>permet</a:t>
            </a:r>
            <a:r>
              <a:rPr lang="en-US" sz="1700" b="1" dirty="0"/>
              <a:t> au PNUD de </a:t>
            </a:r>
            <a:r>
              <a:rPr lang="en-US" sz="1700" b="1" dirty="0" err="1"/>
              <a:t>jouer</a:t>
            </a:r>
            <a:r>
              <a:rPr lang="en-US" sz="1700" b="1" dirty="0"/>
              <a:t> </a:t>
            </a:r>
            <a:r>
              <a:rPr lang="en-US" sz="1700" b="1" dirty="0" err="1"/>
              <a:t>ses</a:t>
            </a:r>
            <a:r>
              <a:rPr lang="en-US" sz="1700" b="1" dirty="0"/>
              <a:t> </a:t>
            </a:r>
            <a:r>
              <a:rPr lang="en-US" sz="1700" b="1" dirty="0" err="1"/>
              <a:t>différents</a:t>
            </a:r>
            <a:r>
              <a:rPr lang="en-US" sz="1700" b="1" dirty="0"/>
              <a:t> </a:t>
            </a:r>
            <a:r>
              <a:rPr lang="en-US" sz="1700" b="1" dirty="0" err="1"/>
              <a:t>rôles</a:t>
            </a:r>
            <a:r>
              <a:rPr lang="en-US" sz="1700" b="1" dirty="0"/>
              <a:t> :</a:t>
            </a:r>
          </a:p>
          <a:p>
            <a:pPr marL="114297" indent="-228600" algn="l" defTabSz="914400">
              <a:buFont typeface="Arial" panose="020B0604020202020204" pitchFamily="34" charset="0"/>
              <a:buChar char="•"/>
            </a:pPr>
            <a:r>
              <a:rPr lang="en-US" sz="1700" b="1" dirty="0" err="1"/>
              <a:t>fédération</a:t>
            </a:r>
            <a:r>
              <a:rPr lang="en-US" sz="1700" b="1" dirty="0"/>
              <a:t> et </a:t>
            </a:r>
            <a:r>
              <a:rPr lang="en-US" sz="1700" b="1" dirty="0" err="1"/>
              <a:t>intégration</a:t>
            </a:r>
            <a:endParaRPr lang="en-US" sz="1700" b="1" dirty="0"/>
          </a:p>
          <a:p>
            <a:pPr marL="114297" indent="-228600" algn="l" defTabSz="914400">
              <a:buFont typeface="Arial" panose="020B0604020202020204" pitchFamily="34" charset="0"/>
              <a:buChar char="•"/>
            </a:pPr>
            <a:r>
              <a:rPr lang="en-US" sz="1700" b="1" dirty="0" err="1"/>
              <a:t>Opérationnalisation</a:t>
            </a:r>
            <a:r>
              <a:rPr lang="en-US" sz="1700" b="1" dirty="0"/>
              <a:t>/mise </a:t>
            </a:r>
            <a:r>
              <a:rPr lang="en-US" sz="1700" b="1" dirty="0" err="1"/>
              <a:t>en</a:t>
            </a:r>
            <a:r>
              <a:rPr lang="en-US" sz="1700" b="1" dirty="0"/>
              <a:t> oeuvre </a:t>
            </a:r>
          </a:p>
          <a:p>
            <a:pPr marL="114297" indent="-228600" algn="l" defTabSz="914400">
              <a:buFont typeface="Arial" panose="020B0604020202020204" pitchFamily="34" charset="0"/>
              <a:buChar char="•"/>
            </a:pPr>
            <a:r>
              <a:rPr lang="en-US" sz="1700" b="1" dirty="0"/>
              <a:t>promotion de la </a:t>
            </a:r>
            <a:r>
              <a:rPr lang="en-US" sz="1700" b="1" dirty="0" err="1"/>
              <a:t>coopération</a:t>
            </a:r>
            <a:r>
              <a:rPr lang="en-US" sz="1700" b="1" dirty="0"/>
              <a:t> Sud-Sud et la </a:t>
            </a:r>
            <a:r>
              <a:rPr lang="en-US" sz="1700" b="1" dirty="0" err="1"/>
              <a:t>coopération</a:t>
            </a:r>
            <a:r>
              <a:rPr lang="en-US" sz="1700" b="1" dirty="0"/>
              <a:t> </a:t>
            </a:r>
            <a:r>
              <a:rPr lang="en-US" sz="1700" b="1" dirty="0" err="1"/>
              <a:t>triangulaire</a:t>
            </a:r>
            <a:endParaRPr lang="en-US" sz="1700" b="1" dirty="0"/>
          </a:p>
          <a:p>
            <a:pPr marL="114297" indent="-228600" algn="l" defTabSz="914400">
              <a:buFont typeface="Arial" panose="020B0604020202020204" pitchFamily="34" charset="0"/>
              <a:buChar char="•"/>
            </a:pPr>
            <a:r>
              <a:rPr lang="en-US" sz="1700" b="1" dirty="0" err="1"/>
              <a:t>partenaire</a:t>
            </a:r>
            <a:r>
              <a:rPr lang="en-US" sz="1700" b="1" dirty="0"/>
              <a:t> de la </a:t>
            </a:r>
            <a:r>
              <a:rPr lang="en-US" sz="1700" b="1" dirty="0" err="1"/>
              <a:t>la</a:t>
            </a:r>
            <a:r>
              <a:rPr lang="en-US" sz="1700" b="1" dirty="0"/>
              <a:t> </a:t>
            </a:r>
            <a:r>
              <a:rPr lang="en-US" sz="1700" b="1" dirty="0" err="1"/>
              <a:t>société</a:t>
            </a:r>
            <a:r>
              <a:rPr lang="en-US" sz="1700" b="1" dirty="0"/>
              <a:t> </a:t>
            </a:r>
            <a:r>
              <a:rPr lang="en-US" sz="1700" b="1" dirty="0" err="1"/>
              <a:t>civile</a:t>
            </a:r>
            <a:endParaRPr lang="en-US" sz="1700" b="1" dirty="0"/>
          </a:p>
          <a:p>
            <a:pPr marL="114297" indent="-228600" algn="l" defTabSz="914400">
              <a:buFont typeface="Arial" panose="020B0604020202020204" pitchFamily="34" charset="0"/>
              <a:buChar char="•"/>
            </a:pPr>
            <a:r>
              <a:rPr lang="en-US" sz="1700" b="1" dirty="0" err="1"/>
              <a:t>partenaire</a:t>
            </a:r>
            <a:r>
              <a:rPr lang="en-US" sz="1700" b="1" dirty="0"/>
              <a:t> du </a:t>
            </a:r>
            <a:r>
              <a:rPr lang="en-US" sz="1700" b="1" dirty="0" err="1"/>
              <a:t>secteur</a:t>
            </a:r>
            <a:r>
              <a:rPr lang="en-US" sz="1700" b="1" dirty="0"/>
              <a:t> </a:t>
            </a:r>
            <a:r>
              <a:rPr lang="en-US" sz="1700" b="1" dirty="0" err="1"/>
              <a:t>privé</a:t>
            </a:r>
            <a:endParaRPr lang="en-US" sz="1700" b="1" dirty="0"/>
          </a:p>
          <a:p>
            <a:pPr marL="114297" indent="-228600" algn="l" defTabSz="914400">
              <a:buFont typeface="Arial" panose="020B0604020202020204" pitchFamily="34" charset="0"/>
              <a:buChar char="•"/>
            </a:pPr>
            <a:r>
              <a:rPr lang="en-US" sz="1700" b="1" dirty="0" err="1"/>
              <a:t>partenaire</a:t>
            </a:r>
            <a:r>
              <a:rPr lang="en-US" sz="1700" b="1" dirty="0"/>
              <a:t> </a:t>
            </a:r>
            <a:r>
              <a:rPr lang="en-US" sz="1700" b="1" dirty="0" err="1"/>
              <a:t>d’institutions</a:t>
            </a:r>
            <a:r>
              <a:rPr lang="en-US" sz="1700" b="1" dirty="0"/>
              <a:t> </a:t>
            </a:r>
            <a:r>
              <a:rPr lang="en-US" sz="1700" b="1" dirty="0" err="1"/>
              <a:t>financières</a:t>
            </a:r>
            <a:r>
              <a:rPr lang="en-US" sz="1700" b="1" dirty="0"/>
              <a:t> internationals</a:t>
            </a:r>
          </a:p>
          <a:p>
            <a:pPr marL="114297" indent="-228600" algn="l" defTabSz="914400">
              <a:buFont typeface="Arial" panose="020B0604020202020204" pitchFamily="34" charset="0"/>
              <a:buChar char="•"/>
            </a:pPr>
            <a:r>
              <a:rPr lang="en-US" sz="1700" b="1" dirty="0"/>
              <a:t>administration du Fonds </a:t>
            </a:r>
            <a:r>
              <a:rPr lang="en-US" sz="1700" b="1" dirty="0" err="1"/>
              <a:t>d’équipement</a:t>
            </a:r>
            <a:r>
              <a:rPr lang="en-US" sz="1700" b="1" dirty="0"/>
              <a:t> des Nations </a:t>
            </a:r>
            <a:r>
              <a:rPr lang="en-US" sz="1700" b="1" dirty="0" err="1"/>
              <a:t>Unies</a:t>
            </a:r>
            <a:r>
              <a:rPr lang="en-US" sz="1700" b="1" dirty="0"/>
              <a:t> (FENU) et du </a:t>
            </a:r>
            <a:r>
              <a:rPr lang="en-US" sz="1700" b="1" dirty="0" err="1"/>
              <a:t>Programme</a:t>
            </a:r>
            <a:r>
              <a:rPr lang="en-US" sz="1700" b="1" dirty="0"/>
              <a:t> des </a:t>
            </a:r>
            <a:r>
              <a:rPr lang="en-US" sz="1700" b="1" dirty="0" err="1"/>
              <a:t>Volontaires</a:t>
            </a:r>
            <a:r>
              <a:rPr lang="en-US" sz="1700" b="1" dirty="0"/>
              <a:t> des Nations </a:t>
            </a:r>
            <a:r>
              <a:rPr lang="en-US" sz="1700" b="1" dirty="0" err="1"/>
              <a:t>Unies</a:t>
            </a:r>
            <a:endParaRPr lang="en-US" sz="1700" b="1" dirty="0"/>
          </a:p>
          <a:p>
            <a:pPr algn="l" defTabSz="914400"/>
            <a:endParaRPr lang="en-US" sz="1700" b="1" dirty="0"/>
          </a:p>
        </p:txBody>
      </p:sp>
    </p:spTree>
    <p:extLst>
      <p:ext uri="{BB962C8B-B14F-4D97-AF65-F5344CB8AC3E}">
        <p14:creationId xmlns:p14="http://schemas.microsoft.com/office/powerpoint/2010/main" val="137671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2" name="Diagramme 1">
            <a:extLst>
              <a:ext uri="{FF2B5EF4-FFF2-40B4-BE49-F238E27FC236}">
                <a16:creationId xmlns:a16="http://schemas.microsoft.com/office/drawing/2014/main" id="{F6E0E437-9C85-47C2-9DD1-CF1E14DDF76E}"/>
              </a:ext>
            </a:extLst>
          </p:cNvPr>
          <p:cNvGraphicFramePr/>
          <p:nvPr>
            <p:extLst>
              <p:ext uri="{D42A27DB-BD31-4B8C-83A1-F6EECF244321}">
                <p14:modId xmlns:p14="http://schemas.microsoft.com/office/powerpoint/2010/main" val="1808562386"/>
              </p:ext>
            </p:extLst>
          </p:nvPr>
        </p:nvGraphicFramePr>
        <p:xfrm>
          <a:off x="451662" y="1288477"/>
          <a:ext cx="10375364" cy="4688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4">
            <a:extLst>
              <a:ext uri="{FF2B5EF4-FFF2-40B4-BE49-F238E27FC236}">
                <a16:creationId xmlns:a16="http://schemas.microsoft.com/office/drawing/2014/main" id="{FE942BF8-9D8D-4830-861F-F002FB65FD30}"/>
              </a:ext>
            </a:extLst>
          </p:cNvPr>
          <p:cNvSpPr>
            <a:spLocks noGrp="1"/>
          </p:cNvSpPr>
          <p:nvPr>
            <p:ph type="title" idx="4294967295"/>
          </p:nvPr>
        </p:nvSpPr>
        <p:spPr>
          <a:xfrm>
            <a:off x="394461" y="359302"/>
            <a:ext cx="10489765" cy="1325563"/>
          </a:xfrm>
        </p:spPr>
        <p:txBody>
          <a:bodyPr>
            <a:normAutofit/>
          </a:bodyPr>
          <a:lstStyle/>
          <a:p>
            <a:r>
              <a:rPr lang="fr-FR" sz="3200" b="1" dirty="0"/>
              <a:t>Contexte: analyse de la communication</a:t>
            </a:r>
            <a:br>
              <a:rPr lang="fr-FR" sz="3200" b="1" dirty="0"/>
            </a:br>
            <a:r>
              <a:rPr lang="fr-FR" sz="3200" b="1" dirty="0"/>
              <a:t>du PNUD/Comores</a:t>
            </a:r>
            <a:endParaRPr lang="en-US" sz="3200" b="1" dirty="0"/>
          </a:p>
        </p:txBody>
      </p:sp>
      <p:sp>
        <p:nvSpPr>
          <p:cNvPr id="3" name="Rectangle 2">
            <a:extLst>
              <a:ext uri="{FF2B5EF4-FFF2-40B4-BE49-F238E27FC236}">
                <a16:creationId xmlns:a16="http://schemas.microsoft.com/office/drawing/2014/main" id="{59B56DD5-F3E8-4754-B386-2953EAF8B090}"/>
              </a:ext>
            </a:extLst>
          </p:cNvPr>
          <p:cNvSpPr/>
          <p:nvPr/>
        </p:nvSpPr>
        <p:spPr>
          <a:xfrm>
            <a:off x="2294431" y="5755019"/>
            <a:ext cx="8267551" cy="923330"/>
          </a:xfrm>
          <a:prstGeom prst="rect">
            <a:avLst/>
          </a:prstGeom>
        </p:spPr>
        <p:txBody>
          <a:bodyPr wrap="square">
            <a:spAutoFit/>
          </a:bodyPr>
          <a:lstStyle/>
          <a:p>
            <a:r>
              <a:rPr lang="fr-FR" dirty="0"/>
              <a:t>Le bureau a besoin d’une communication plus cohérente (unie/centralisée) stratégique auprès des partenaires, qui inclut et valorise les membres du personnel et renforce l’image de transparence et d’efficacité sur ses missions clés.</a:t>
            </a:r>
            <a:endParaRPr lang="en-US" dirty="0"/>
          </a:p>
        </p:txBody>
      </p:sp>
      <p:sp>
        <p:nvSpPr>
          <p:cNvPr id="15" name="Flèche : droite 14">
            <a:extLst>
              <a:ext uri="{FF2B5EF4-FFF2-40B4-BE49-F238E27FC236}">
                <a16:creationId xmlns:a16="http://schemas.microsoft.com/office/drawing/2014/main" id="{416067C6-CBE1-4CDC-939C-7F019F1ECBC6}"/>
              </a:ext>
            </a:extLst>
          </p:cNvPr>
          <p:cNvSpPr/>
          <p:nvPr/>
        </p:nvSpPr>
        <p:spPr>
          <a:xfrm>
            <a:off x="757396" y="5976730"/>
            <a:ext cx="1311966" cy="495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26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5341D4B7-8A53-4C37-8E33-372EAB577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2434" y="253548"/>
            <a:ext cx="5608934" cy="6102802"/>
          </a:xfrm>
          <a:prstGeom prst="rect">
            <a:avLst/>
          </a:prstGeom>
          <a:solidFill>
            <a:srgbClr val="AFABA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re 13">
            <a:extLst>
              <a:ext uri="{FF2B5EF4-FFF2-40B4-BE49-F238E27FC236}">
                <a16:creationId xmlns:a16="http://schemas.microsoft.com/office/drawing/2014/main" id="{668BD075-576C-40AF-A163-5B241531CC3E}"/>
              </a:ext>
            </a:extLst>
          </p:cNvPr>
          <p:cNvSpPr>
            <a:spLocks noGrp="1"/>
          </p:cNvSpPr>
          <p:nvPr>
            <p:ph type="title" idx="4294967295"/>
          </p:nvPr>
        </p:nvSpPr>
        <p:spPr>
          <a:xfrm>
            <a:off x="6585283" y="420017"/>
            <a:ext cx="5069305" cy="5769864"/>
          </a:xfrm>
        </p:spPr>
        <p:txBody>
          <a:bodyPr vert="horz" lIns="91440" tIns="45720" rIns="91440" bIns="45720" rtlCol="0" anchor="ctr">
            <a:normAutofit/>
          </a:bodyPr>
          <a:lstStyle/>
          <a:p>
            <a:r>
              <a:rPr lang="en-US" sz="3200" b="1" dirty="0" err="1">
                <a:solidFill>
                  <a:schemeClr val="tx2">
                    <a:lumMod val="75000"/>
                  </a:schemeClr>
                </a:solidFill>
                <a:effectLst>
                  <a:outerShdw blurRad="38100" dist="38100" dir="2700000" algn="tl">
                    <a:srgbClr val="000000">
                      <a:alpha val="43137"/>
                    </a:srgbClr>
                  </a:outerShdw>
                </a:effectLst>
              </a:rPr>
              <a:t>Cartographie</a:t>
            </a:r>
            <a:r>
              <a:rPr lang="en-US" sz="3200" b="1" dirty="0">
                <a:solidFill>
                  <a:schemeClr val="tx2">
                    <a:lumMod val="75000"/>
                  </a:schemeClr>
                </a:solidFill>
                <a:effectLst>
                  <a:outerShdw blurRad="38100" dist="38100" dir="2700000" algn="tl">
                    <a:srgbClr val="000000">
                      <a:alpha val="43137"/>
                    </a:srgbClr>
                  </a:outerShdw>
                </a:effectLst>
              </a:rPr>
              <a:t> des publics du PNUD aux </a:t>
            </a:r>
            <a:r>
              <a:rPr lang="en-US" sz="3200" b="1" dirty="0" err="1">
                <a:solidFill>
                  <a:schemeClr val="tx2">
                    <a:lumMod val="75000"/>
                  </a:schemeClr>
                </a:solidFill>
                <a:effectLst>
                  <a:outerShdw blurRad="38100" dist="38100" dir="2700000" algn="tl">
                    <a:srgbClr val="000000">
                      <a:alpha val="43137"/>
                    </a:srgbClr>
                  </a:outerShdw>
                </a:effectLst>
              </a:rPr>
              <a:t>Comores</a:t>
            </a:r>
            <a:r>
              <a:rPr lang="en-US" sz="3200" b="1" dirty="0">
                <a:solidFill>
                  <a:schemeClr val="tx2">
                    <a:lumMod val="75000"/>
                  </a:schemeClr>
                </a:solidFill>
                <a:effectLst>
                  <a:outerShdw blurRad="38100" dist="38100" dir="2700000" algn="tl">
                    <a:srgbClr val="000000">
                      <a:alpha val="43137"/>
                    </a:srgbClr>
                  </a:outerShdw>
                </a:effectLst>
              </a:rPr>
              <a:t> </a:t>
            </a:r>
          </a:p>
        </p:txBody>
      </p:sp>
      <p:sp>
        <p:nvSpPr>
          <p:cNvPr id="80" name="Rectangle 79">
            <a:extLst>
              <a:ext uri="{FF2B5EF4-FFF2-40B4-BE49-F238E27FC236}">
                <a16:creationId xmlns:a16="http://schemas.microsoft.com/office/drawing/2014/main" id="{B630B15B-CFE8-4FE5-8F6E-666207C94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102802"/>
          </a:xfrm>
          <a:prstGeom prst="rect">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82" name="Rectangle 81">
            <a:extLst>
              <a:ext uri="{FF2B5EF4-FFF2-40B4-BE49-F238E27FC236}">
                <a16:creationId xmlns:a16="http://schemas.microsoft.com/office/drawing/2014/main" id="{2B51AAA3-DDFE-48DE-AF38-BE32846EC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848" y="420017"/>
            <a:ext cx="5532146" cy="5769864"/>
          </a:xfrm>
          <a:prstGeom prst="rect">
            <a:avLst/>
          </a:prstGeom>
          <a:noFill/>
          <a:ln w="6350" cap="sq" cmpd="sng" algn="ctr">
            <a:solidFill>
              <a:srgbClr val="404040"/>
            </a:solidFill>
            <a:prstDash val="solid"/>
            <a:miter lim="800000"/>
          </a:ln>
          <a:effectLst/>
        </p:spPr>
      </p:sp>
      <p:pic>
        <p:nvPicPr>
          <p:cNvPr id="1033" name="Picture 9" descr="Pourquoi faut-il créer et développer son réseau ?">
            <a:extLst>
              <a:ext uri="{FF2B5EF4-FFF2-40B4-BE49-F238E27FC236}">
                <a16:creationId xmlns:a16="http://schemas.microsoft.com/office/drawing/2014/main" id="{2A8C74FB-CA6E-4D99-A9DA-B55E3DD2AF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37" r="31303" b="-1"/>
          <a:stretch/>
        </p:blipFill>
        <p:spPr bwMode="auto">
          <a:xfrm>
            <a:off x="725707" y="740057"/>
            <a:ext cx="4886429" cy="512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381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E38225-3A9A-4C88-B837-0F3B7957CDF1}"/>
              </a:ext>
            </a:extLst>
          </p:cNvPr>
          <p:cNvSpPr>
            <a:spLocks noGrp="1"/>
          </p:cNvSpPr>
          <p:nvPr>
            <p:ph type="title" idx="4294967295"/>
          </p:nvPr>
        </p:nvSpPr>
        <p:spPr>
          <a:xfrm>
            <a:off x="697948" y="439383"/>
            <a:ext cx="5167086" cy="1325563"/>
          </a:xfrm>
        </p:spPr>
        <p:txBody>
          <a:bodyPr>
            <a:normAutofit fontScale="90000"/>
          </a:bodyPr>
          <a:lstStyle/>
          <a:p>
            <a:r>
              <a:rPr lang="fr-FR" sz="3200" b="1" dirty="0"/>
              <a:t>Cartographie des publics du PNUD: les partenaires locaux</a:t>
            </a:r>
            <a:br>
              <a:rPr lang="fr-FR" sz="3200" b="1" dirty="0"/>
            </a:br>
            <a:endParaRPr lang="en-US" sz="3200" dirty="0">
              <a:effectLst>
                <a:outerShdw blurRad="38100" dist="38100" dir="2700000" algn="tl">
                  <a:srgbClr val="000000">
                    <a:alpha val="43137"/>
                  </a:srgbClr>
                </a:outerShdw>
              </a:effectLst>
            </a:endParaRPr>
          </a:p>
        </p:txBody>
      </p:sp>
      <p:graphicFrame>
        <p:nvGraphicFramePr>
          <p:cNvPr id="3" name="Diagramme 2">
            <a:extLst>
              <a:ext uri="{FF2B5EF4-FFF2-40B4-BE49-F238E27FC236}">
                <a16:creationId xmlns:a16="http://schemas.microsoft.com/office/drawing/2014/main" id="{322EDD4B-68F3-4433-8BF4-6CFBC8513411}"/>
              </a:ext>
            </a:extLst>
          </p:cNvPr>
          <p:cNvGraphicFramePr/>
          <p:nvPr>
            <p:extLst>
              <p:ext uri="{D42A27DB-BD31-4B8C-83A1-F6EECF244321}">
                <p14:modId xmlns:p14="http://schemas.microsoft.com/office/powerpoint/2010/main" val="2938324491"/>
              </p:ext>
            </p:extLst>
          </p:nvPr>
        </p:nvGraphicFramePr>
        <p:xfrm>
          <a:off x="947842" y="1764946"/>
          <a:ext cx="9201873" cy="4101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1269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49278F37-1259-42C2-8F42-FA91F6527F75}"/>
              </a:ext>
            </a:extLst>
          </p:cNvPr>
          <p:cNvGraphicFramePr/>
          <p:nvPr>
            <p:extLst>
              <p:ext uri="{D42A27DB-BD31-4B8C-83A1-F6EECF244321}">
                <p14:modId xmlns:p14="http://schemas.microsoft.com/office/powerpoint/2010/main" val="3679119993"/>
              </p:ext>
            </p:extLst>
          </p:nvPr>
        </p:nvGraphicFramePr>
        <p:xfrm>
          <a:off x="3246782" y="883974"/>
          <a:ext cx="7615794" cy="4419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re 1">
            <a:extLst>
              <a:ext uri="{FF2B5EF4-FFF2-40B4-BE49-F238E27FC236}">
                <a16:creationId xmlns:a16="http://schemas.microsoft.com/office/drawing/2014/main" id="{A01FEC1A-BAAA-4B63-82AD-1BDADFA528D0}"/>
              </a:ext>
            </a:extLst>
          </p:cNvPr>
          <p:cNvSpPr txBox="1">
            <a:spLocks/>
          </p:cNvSpPr>
          <p:nvPr/>
        </p:nvSpPr>
        <p:spPr>
          <a:xfrm>
            <a:off x="390663" y="1745192"/>
            <a:ext cx="2418798" cy="2697338"/>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a:t>Cartographie des publics du PNUD: les partenaires SNU, multilatéraux, fonds verticaux et banque de développement</a:t>
            </a:r>
            <a:endParaRPr lang="en-US" sz="2400" dirty="0">
              <a:effectLst>
                <a:outerShdw blurRad="38100" dist="38100" dir="2700000" algn="tl">
                  <a:srgbClr val="000000">
                    <a:alpha val="43137"/>
                  </a:srgbClr>
                </a:outerShdw>
              </a:effectLst>
            </a:endParaRPr>
          </a:p>
        </p:txBody>
      </p:sp>
      <p:cxnSp>
        <p:nvCxnSpPr>
          <p:cNvPr id="8" name="Connecteur droit 7">
            <a:extLst>
              <a:ext uri="{FF2B5EF4-FFF2-40B4-BE49-F238E27FC236}">
                <a16:creationId xmlns:a16="http://schemas.microsoft.com/office/drawing/2014/main" id="{0D919227-3052-42C5-BD4E-702AD3818010}"/>
              </a:ext>
            </a:extLst>
          </p:cNvPr>
          <p:cNvCxnSpPr/>
          <p:nvPr/>
        </p:nvCxnSpPr>
        <p:spPr>
          <a:xfrm>
            <a:off x="2809461" y="993913"/>
            <a:ext cx="0" cy="483704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406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E5F23288-4779-4E5A-BE55-D26A676CFC88}"/>
              </a:ext>
            </a:extLst>
          </p:cNvPr>
          <p:cNvGraphicFramePr/>
          <p:nvPr>
            <p:extLst>
              <p:ext uri="{D42A27DB-BD31-4B8C-83A1-F6EECF244321}">
                <p14:modId xmlns:p14="http://schemas.microsoft.com/office/powerpoint/2010/main" val="1719772280"/>
              </p:ext>
            </p:extLst>
          </p:nvPr>
        </p:nvGraphicFramePr>
        <p:xfrm>
          <a:off x="3225583" y="1164417"/>
          <a:ext cx="8695113" cy="5328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1">
            <a:extLst>
              <a:ext uri="{FF2B5EF4-FFF2-40B4-BE49-F238E27FC236}">
                <a16:creationId xmlns:a16="http://schemas.microsoft.com/office/drawing/2014/main" id="{416D003C-4A59-4096-B5DF-34AFDEB27855}"/>
              </a:ext>
            </a:extLst>
          </p:cNvPr>
          <p:cNvSpPr txBox="1">
            <a:spLocks/>
          </p:cNvSpPr>
          <p:nvPr/>
        </p:nvSpPr>
        <p:spPr>
          <a:xfrm>
            <a:off x="310933" y="2346511"/>
            <a:ext cx="2914650" cy="2964268"/>
          </a:xfrm>
          <a:prstGeom prst="rect">
            <a:avLst/>
          </a:prstGeom>
        </p:spPr>
        <p:txBody>
          <a:bodyPr vert="horz" lIns="91440" tIns="45720" rIns="91440" bIns="45720" rtlCol="0" anchor="ctr">
            <a:normAutofit fontScale="90000" lnSpcReduction="10000"/>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dirty="0"/>
              <a:t>Cartographie des publics du PNUD: les partenaires bilatéraux, ONG internationales et agences de développement</a:t>
            </a:r>
            <a:br>
              <a:rPr lang="fr-FR" sz="3200" b="1" dirty="0"/>
            </a:br>
            <a:endParaRPr lang="en-US" sz="3200" dirty="0">
              <a:effectLst>
                <a:outerShdw blurRad="38100" dist="38100" dir="2700000" algn="tl">
                  <a:srgbClr val="000000">
                    <a:alpha val="43137"/>
                  </a:srgbClr>
                </a:outerShdw>
              </a:effectLst>
            </a:endParaRPr>
          </a:p>
        </p:txBody>
      </p:sp>
      <p:cxnSp>
        <p:nvCxnSpPr>
          <p:cNvPr id="8" name="Connecteur droit 7">
            <a:extLst>
              <a:ext uri="{FF2B5EF4-FFF2-40B4-BE49-F238E27FC236}">
                <a16:creationId xmlns:a16="http://schemas.microsoft.com/office/drawing/2014/main" id="{A0D64BE3-9496-45C1-8ABE-18FF7C043DDB}"/>
              </a:ext>
            </a:extLst>
          </p:cNvPr>
          <p:cNvCxnSpPr>
            <a:cxnSpLocks/>
          </p:cNvCxnSpPr>
          <p:nvPr/>
        </p:nvCxnSpPr>
        <p:spPr>
          <a:xfrm>
            <a:off x="3225583" y="1164417"/>
            <a:ext cx="0" cy="5328457"/>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981158"/>
      </p:ext>
    </p:extLst>
  </p:cSld>
  <p:clrMapOvr>
    <a:masterClrMapping/>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3584</Words>
  <Application>Microsoft Office PowerPoint</Application>
  <PresentationFormat>Grand écran</PresentationFormat>
  <Paragraphs>402</Paragraphs>
  <Slides>29</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Arial</vt:lpstr>
      <vt:lpstr>Berlin Sans FB Demi</vt:lpstr>
      <vt:lpstr>Calibri</vt:lpstr>
      <vt:lpstr>Calibri Light</vt:lpstr>
      <vt:lpstr>Constantia</vt:lpstr>
      <vt:lpstr>Wingdings</vt:lpstr>
      <vt:lpstr>Office Theme</vt:lpstr>
      <vt:lpstr>Stratégie de communication et de mobilisation de ressources</vt:lpstr>
      <vt:lpstr>Rappel: le cycle de la communication</vt:lpstr>
      <vt:lpstr>Contexte: la communication dans les documents</vt:lpstr>
      <vt:lpstr>Contexte: La communication,  un levier essentiel dans les différents rôles du PNUD</vt:lpstr>
      <vt:lpstr>Contexte: analyse de la communication du PNUD/Comores</vt:lpstr>
      <vt:lpstr>Cartographie des publics du PNUD aux Comores </vt:lpstr>
      <vt:lpstr>Cartographie des publics du PNUD: les partenaires locaux </vt:lpstr>
      <vt:lpstr>Présentation PowerPoint</vt:lpstr>
      <vt:lpstr>Présentation PowerPoint</vt:lpstr>
      <vt:lpstr>Présentation PowerPoint</vt:lpstr>
      <vt:lpstr>Analyse des canaux et outils de communication utilisés</vt:lpstr>
      <vt:lpstr>Analyse de la communication en ligne:  reseaux sociaux </vt:lpstr>
      <vt:lpstr>Analyse du site web du PNUD</vt:lpstr>
      <vt:lpstr>Relations avec les médias</vt:lpstr>
      <vt:lpstr>Communication communautaire</vt:lpstr>
      <vt:lpstr>Communication des résultats: les rapports</vt:lpstr>
      <vt:lpstr>Evénementiel</vt:lpstr>
      <vt:lpstr>Dossier d’information</vt:lpstr>
      <vt:lpstr>Affichage/outdoor</vt:lpstr>
      <vt:lpstr>Présentation PowerPoint</vt:lpstr>
      <vt:lpstr>Moyens actuellement alloués à la communication</vt:lpstr>
      <vt:lpstr>Présentation PowerPoint</vt:lpstr>
      <vt:lpstr>Présentation PowerPoint</vt:lpstr>
      <vt:lpstr>Chaines de responsabilités </vt:lpstr>
      <vt:lpstr>Suivi et évaluation: étapes et outils</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Stratégie de communication et de mobilisation de ressources</dc:title>
  <dc:creator>Yvette J. Maestroni</dc:creator>
  <cp:lastModifiedBy>Saadi Mouslim</cp:lastModifiedBy>
  <cp:revision>2</cp:revision>
  <dcterms:created xsi:type="dcterms:W3CDTF">2020-12-10T16:46:50Z</dcterms:created>
  <dcterms:modified xsi:type="dcterms:W3CDTF">2022-02-01T14:02:13Z</dcterms:modified>
</cp:coreProperties>
</file>